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MATCHING GAME USING SFML (OOP PROJECT)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7200" y="4953000"/>
            <a:ext cx="3581400" cy="762000"/>
          </a:xfrm>
        </p:spPr>
        <p:txBody>
          <a:bodyPr>
            <a:noAutofit/>
          </a:bodyPr>
          <a:lstStyle/>
          <a:p>
            <a:r>
              <a:rPr lang="en-US" sz="1200" dirty="0"/>
              <a:t>PROJECT MEMBERS</a:t>
            </a:r>
          </a:p>
          <a:p>
            <a:pPr algn="l"/>
            <a:r>
              <a:rPr lang="en-US" sz="1200" b="0" i="0" u="none" strike="noStrike" baseline="0" dirty="0">
                <a:latin typeface="CIDFont+F2"/>
              </a:rPr>
              <a:t>SYED MUHAMMAD AHSAN JAN (23PWCSE2309)</a:t>
            </a:r>
          </a:p>
          <a:p>
            <a:pPr algn="l"/>
            <a:r>
              <a:rPr lang="en-US" sz="1200" b="0" i="0" u="none" strike="noStrike" baseline="0" dirty="0">
                <a:latin typeface="CIDFont+F2"/>
              </a:rPr>
              <a:t>MIAN SAEED AHMAD (23PWCSE2319)</a:t>
            </a:r>
          </a:p>
          <a:p>
            <a:pPr algn="l"/>
            <a:r>
              <a:rPr lang="en-US" sz="1200" b="0" i="0" u="none" strike="noStrike" baseline="0" dirty="0">
                <a:latin typeface="CIDFont+F2"/>
              </a:rPr>
              <a:t>MUHAMMAD HUSAIN (23PWCSE2272)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A0930-195C-E434-22F2-C301E2D78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CA6E3C-153D-B779-2E3A-1B17429E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Winning and Losing Conditions</a:t>
            </a:r>
            <a:br>
              <a:rPr lang="en-US" dirty="0"/>
            </a:b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7B59619-209A-7BA5-52E5-ECA60BB4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Losing conditions:</a:t>
            </a:r>
            <a:endParaRPr lang="en-US" dirty="0"/>
          </a:p>
          <a:p>
            <a:pPr lvl="1"/>
            <a:r>
              <a:rPr lang="en-US" dirty="0"/>
              <a:t>Score </a:t>
            </a:r>
            <a:r>
              <a:rPr lang="en-US" b="1" dirty="0"/>
              <a:t>drops below -20</a:t>
            </a:r>
            <a:r>
              <a:rPr lang="en-US" dirty="0"/>
              <a:t> OR </a:t>
            </a:r>
            <a:r>
              <a:rPr lang="en-US" b="1" dirty="0"/>
              <a:t>10 mistakes</a:t>
            </a:r>
            <a:r>
              <a:rPr lang="en-US" dirty="0"/>
              <a:t> are made</a:t>
            </a:r>
          </a:p>
          <a:p>
            <a:pPr lvl="1"/>
            <a:r>
              <a:rPr lang="en-US" dirty="0"/>
              <a:t>Time runs out</a:t>
            </a:r>
          </a:p>
          <a:p>
            <a:r>
              <a:rPr lang="en-US" b="1" dirty="0"/>
              <a:t>Winning condition:</a:t>
            </a:r>
            <a:endParaRPr lang="en-US" dirty="0"/>
          </a:p>
          <a:p>
            <a:pPr lvl="1"/>
            <a:r>
              <a:rPr lang="en-US" dirty="0"/>
              <a:t>Survive and complete </a:t>
            </a:r>
            <a:r>
              <a:rPr lang="en-US" b="1" dirty="0"/>
              <a:t>level 10</a:t>
            </a:r>
            <a:endParaRPr lang="en-US" dirty="0"/>
          </a:p>
          <a:p>
            <a:pPr lvl="1"/>
            <a:r>
              <a:rPr lang="en-US" dirty="0"/>
              <a:t>Displays: "</a:t>
            </a:r>
            <a:r>
              <a:rPr lang="en-US" b="1" dirty="0"/>
              <a:t>YOUR MEMORY IS A MIRACLE</a:t>
            </a:r>
            <a:r>
              <a:rPr lang="en-US" dirty="0"/>
              <a:t>"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64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EE25D-1925-C7C5-82C6-8BE89007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1A105AA-C8E8-2909-33A8-33B327E3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Conclusion</a:t>
            </a:r>
            <a:br>
              <a:rPr lang="en-US" dirty="0"/>
            </a:b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A6D1267-1318-D699-B48F-DBBD09A4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Memory Matching Game combines </a:t>
            </a:r>
            <a:r>
              <a:rPr lang="en-US" b="1" dirty="0"/>
              <a:t>OOP principles, game mechanics, and randomness</a:t>
            </a:r>
            <a:r>
              <a:rPr lang="en-US" dirty="0"/>
              <a:t> to create an engaging experience.</a:t>
            </a:r>
          </a:p>
          <a:p>
            <a:r>
              <a:rPr lang="en-US" b="1" dirty="0"/>
              <a:t>Progressive difficulty and feedback system</a:t>
            </a:r>
            <a:r>
              <a:rPr lang="en-US" dirty="0"/>
              <a:t> enhance user interaction.</a:t>
            </a:r>
          </a:p>
          <a:p>
            <a:r>
              <a:rPr lang="en-US" b="1" dirty="0"/>
              <a:t>Encourages memory improvement and cognitive skills</a:t>
            </a:r>
            <a:r>
              <a:rPr lang="en-US" dirty="0"/>
              <a:t>.</a:t>
            </a:r>
          </a:p>
          <a:p>
            <a:r>
              <a:rPr lang="en-US" dirty="0"/>
              <a:t>Future scope includes </a:t>
            </a:r>
            <a:r>
              <a:rPr lang="en-US" b="1" dirty="0"/>
              <a:t>additional levels, themes, and multiplayer options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26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DDF74-708E-848A-BAA5-F5503EDF7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1B35-0816-3171-7E81-31D73A85A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  <a:br>
              <a:rPr lang="en-US" dirty="0"/>
            </a:b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8717B-849E-CDB2-33BD-C0753C9B8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200" y="4953000"/>
            <a:ext cx="3581400" cy="762000"/>
          </a:xfrm>
        </p:spPr>
        <p:txBody>
          <a:bodyPr>
            <a:noAutofit/>
          </a:bodyPr>
          <a:lstStyle/>
          <a:p>
            <a:r>
              <a:rPr lang="en-US" sz="1600" dirty="0"/>
              <a:t>SUPERVISOR</a:t>
            </a:r>
          </a:p>
          <a:p>
            <a:r>
              <a:rPr lang="en-US" sz="1600" b="0" i="0" u="none" strike="noStrike" baseline="0" dirty="0">
                <a:solidFill>
                  <a:srgbClr val="0F4761"/>
                </a:solidFill>
                <a:latin typeface="CIDFont+F3"/>
              </a:rPr>
              <a:t>Engr. </a:t>
            </a:r>
            <a:r>
              <a:rPr lang="en-US" sz="1600" b="0" i="0" u="none" strike="noStrike" baseline="0" dirty="0" err="1">
                <a:solidFill>
                  <a:srgbClr val="0F4761"/>
                </a:solidFill>
                <a:latin typeface="CIDFont+F3"/>
              </a:rPr>
              <a:t>Sumayyea</a:t>
            </a:r>
            <a:r>
              <a:rPr lang="en-US" sz="1600" b="0" i="0" u="none" strike="noStrike" baseline="0" dirty="0">
                <a:solidFill>
                  <a:srgbClr val="0F4761"/>
                </a:solidFill>
                <a:latin typeface="CIDFont+F3"/>
              </a:rPr>
              <a:t> Salahuddin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79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dirty="0"/>
            </a:b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using </a:t>
            </a:r>
            <a:r>
              <a:rPr lang="en-US" b="1" dirty="0"/>
              <a:t>SFML (Simple and Fast Multimedia Library)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Object-Oriented Programming (OOP)</a:t>
            </a:r>
            <a:r>
              <a:rPr lang="en-US" dirty="0"/>
              <a:t>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Involves memory skills and pattern recognition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CB32D-D864-8711-3691-368FF1FBE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8BDF99A-DB86-47C4-2FA0-E759884D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Object-Oriented Programming (OOP) Concepts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3E4917-BFD1-9970-FF76-CA2B9EBA3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2778203"/>
            <a:ext cx="96774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encapsulates properties like shape, color, and flipped status.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provides a simplified interface for card behavior.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 &amp; Inheritance: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heavily used, but could be extended for different card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335F0-FA42-4ADD-3DB3-8246C8C91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D9D4E4B-CB54-D504-636A-5CEF76A1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Game Levels and Progression</a:t>
            </a:r>
            <a:br>
              <a:rPr lang="en-US" dirty="0"/>
            </a:b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09479D5-75E1-AF6E-5559-0489D356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Levels increase dynamically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level presents a new shuffled set of cards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increase over 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Level completion is rewarded with encouraging messages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4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268E5-0249-3C28-038E-3B78DA4B2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033B216-905D-09BE-3B14-CC27461B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Hardship Levels</a:t>
            </a:r>
            <a:br>
              <a:rPr lang="en-US" dirty="0"/>
            </a:b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60FE682-948C-F5FD-61F9-4724BC9C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Hardship increases every 3 levels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Card viewing time decreases</a:t>
            </a:r>
            <a:r>
              <a:rPr lang="en-US" dirty="0"/>
              <a:t> (from 5 seconds to a minimum of 3 seconds)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Encourages </a:t>
            </a:r>
            <a:r>
              <a:rPr lang="en-US" b="1" dirty="0"/>
              <a:t>progressive difficulty and player adaptation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Game becomes more challenging as levels progress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40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1761B-1F65-897E-5F6D-199CA56A6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AF4D17C-6BBF-EACF-21C9-BF4AEF0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Card Grid and Memory Mechanism</a:t>
            </a:r>
            <a:br>
              <a:rPr lang="en-US" dirty="0"/>
            </a:b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EDDCD44-0884-7B13-74B6-21775429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4x4 grid of cards (16 cards total)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Cards are initially </a:t>
            </a:r>
            <a:r>
              <a:rPr lang="en-US" b="1" dirty="0"/>
              <a:t>hidden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Players </a:t>
            </a:r>
            <a:r>
              <a:rPr lang="en-US" b="1" dirty="0"/>
              <a:t>flip two cards at a time</a:t>
            </a:r>
            <a:r>
              <a:rPr lang="en-US" dirty="0"/>
              <a:t> to find matching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If matched, they stay revealed</a:t>
            </a:r>
            <a:r>
              <a:rPr lang="en-US" dirty="0"/>
              <a:t>, otherwise, they flip back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9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8CBAA-A393-E279-0DE8-594F728BB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BAE1AF-2861-365B-C496-B415AB9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Randomization of Colors</a:t>
            </a:r>
            <a:br>
              <a:rPr lang="en-US" dirty="0"/>
            </a:b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2964C8D-6DF0-75D4-7D1F-5B4018EB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Unique colors are </a:t>
            </a:r>
            <a:r>
              <a:rPr lang="en-US" b="1" dirty="0"/>
              <a:t>randomly assigned</a:t>
            </a:r>
            <a:r>
              <a:rPr lang="en-US" dirty="0"/>
              <a:t> to card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</a:t>
            </a:r>
            <a:r>
              <a:rPr lang="en-US" b="1" dirty="0"/>
              <a:t>variation across different game sessions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Utilizes </a:t>
            </a:r>
            <a:r>
              <a:rPr lang="en-US" b="1" dirty="0"/>
              <a:t>std::</a:t>
            </a:r>
            <a:r>
              <a:rPr lang="en-US" b="1" dirty="0" err="1"/>
              <a:t>random_shuffle</a:t>
            </a:r>
            <a:r>
              <a:rPr lang="en-US" dirty="0"/>
              <a:t> for shuffling colors</a:t>
            </a:r>
          </a:p>
          <a:p>
            <a:pPr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16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81402-8F38-87E7-9C8C-84AC53734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8069699-4EA4-7247-C3A7-378B51FD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Player Comments and Feedback System</a:t>
            </a:r>
            <a:br>
              <a:rPr lang="en-US" dirty="0"/>
            </a:b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4D7C79-83AC-BE23-6AF6-0109571E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Encouraging comments appear after each move:</a:t>
            </a:r>
          </a:p>
          <a:p>
            <a:pPr lvl="1"/>
            <a:r>
              <a:rPr lang="en-US" b="1" dirty="0"/>
              <a:t>Positive messages</a:t>
            </a:r>
            <a:r>
              <a:rPr lang="en-US" dirty="0"/>
              <a:t> for correct matches (e.g., "You're on fire!")</a:t>
            </a:r>
          </a:p>
          <a:p>
            <a:pPr lvl="1"/>
            <a:r>
              <a:rPr lang="en-US" b="1" dirty="0"/>
              <a:t>Encouragement for mistakes</a:t>
            </a:r>
            <a:r>
              <a:rPr lang="en-US" dirty="0"/>
              <a:t> (e.g., "Don't give up!")</a:t>
            </a:r>
          </a:p>
          <a:p>
            <a:r>
              <a:rPr lang="en-US" dirty="0"/>
              <a:t>Enhances </a:t>
            </a:r>
            <a:r>
              <a:rPr lang="en-US" b="1" dirty="0"/>
              <a:t>user engagement and motivation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91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DA508-72B7-A5BD-4581-C296DB04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DC6BA53-3D95-A6A1-F2F3-AFC128EF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Random Pics Clicked During the Game</a:t>
            </a:r>
            <a:br>
              <a:rPr lang="en-US" dirty="0"/>
            </a:br>
            <a:endParaRPr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55FADD2-EC83-A39B-BF48-0DE30DA7B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0" y="1515237"/>
            <a:ext cx="3280633" cy="4580763"/>
          </a:xfrm>
        </p:spPr>
      </p:pic>
    </p:spTree>
    <p:extLst>
      <p:ext uri="{BB962C8B-B14F-4D97-AF65-F5344CB8AC3E}">
        <p14:creationId xmlns:p14="http://schemas.microsoft.com/office/powerpoint/2010/main" val="177454127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24</TotalTime>
  <Words>394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Candara</vt:lpstr>
      <vt:lpstr>CIDFont+F2</vt:lpstr>
      <vt:lpstr>CIDFont+F3</vt:lpstr>
      <vt:lpstr>Consolas</vt:lpstr>
      <vt:lpstr>Tech Computer 16x9</vt:lpstr>
      <vt:lpstr>MEMORY MATCHING GAME USING SFML (OOP PROJECT)</vt:lpstr>
      <vt:lpstr>Introduction </vt:lpstr>
      <vt:lpstr>Object-Oriented Programming (OOP) Concepts</vt:lpstr>
      <vt:lpstr>Game Levels and Progression </vt:lpstr>
      <vt:lpstr>Hardship Levels </vt:lpstr>
      <vt:lpstr>Card Grid and Memory Mechanism </vt:lpstr>
      <vt:lpstr>Randomization of Colors </vt:lpstr>
      <vt:lpstr>Player Comments and Feedback System </vt:lpstr>
      <vt:lpstr>Random Pics Clicked During the Game </vt:lpstr>
      <vt:lpstr>Winning and Losing Conditions </vt:lpstr>
      <vt:lpstr> Conclusion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Ahsan khan</dc:creator>
  <cp:lastModifiedBy>Ahsan khan</cp:lastModifiedBy>
  <cp:revision>1</cp:revision>
  <dcterms:created xsi:type="dcterms:W3CDTF">2025-01-29T18:44:24Z</dcterms:created>
  <dcterms:modified xsi:type="dcterms:W3CDTF">2025-01-29T19:08:43Z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