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9" r:id="rId5"/>
    <p:sldId id="261" r:id="rId6"/>
    <p:sldId id="258" r:id="rId7"/>
    <p:sldId id="262" r:id="rId8"/>
    <p:sldId id="260" r:id="rId9"/>
    <p:sldId id="274" r:id="rId10"/>
    <p:sldId id="264" r:id="rId11"/>
    <p:sldId id="265" r:id="rId12"/>
    <p:sldId id="280" r:id="rId13"/>
    <p:sldId id="281" r:id="rId14"/>
    <p:sldId id="283" r:id="rId15"/>
    <p:sldId id="266" r:id="rId16"/>
    <p:sldId id="275" r:id="rId17"/>
    <p:sldId id="282" r:id="rId18"/>
    <p:sldId id="284" r:id="rId19"/>
    <p:sldId id="268" r:id="rId20"/>
    <p:sldId id="276" r:id="rId21"/>
    <p:sldId id="277" r:id="rId22"/>
    <p:sldId id="285" r:id="rId23"/>
    <p:sldId id="286" r:id="rId24"/>
    <p:sldId id="287" r:id="rId25"/>
    <p:sldId id="269" r:id="rId26"/>
    <p:sldId id="289" r:id="rId27"/>
    <p:sldId id="270" r:id="rId28"/>
    <p:sldId id="263"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1C7C6C-24BC-4597-AD2B-E143EE0A09F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PK"/>
        </a:p>
      </dgm:t>
    </dgm:pt>
    <dgm:pt modelId="{472FB39E-CEA4-49AC-B54F-E82E6CB38272}">
      <dgm:prSet phldrT="[Text]"/>
      <dgm:spPr/>
      <dgm:t>
        <a:bodyPr/>
        <a:lstStyle/>
        <a:p>
          <a:r>
            <a:rPr lang="en-US" dirty="0"/>
            <a:t>Data Hygiene</a:t>
          </a:r>
          <a:endParaRPr lang="en-PK" dirty="0"/>
        </a:p>
      </dgm:t>
    </dgm:pt>
    <dgm:pt modelId="{27D9239E-8A04-4FDE-9332-A854AC8599B9}" type="parTrans" cxnId="{41C52A51-93A1-4707-83C6-952E480DC6C2}">
      <dgm:prSet/>
      <dgm:spPr/>
      <dgm:t>
        <a:bodyPr/>
        <a:lstStyle/>
        <a:p>
          <a:endParaRPr lang="en-PK"/>
        </a:p>
      </dgm:t>
    </dgm:pt>
    <dgm:pt modelId="{6BA3EE80-A49C-4C9F-B929-6AC14E604891}" type="sibTrans" cxnId="{41C52A51-93A1-4707-83C6-952E480DC6C2}">
      <dgm:prSet/>
      <dgm:spPr/>
      <dgm:t>
        <a:bodyPr/>
        <a:lstStyle/>
        <a:p>
          <a:endParaRPr lang="en-PK"/>
        </a:p>
      </dgm:t>
    </dgm:pt>
    <dgm:pt modelId="{17A818E7-B6A1-4620-98A4-CED9F6BC8E8E}">
      <dgm:prSet phldrT="[Text]"/>
      <dgm:spPr/>
      <dgm:t>
        <a:bodyPr/>
        <a:lstStyle/>
        <a:p>
          <a:r>
            <a:rPr lang="en-US" dirty="0"/>
            <a:t>Handle missing values</a:t>
          </a:r>
          <a:endParaRPr lang="en-PK" dirty="0"/>
        </a:p>
      </dgm:t>
    </dgm:pt>
    <dgm:pt modelId="{E4160254-68C9-42D1-A70D-6BA6AAA3D6C8}" type="parTrans" cxnId="{B6831A20-9B76-4B97-8F9C-42E7E2D9C5CD}">
      <dgm:prSet/>
      <dgm:spPr/>
      <dgm:t>
        <a:bodyPr/>
        <a:lstStyle/>
        <a:p>
          <a:endParaRPr lang="en-PK"/>
        </a:p>
      </dgm:t>
    </dgm:pt>
    <dgm:pt modelId="{4ADC75AE-5C36-4E20-947F-0A45AEAD7CF1}" type="sibTrans" cxnId="{B6831A20-9B76-4B97-8F9C-42E7E2D9C5CD}">
      <dgm:prSet/>
      <dgm:spPr/>
      <dgm:t>
        <a:bodyPr/>
        <a:lstStyle/>
        <a:p>
          <a:endParaRPr lang="en-PK"/>
        </a:p>
      </dgm:t>
    </dgm:pt>
    <dgm:pt modelId="{50DA3D7D-C1B6-4DDE-A674-2C5EA42CF6A1}">
      <dgm:prSet phldrT="[Text]"/>
      <dgm:spPr/>
      <dgm:t>
        <a:bodyPr/>
        <a:lstStyle/>
        <a:p>
          <a:r>
            <a:rPr lang="en-US" dirty="0"/>
            <a:t>Remove unnecessary columns</a:t>
          </a:r>
          <a:endParaRPr lang="en-PK" dirty="0"/>
        </a:p>
      </dgm:t>
    </dgm:pt>
    <dgm:pt modelId="{BDA11901-5BE6-41F9-851D-82AFF0217998}" type="parTrans" cxnId="{A54705ED-82D3-4F05-8F35-D62C7CEABAD2}">
      <dgm:prSet/>
      <dgm:spPr/>
      <dgm:t>
        <a:bodyPr/>
        <a:lstStyle/>
        <a:p>
          <a:endParaRPr lang="en-PK"/>
        </a:p>
      </dgm:t>
    </dgm:pt>
    <dgm:pt modelId="{5BF6ED60-0D54-4689-BA25-25B0A76AFC6A}" type="sibTrans" cxnId="{A54705ED-82D3-4F05-8F35-D62C7CEABAD2}">
      <dgm:prSet/>
      <dgm:spPr/>
      <dgm:t>
        <a:bodyPr/>
        <a:lstStyle/>
        <a:p>
          <a:endParaRPr lang="en-PK"/>
        </a:p>
      </dgm:t>
    </dgm:pt>
    <dgm:pt modelId="{C4D2F851-58D2-4B75-9425-3DDAF98ACDF5}">
      <dgm:prSet phldrT="[Text]"/>
      <dgm:spPr/>
      <dgm:t>
        <a:bodyPr/>
        <a:lstStyle/>
        <a:p>
          <a:r>
            <a:rPr lang="en-US" dirty="0"/>
            <a:t>Determine Most Useful Feature</a:t>
          </a:r>
          <a:endParaRPr lang="en-PK" dirty="0"/>
        </a:p>
      </dgm:t>
    </dgm:pt>
    <dgm:pt modelId="{654250A6-69FC-48AB-A65F-88B22664666C}" type="parTrans" cxnId="{CFEF820B-C9AD-4D34-B650-8FC93541272F}">
      <dgm:prSet/>
      <dgm:spPr/>
      <dgm:t>
        <a:bodyPr/>
        <a:lstStyle/>
        <a:p>
          <a:endParaRPr lang="en-PK"/>
        </a:p>
      </dgm:t>
    </dgm:pt>
    <dgm:pt modelId="{2091496F-0913-4759-BB32-C506E9191A4C}" type="sibTrans" cxnId="{CFEF820B-C9AD-4D34-B650-8FC93541272F}">
      <dgm:prSet/>
      <dgm:spPr/>
      <dgm:t>
        <a:bodyPr/>
        <a:lstStyle/>
        <a:p>
          <a:endParaRPr lang="en-PK"/>
        </a:p>
      </dgm:t>
    </dgm:pt>
    <dgm:pt modelId="{BFE058C2-96D2-4C36-B627-498943F99EBE}">
      <dgm:prSet phldrT="[Text]"/>
      <dgm:spPr/>
      <dgm:t>
        <a:bodyPr/>
        <a:lstStyle/>
        <a:p>
          <a:r>
            <a:rPr lang="en-US" dirty="0"/>
            <a:t>Random forest classifier – to extract feature importance</a:t>
          </a:r>
          <a:endParaRPr lang="en-PK" dirty="0"/>
        </a:p>
      </dgm:t>
    </dgm:pt>
    <dgm:pt modelId="{E8F04467-FC12-4C12-BD25-3CC68AD1F256}" type="parTrans" cxnId="{F56A4D5C-2345-4195-94D6-95686F103EF2}">
      <dgm:prSet/>
      <dgm:spPr/>
      <dgm:t>
        <a:bodyPr/>
        <a:lstStyle/>
        <a:p>
          <a:endParaRPr lang="en-PK"/>
        </a:p>
      </dgm:t>
    </dgm:pt>
    <dgm:pt modelId="{7BD9C5B2-9EC7-4B50-BC32-5F72A45565FE}" type="sibTrans" cxnId="{F56A4D5C-2345-4195-94D6-95686F103EF2}">
      <dgm:prSet/>
      <dgm:spPr/>
      <dgm:t>
        <a:bodyPr/>
        <a:lstStyle/>
        <a:p>
          <a:endParaRPr lang="en-PK"/>
        </a:p>
      </dgm:t>
    </dgm:pt>
    <dgm:pt modelId="{87FF7CA9-EF58-475E-A4DD-D1FE5D297C85}">
      <dgm:prSet phldrT="[Text]"/>
      <dgm:spPr/>
      <dgm:t>
        <a:bodyPr/>
        <a:lstStyle/>
        <a:p>
          <a:r>
            <a:rPr lang="en-US" dirty="0"/>
            <a:t>Determine Best Cluster of Customer</a:t>
          </a:r>
          <a:endParaRPr lang="en-PK" dirty="0"/>
        </a:p>
      </dgm:t>
    </dgm:pt>
    <dgm:pt modelId="{87E3CA61-732C-4211-8D82-A481CB858605}" type="parTrans" cxnId="{FB5A7A07-965B-4A84-BB09-E2DB19516EC3}">
      <dgm:prSet/>
      <dgm:spPr/>
      <dgm:t>
        <a:bodyPr/>
        <a:lstStyle/>
        <a:p>
          <a:endParaRPr lang="en-PK"/>
        </a:p>
      </dgm:t>
    </dgm:pt>
    <dgm:pt modelId="{5E956CE9-C281-47C7-A08B-0A182298BF3D}" type="sibTrans" cxnId="{FB5A7A07-965B-4A84-BB09-E2DB19516EC3}">
      <dgm:prSet/>
      <dgm:spPr/>
      <dgm:t>
        <a:bodyPr/>
        <a:lstStyle/>
        <a:p>
          <a:endParaRPr lang="en-PK"/>
        </a:p>
      </dgm:t>
    </dgm:pt>
    <dgm:pt modelId="{BDF4767C-B2CA-438B-8462-4BE763D2F0D7}">
      <dgm:prSet phldrT="[Text]"/>
      <dgm:spPr/>
      <dgm:t>
        <a:bodyPr/>
        <a:lstStyle/>
        <a:p>
          <a:r>
            <a:rPr lang="en-US" dirty="0"/>
            <a:t>Categorical feature transformation</a:t>
          </a:r>
          <a:endParaRPr lang="en-PK" dirty="0"/>
        </a:p>
      </dgm:t>
    </dgm:pt>
    <dgm:pt modelId="{475DF244-024B-4F6C-9F6E-5B5F7E3ADD96}" type="parTrans" cxnId="{E31F9F26-08DB-4A3D-B1A3-62F62AF8C742}">
      <dgm:prSet/>
      <dgm:spPr/>
      <dgm:t>
        <a:bodyPr/>
        <a:lstStyle/>
        <a:p>
          <a:endParaRPr lang="en-PK"/>
        </a:p>
      </dgm:t>
    </dgm:pt>
    <dgm:pt modelId="{6CC1E620-D472-44FA-B1AF-EB30DDBF510B}" type="sibTrans" cxnId="{E31F9F26-08DB-4A3D-B1A3-62F62AF8C742}">
      <dgm:prSet/>
      <dgm:spPr/>
      <dgm:t>
        <a:bodyPr/>
        <a:lstStyle/>
        <a:p>
          <a:endParaRPr lang="en-PK"/>
        </a:p>
      </dgm:t>
    </dgm:pt>
    <dgm:pt modelId="{C53F50D4-5E41-4E08-939B-4F6D4C0698CA}">
      <dgm:prSet phldrT="[Text]"/>
      <dgm:spPr/>
      <dgm:t>
        <a:bodyPr/>
        <a:lstStyle/>
        <a:p>
          <a:r>
            <a:rPr lang="en-US" dirty="0"/>
            <a:t>Outlier Handling</a:t>
          </a:r>
          <a:endParaRPr lang="en-PK" dirty="0"/>
        </a:p>
      </dgm:t>
    </dgm:pt>
    <dgm:pt modelId="{0C969BC8-96A4-4BED-8272-742CB126E7C2}" type="parTrans" cxnId="{66765432-BCAF-4B57-8B56-B1409B44891C}">
      <dgm:prSet/>
      <dgm:spPr/>
      <dgm:t>
        <a:bodyPr/>
        <a:lstStyle/>
        <a:p>
          <a:endParaRPr lang="en-PK"/>
        </a:p>
      </dgm:t>
    </dgm:pt>
    <dgm:pt modelId="{4A65CA9D-EC4B-4021-8B65-B2DB8EAD4BF0}" type="sibTrans" cxnId="{66765432-BCAF-4B57-8B56-B1409B44891C}">
      <dgm:prSet/>
      <dgm:spPr/>
      <dgm:t>
        <a:bodyPr/>
        <a:lstStyle/>
        <a:p>
          <a:endParaRPr lang="en-PK"/>
        </a:p>
      </dgm:t>
    </dgm:pt>
    <dgm:pt modelId="{1C1733CC-447B-4376-96BF-751221768DD4}">
      <dgm:prSet/>
      <dgm:spPr/>
      <dgm:t>
        <a:bodyPr/>
        <a:lstStyle/>
        <a:p>
          <a:r>
            <a:rPr lang="en-US" dirty="0"/>
            <a:t>DecisionTreeClassifier – to generate cluster descriptions</a:t>
          </a:r>
          <a:endParaRPr lang="en-PK" dirty="0"/>
        </a:p>
      </dgm:t>
    </dgm:pt>
    <dgm:pt modelId="{2E51C94D-2E93-4F41-9E88-A3956590B501}" type="parTrans" cxnId="{1FCD73EF-DF94-4A73-9F61-8D579D43F73C}">
      <dgm:prSet/>
      <dgm:spPr/>
      <dgm:t>
        <a:bodyPr/>
        <a:lstStyle/>
        <a:p>
          <a:endParaRPr lang="en-PK"/>
        </a:p>
      </dgm:t>
    </dgm:pt>
    <dgm:pt modelId="{1BC1F76D-EE4D-47BB-80B0-11462B40CC53}" type="sibTrans" cxnId="{1FCD73EF-DF94-4A73-9F61-8D579D43F73C}">
      <dgm:prSet/>
      <dgm:spPr/>
      <dgm:t>
        <a:bodyPr/>
        <a:lstStyle/>
        <a:p>
          <a:endParaRPr lang="en-PK"/>
        </a:p>
      </dgm:t>
    </dgm:pt>
    <dgm:pt modelId="{F2EBFFA0-0760-4190-8CB3-26B3774A7973}">
      <dgm:prSet phldrT="[Text]"/>
      <dgm:spPr/>
      <dgm:t>
        <a:bodyPr/>
        <a:lstStyle/>
        <a:p>
          <a:r>
            <a:rPr lang="en-US" dirty="0"/>
            <a:t>KMeans clustering to determine best cluster for business</a:t>
          </a:r>
          <a:endParaRPr lang="en-PK" dirty="0"/>
        </a:p>
      </dgm:t>
    </dgm:pt>
    <dgm:pt modelId="{4C9B81E2-7600-4398-A1C1-8A129C98BB21}" type="parTrans" cxnId="{BDE67846-717F-4D65-AC79-0FA79C30AD34}">
      <dgm:prSet/>
      <dgm:spPr/>
      <dgm:t>
        <a:bodyPr/>
        <a:lstStyle/>
        <a:p>
          <a:endParaRPr lang="en-PK"/>
        </a:p>
      </dgm:t>
    </dgm:pt>
    <dgm:pt modelId="{C0719368-EA47-4AA7-8A5E-8BE6AC06D4B5}" type="sibTrans" cxnId="{BDE67846-717F-4D65-AC79-0FA79C30AD34}">
      <dgm:prSet/>
      <dgm:spPr/>
      <dgm:t>
        <a:bodyPr/>
        <a:lstStyle/>
        <a:p>
          <a:endParaRPr lang="en-PK"/>
        </a:p>
      </dgm:t>
    </dgm:pt>
    <dgm:pt modelId="{2BC08B2E-DDD9-4965-BCCB-73F0E489BA15}" type="pres">
      <dgm:prSet presAssocID="{A61C7C6C-24BC-4597-AD2B-E143EE0A09F1}" presName="Name0" presStyleCnt="0">
        <dgm:presLayoutVars>
          <dgm:dir/>
          <dgm:animLvl val="lvl"/>
          <dgm:resizeHandles val="exact"/>
        </dgm:presLayoutVars>
      </dgm:prSet>
      <dgm:spPr/>
    </dgm:pt>
    <dgm:pt modelId="{7D9EA26F-C691-4C5D-89EB-20D5FAADB5C2}" type="pres">
      <dgm:prSet presAssocID="{A61C7C6C-24BC-4597-AD2B-E143EE0A09F1}" presName="tSp" presStyleCnt="0"/>
      <dgm:spPr/>
    </dgm:pt>
    <dgm:pt modelId="{D8E6121D-54C1-4575-9E8F-8EDFB28DC8B3}" type="pres">
      <dgm:prSet presAssocID="{A61C7C6C-24BC-4597-AD2B-E143EE0A09F1}" presName="bSp" presStyleCnt="0"/>
      <dgm:spPr/>
    </dgm:pt>
    <dgm:pt modelId="{64996B45-8AFB-4BB3-B759-8B5D36E5CF88}" type="pres">
      <dgm:prSet presAssocID="{A61C7C6C-24BC-4597-AD2B-E143EE0A09F1}" presName="process" presStyleCnt="0"/>
      <dgm:spPr/>
    </dgm:pt>
    <dgm:pt modelId="{4ABFB321-F236-4C73-99BD-ACB450362682}" type="pres">
      <dgm:prSet presAssocID="{472FB39E-CEA4-49AC-B54F-E82E6CB38272}" presName="composite1" presStyleCnt="0"/>
      <dgm:spPr/>
    </dgm:pt>
    <dgm:pt modelId="{168CB5A0-4027-446F-B1BB-60E831078837}" type="pres">
      <dgm:prSet presAssocID="{472FB39E-CEA4-49AC-B54F-E82E6CB38272}" presName="dummyNode1" presStyleLbl="node1" presStyleIdx="0" presStyleCnt="3"/>
      <dgm:spPr/>
    </dgm:pt>
    <dgm:pt modelId="{819FEEA1-4AAC-4933-929D-A37E8B65260A}" type="pres">
      <dgm:prSet presAssocID="{472FB39E-CEA4-49AC-B54F-E82E6CB38272}" presName="childNode1" presStyleLbl="bgAcc1" presStyleIdx="0" presStyleCnt="3">
        <dgm:presLayoutVars>
          <dgm:bulletEnabled val="1"/>
        </dgm:presLayoutVars>
      </dgm:prSet>
      <dgm:spPr/>
    </dgm:pt>
    <dgm:pt modelId="{32C0269A-D9FA-45C6-995F-9E04B437772D}" type="pres">
      <dgm:prSet presAssocID="{472FB39E-CEA4-49AC-B54F-E82E6CB38272}" presName="childNode1tx" presStyleLbl="bgAcc1" presStyleIdx="0" presStyleCnt="3">
        <dgm:presLayoutVars>
          <dgm:bulletEnabled val="1"/>
        </dgm:presLayoutVars>
      </dgm:prSet>
      <dgm:spPr/>
    </dgm:pt>
    <dgm:pt modelId="{14F73DD5-D52A-414D-B1AC-669EBE91BC2D}" type="pres">
      <dgm:prSet presAssocID="{472FB39E-CEA4-49AC-B54F-E82E6CB38272}" presName="parentNode1" presStyleLbl="node1" presStyleIdx="0" presStyleCnt="3">
        <dgm:presLayoutVars>
          <dgm:chMax val="1"/>
          <dgm:bulletEnabled val="1"/>
        </dgm:presLayoutVars>
      </dgm:prSet>
      <dgm:spPr/>
    </dgm:pt>
    <dgm:pt modelId="{D059B954-1BC1-4E9C-AA26-AFCDDF71B303}" type="pres">
      <dgm:prSet presAssocID="{472FB39E-CEA4-49AC-B54F-E82E6CB38272}" presName="connSite1" presStyleCnt="0"/>
      <dgm:spPr/>
    </dgm:pt>
    <dgm:pt modelId="{6262E005-98C0-4CF9-A5EE-64E4C5B6B766}" type="pres">
      <dgm:prSet presAssocID="{6BA3EE80-A49C-4C9F-B929-6AC14E604891}" presName="Name9" presStyleLbl="sibTrans2D1" presStyleIdx="0" presStyleCnt="2"/>
      <dgm:spPr/>
    </dgm:pt>
    <dgm:pt modelId="{DA4861FF-36E5-4DC3-9DEE-7CD4989B7B8D}" type="pres">
      <dgm:prSet presAssocID="{C4D2F851-58D2-4B75-9425-3DDAF98ACDF5}" presName="composite2" presStyleCnt="0"/>
      <dgm:spPr/>
    </dgm:pt>
    <dgm:pt modelId="{D4C602B8-4512-4253-8034-2C270EABE958}" type="pres">
      <dgm:prSet presAssocID="{C4D2F851-58D2-4B75-9425-3DDAF98ACDF5}" presName="dummyNode2" presStyleLbl="node1" presStyleIdx="0" presStyleCnt="3"/>
      <dgm:spPr/>
    </dgm:pt>
    <dgm:pt modelId="{F328C0DB-106F-4C38-BA5E-D62FBAB8A7E3}" type="pres">
      <dgm:prSet presAssocID="{C4D2F851-58D2-4B75-9425-3DDAF98ACDF5}" presName="childNode2" presStyleLbl="bgAcc1" presStyleIdx="1" presStyleCnt="3">
        <dgm:presLayoutVars>
          <dgm:bulletEnabled val="1"/>
        </dgm:presLayoutVars>
      </dgm:prSet>
      <dgm:spPr/>
    </dgm:pt>
    <dgm:pt modelId="{9323D62E-E2B4-4528-A43E-B491C62BC520}" type="pres">
      <dgm:prSet presAssocID="{C4D2F851-58D2-4B75-9425-3DDAF98ACDF5}" presName="childNode2tx" presStyleLbl="bgAcc1" presStyleIdx="1" presStyleCnt="3">
        <dgm:presLayoutVars>
          <dgm:bulletEnabled val="1"/>
        </dgm:presLayoutVars>
      </dgm:prSet>
      <dgm:spPr/>
    </dgm:pt>
    <dgm:pt modelId="{FD5726A1-5BA0-4376-BD8A-D2D05D659645}" type="pres">
      <dgm:prSet presAssocID="{C4D2F851-58D2-4B75-9425-3DDAF98ACDF5}" presName="parentNode2" presStyleLbl="node1" presStyleIdx="1" presStyleCnt="3">
        <dgm:presLayoutVars>
          <dgm:chMax val="0"/>
          <dgm:bulletEnabled val="1"/>
        </dgm:presLayoutVars>
      </dgm:prSet>
      <dgm:spPr/>
    </dgm:pt>
    <dgm:pt modelId="{23CAF9E4-0859-4150-9DD8-1B9CB335AFF4}" type="pres">
      <dgm:prSet presAssocID="{C4D2F851-58D2-4B75-9425-3DDAF98ACDF5}" presName="connSite2" presStyleCnt="0"/>
      <dgm:spPr/>
    </dgm:pt>
    <dgm:pt modelId="{386EE285-53C5-4ABF-A4C5-2866815C2ACB}" type="pres">
      <dgm:prSet presAssocID="{2091496F-0913-4759-BB32-C506E9191A4C}" presName="Name18" presStyleLbl="sibTrans2D1" presStyleIdx="1" presStyleCnt="2"/>
      <dgm:spPr/>
    </dgm:pt>
    <dgm:pt modelId="{C0DF2267-8E21-4F43-A95E-7BF4C964114E}" type="pres">
      <dgm:prSet presAssocID="{87FF7CA9-EF58-475E-A4DD-D1FE5D297C85}" presName="composite1" presStyleCnt="0"/>
      <dgm:spPr/>
    </dgm:pt>
    <dgm:pt modelId="{D21F00AA-3B69-4B15-B0EF-EEFEEE738598}" type="pres">
      <dgm:prSet presAssocID="{87FF7CA9-EF58-475E-A4DD-D1FE5D297C85}" presName="dummyNode1" presStyleLbl="node1" presStyleIdx="1" presStyleCnt="3"/>
      <dgm:spPr/>
    </dgm:pt>
    <dgm:pt modelId="{AA2CBB14-1FE7-4AF4-B7CA-9D0F26DC31E4}" type="pres">
      <dgm:prSet presAssocID="{87FF7CA9-EF58-475E-A4DD-D1FE5D297C85}" presName="childNode1" presStyleLbl="bgAcc1" presStyleIdx="2" presStyleCnt="3">
        <dgm:presLayoutVars>
          <dgm:bulletEnabled val="1"/>
        </dgm:presLayoutVars>
      </dgm:prSet>
      <dgm:spPr/>
    </dgm:pt>
    <dgm:pt modelId="{D386440C-856C-4AF9-9FF4-ED90664A6121}" type="pres">
      <dgm:prSet presAssocID="{87FF7CA9-EF58-475E-A4DD-D1FE5D297C85}" presName="childNode1tx" presStyleLbl="bgAcc1" presStyleIdx="2" presStyleCnt="3">
        <dgm:presLayoutVars>
          <dgm:bulletEnabled val="1"/>
        </dgm:presLayoutVars>
      </dgm:prSet>
      <dgm:spPr/>
    </dgm:pt>
    <dgm:pt modelId="{2418A23A-C744-46CA-BA53-D3E9F2D04EA9}" type="pres">
      <dgm:prSet presAssocID="{87FF7CA9-EF58-475E-A4DD-D1FE5D297C85}" presName="parentNode1" presStyleLbl="node1" presStyleIdx="2" presStyleCnt="3">
        <dgm:presLayoutVars>
          <dgm:chMax val="1"/>
          <dgm:bulletEnabled val="1"/>
        </dgm:presLayoutVars>
      </dgm:prSet>
      <dgm:spPr/>
    </dgm:pt>
    <dgm:pt modelId="{4E6B6E02-01C5-4DC9-9D94-B423A42265EE}" type="pres">
      <dgm:prSet presAssocID="{87FF7CA9-EF58-475E-A4DD-D1FE5D297C85}" presName="connSite1" presStyleCnt="0"/>
      <dgm:spPr/>
    </dgm:pt>
  </dgm:ptLst>
  <dgm:cxnLst>
    <dgm:cxn modelId="{FB5A7A07-965B-4A84-BB09-E2DB19516EC3}" srcId="{A61C7C6C-24BC-4597-AD2B-E143EE0A09F1}" destId="{87FF7CA9-EF58-475E-A4DD-D1FE5D297C85}" srcOrd="2" destOrd="0" parTransId="{87E3CA61-732C-4211-8D82-A481CB858605}" sibTransId="{5E956CE9-C281-47C7-A08B-0A182298BF3D}"/>
    <dgm:cxn modelId="{CFEF820B-C9AD-4D34-B650-8FC93541272F}" srcId="{A61C7C6C-24BC-4597-AD2B-E143EE0A09F1}" destId="{C4D2F851-58D2-4B75-9425-3DDAF98ACDF5}" srcOrd="1" destOrd="0" parTransId="{654250A6-69FC-48AB-A65F-88B22664666C}" sibTransId="{2091496F-0913-4759-BB32-C506E9191A4C}"/>
    <dgm:cxn modelId="{B6831A20-9B76-4B97-8F9C-42E7E2D9C5CD}" srcId="{472FB39E-CEA4-49AC-B54F-E82E6CB38272}" destId="{17A818E7-B6A1-4620-98A4-CED9F6BC8E8E}" srcOrd="0" destOrd="0" parTransId="{E4160254-68C9-42D1-A70D-6BA6AAA3D6C8}" sibTransId="{4ADC75AE-5C36-4E20-947F-0A45AEAD7CF1}"/>
    <dgm:cxn modelId="{92015220-5162-4F04-B49A-578DC4AB074A}" type="presOf" srcId="{472FB39E-CEA4-49AC-B54F-E82E6CB38272}" destId="{14F73DD5-D52A-414D-B1AC-669EBE91BC2D}" srcOrd="0" destOrd="0" presId="urn:microsoft.com/office/officeart/2005/8/layout/hProcess4"/>
    <dgm:cxn modelId="{E31F9F26-08DB-4A3D-B1A3-62F62AF8C742}" srcId="{472FB39E-CEA4-49AC-B54F-E82E6CB38272}" destId="{BDF4767C-B2CA-438B-8462-4BE763D2F0D7}" srcOrd="2" destOrd="0" parTransId="{475DF244-024B-4F6C-9F6E-5B5F7E3ADD96}" sibTransId="{6CC1E620-D472-44FA-B1AF-EB30DDBF510B}"/>
    <dgm:cxn modelId="{66765432-BCAF-4B57-8B56-B1409B44891C}" srcId="{472FB39E-CEA4-49AC-B54F-E82E6CB38272}" destId="{C53F50D4-5E41-4E08-939B-4F6D4C0698CA}" srcOrd="3" destOrd="0" parTransId="{0C969BC8-96A4-4BED-8272-742CB126E7C2}" sibTransId="{4A65CA9D-EC4B-4021-8B65-B2DB8EAD4BF0}"/>
    <dgm:cxn modelId="{12651534-B6D0-4A5A-AA9B-A64E316F6A00}" type="presOf" srcId="{50DA3D7D-C1B6-4DDE-A674-2C5EA42CF6A1}" destId="{32C0269A-D9FA-45C6-995F-9E04B437772D}" srcOrd="1" destOrd="1" presId="urn:microsoft.com/office/officeart/2005/8/layout/hProcess4"/>
    <dgm:cxn modelId="{4A9BA238-01C9-4B84-8F49-9C859C3140A1}" type="presOf" srcId="{17A818E7-B6A1-4620-98A4-CED9F6BC8E8E}" destId="{32C0269A-D9FA-45C6-995F-9E04B437772D}" srcOrd="1" destOrd="0" presId="urn:microsoft.com/office/officeart/2005/8/layout/hProcess4"/>
    <dgm:cxn modelId="{F56A4D5C-2345-4195-94D6-95686F103EF2}" srcId="{C4D2F851-58D2-4B75-9425-3DDAF98ACDF5}" destId="{BFE058C2-96D2-4C36-B627-498943F99EBE}" srcOrd="0" destOrd="0" parTransId="{E8F04467-FC12-4C12-BD25-3CC68AD1F256}" sibTransId="{7BD9C5B2-9EC7-4B50-BC32-5F72A45565FE}"/>
    <dgm:cxn modelId="{BDE67846-717F-4D65-AC79-0FA79C30AD34}" srcId="{87FF7CA9-EF58-475E-A4DD-D1FE5D297C85}" destId="{F2EBFFA0-0760-4190-8CB3-26B3774A7973}" srcOrd="0" destOrd="0" parTransId="{4C9B81E2-7600-4398-A1C1-8A129C98BB21}" sibTransId="{C0719368-EA47-4AA7-8A5E-8BE6AC06D4B5}"/>
    <dgm:cxn modelId="{D506866D-CBA0-4EB1-8ADF-378990AEDD04}" type="presOf" srcId="{F2EBFFA0-0760-4190-8CB3-26B3774A7973}" destId="{AA2CBB14-1FE7-4AF4-B7CA-9D0F26DC31E4}" srcOrd="0" destOrd="0" presId="urn:microsoft.com/office/officeart/2005/8/layout/hProcess4"/>
    <dgm:cxn modelId="{41C52A51-93A1-4707-83C6-952E480DC6C2}" srcId="{A61C7C6C-24BC-4597-AD2B-E143EE0A09F1}" destId="{472FB39E-CEA4-49AC-B54F-E82E6CB38272}" srcOrd="0" destOrd="0" parTransId="{27D9239E-8A04-4FDE-9332-A854AC8599B9}" sibTransId="{6BA3EE80-A49C-4C9F-B929-6AC14E604891}"/>
    <dgm:cxn modelId="{FF21D17A-D9BB-4A23-A6EE-599EBC3E940E}" type="presOf" srcId="{1C1733CC-447B-4376-96BF-751221768DD4}" destId="{D386440C-856C-4AF9-9FF4-ED90664A6121}" srcOrd="1" destOrd="1" presId="urn:microsoft.com/office/officeart/2005/8/layout/hProcess4"/>
    <dgm:cxn modelId="{4F6B6B88-D2FD-4D0E-B735-06D5957122E4}" type="presOf" srcId="{1C1733CC-447B-4376-96BF-751221768DD4}" destId="{AA2CBB14-1FE7-4AF4-B7CA-9D0F26DC31E4}" srcOrd="0" destOrd="1" presId="urn:microsoft.com/office/officeart/2005/8/layout/hProcess4"/>
    <dgm:cxn modelId="{217F8F8E-DB53-4696-8E20-53764BFFF195}" type="presOf" srcId="{BFE058C2-96D2-4C36-B627-498943F99EBE}" destId="{F328C0DB-106F-4C38-BA5E-D62FBAB8A7E3}" srcOrd="0" destOrd="0" presId="urn:microsoft.com/office/officeart/2005/8/layout/hProcess4"/>
    <dgm:cxn modelId="{9BEF159C-C2A3-4E14-8DC2-37DA2D10C7A6}" type="presOf" srcId="{C53F50D4-5E41-4E08-939B-4F6D4C0698CA}" destId="{819FEEA1-4AAC-4933-929D-A37E8B65260A}" srcOrd="0" destOrd="3" presId="urn:microsoft.com/office/officeart/2005/8/layout/hProcess4"/>
    <dgm:cxn modelId="{9B11039E-E2ED-4556-96BE-E74CA02EE48F}" type="presOf" srcId="{50DA3D7D-C1B6-4DDE-A674-2C5EA42CF6A1}" destId="{819FEEA1-4AAC-4933-929D-A37E8B65260A}" srcOrd="0" destOrd="1" presId="urn:microsoft.com/office/officeart/2005/8/layout/hProcess4"/>
    <dgm:cxn modelId="{BC54FEA5-D31D-4D2C-A1BD-8A93B063E8E6}" type="presOf" srcId="{F2EBFFA0-0760-4190-8CB3-26B3774A7973}" destId="{D386440C-856C-4AF9-9FF4-ED90664A6121}" srcOrd="1" destOrd="0" presId="urn:microsoft.com/office/officeart/2005/8/layout/hProcess4"/>
    <dgm:cxn modelId="{1B5841AD-2C2D-4ECA-A1FF-CE9B94032943}" type="presOf" srcId="{A61C7C6C-24BC-4597-AD2B-E143EE0A09F1}" destId="{2BC08B2E-DDD9-4965-BCCB-73F0E489BA15}" srcOrd="0" destOrd="0" presId="urn:microsoft.com/office/officeart/2005/8/layout/hProcess4"/>
    <dgm:cxn modelId="{5EB05DB0-ED6A-4B3E-B782-8ADB899CAD7D}" type="presOf" srcId="{2091496F-0913-4759-BB32-C506E9191A4C}" destId="{386EE285-53C5-4ABF-A4C5-2866815C2ACB}" srcOrd="0" destOrd="0" presId="urn:microsoft.com/office/officeart/2005/8/layout/hProcess4"/>
    <dgm:cxn modelId="{F27D8FB7-F3A7-4EBE-B5B2-F4B8A150B378}" type="presOf" srcId="{C4D2F851-58D2-4B75-9425-3DDAF98ACDF5}" destId="{FD5726A1-5BA0-4376-BD8A-D2D05D659645}" srcOrd="0" destOrd="0" presId="urn:microsoft.com/office/officeart/2005/8/layout/hProcess4"/>
    <dgm:cxn modelId="{14654AD2-7BB1-4013-AB40-52ECF40C8B4C}" type="presOf" srcId="{C53F50D4-5E41-4E08-939B-4F6D4C0698CA}" destId="{32C0269A-D9FA-45C6-995F-9E04B437772D}" srcOrd="1" destOrd="3" presId="urn:microsoft.com/office/officeart/2005/8/layout/hProcess4"/>
    <dgm:cxn modelId="{CED8B9DA-50BC-4C66-932F-4C035600783F}" type="presOf" srcId="{BDF4767C-B2CA-438B-8462-4BE763D2F0D7}" destId="{32C0269A-D9FA-45C6-995F-9E04B437772D}" srcOrd="1" destOrd="2" presId="urn:microsoft.com/office/officeart/2005/8/layout/hProcess4"/>
    <dgm:cxn modelId="{893525E1-8B80-4373-9972-915DDB2806E8}" type="presOf" srcId="{BFE058C2-96D2-4C36-B627-498943F99EBE}" destId="{9323D62E-E2B4-4528-A43E-B491C62BC520}" srcOrd="1" destOrd="0" presId="urn:microsoft.com/office/officeart/2005/8/layout/hProcess4"/>
    <dgm:cxn modelId="{15973EEA-431E-4AE0-BDA5-67C89848A89A}" type="presOf" srcId="{87FF7CA9-EF58-475E-A4DD-D1FE5D297C85}" destId="{2418A23A-C744-46CA-BA53-D3E9F2D04EA9}" srcOrd="0" destOrd="0" presId="urn:microsoft.com/office/officeart/2005/8/layout/hProcess4"/>
    <dgm:cxn modelId="{A54705ED-82D3-4F05-8F35-D62C7CEABAD2}" srcId="{472FB39E-CEA4-49AC-B54F-E82E6CB38272}" destId="{50DA3D7D-C1B6-4DDE-A674-2C5EA42CF6A1}" srcOrd="1" destOrd="0" parTransId="{BDA11901-5BE6-41F9-851D-82AFF0217998}" sibTransId="{5BF6ED60-0D54-4689-BA25-25B0A76AFC6A}"/>
    <dgm:cxn modelId="{1FCD73EF-DF94-4A73-9F61-8D579D43F73C}" srcId="{87FF7CA9-EF58-475E-A4DD-D1FE5D297C85}" destId="{1C1733CC-447B-4376-96BF-751221768DD4}" srcOrd="1" destOrd="0" parTransId="{2E51C94D-2E93-4F41-9E88-A3956590B501}" sibTransId="{1BC1F76D-EE4D-47BB-80B0-11462B40CC53}"/>
    <dgm:cxn modelId="{64CD7BF2-4E0B-46F4-80C8-E4CDE41AAF33}" type="presOf" srcId="{6BA3EE80-A49C-4C9F-B929-6AC14E604891}" destId="{6262E005-98C0-4CF9-A5EE-64E4C5B6B766}" srcOrd="0" destOrd="0" presId="urn:microsoft.com/office/officeart/2005/8/layout/hProcess4"/>
    <dgm:cxn modelId="{A869FCFC-1A49-41DA-866E-E30289E310A1}" type="presOf" srcId="{BDF4767C-B2CA-438B-8462-4BE763D2F0D7}" destId="{819FEEA1-4AAC-4933-929D-A37E8B65260A}" srcOrd="0" destOrd="2" presId="urn:microsoft.com/office/officeart/2005/8/layout/hProcess4"/>
    <dgm:cxn modelId="{72E1E4FF-3EC5-430E-B3FD-CDEA53DDA9AF}" type="presOf" srcId="{17A818E7-B6A1-4620-98A4-CED9F6BC8E8E}" destId="{819FEEA1-4AAC-4933-929D-A37E8B65260A}" srcOrd="0" destOrd="0" presId="urn:microsoft.com/office/officeart/2005/8/layout/hProcess4"/>
    <dgm:cxn modelId="{8108DA9D-D9ED-4579-91EF-6F146CEB6D80}" type="presParOf" srcId="{2BC08B2E-DDD9-4965-BCCB-73F0E489BA15}" destId="{7D9EA26F-C691-4C5D-89EB-20D5FAADB5C2}" srcOrd="0" destOrd="0" presId="urn:microsoft.com/office/officeart/2005/8/layout/hProcess4"/>
    <dgm:cxn modelId="{C44AF9DD-F00C-4057-B62B-2BFB65DE6BB4}" type="presParOf" srcId="{2BC08B2E-DDD9-4965-BCCB-73F0E489BA15}" destId="{D8E6121D-54C1-4575-9E8F-8EDFB28DC8B3}" srcOrd="1" destOrd="0" presId="urn:microsoft.com/office/officeart/2005/8/layout/hProcess4"/>
    <dgm:cxn modelId="{B99E8E1D-7274-4BC3-ABB4-B0C11D4F3A2B}" type="presParOf" srcId="{2BC08B2E-DDD9-4965-BCCB-73F0E489BA15}" destId="{64996B45-8AFB-4BB3-B759-8B5D36E5CF88}" srcOrd="2" destOrd="0" presId="urn:microsoft.com/office/officeart/2005/8/layout/hProcess4"/>
    <dgm:cxn modelId="{9EACBB7E-1AD6-4702-A1CC-6416D4ED310F}" type="presParOf" srcId="{64996B45-8AFB-4BB3-B759-8B5D36E5CF88}" destId="{4ABFB321-F236-4C73-99BD-ACB450362682}" srcOrd="0" destOrd="0" presId="urn:microsoft.com/office/officeart/2005/8/layout/hProcess4"/>
    <dgm:cxn modelId="{63FEE390-5339-4E6D-9654-3D84FE2D9BDB}" type="presParOf" srcId="{4ABFB321-F236-4C73-99BD-ACB450362682}" destId="{168CB5A0-4027-446F-B1BB-60E831078837}" srcOrd="0" destOrd="0" presId="urn:microsoft.com/office/officeart/2005/8/layout/hProcess4"/>
    <dgm:cxn modelId="{3AAA3570-4AFE-45F9-A60E-84B81F533F7E}" type="presParOf" srcId="{4ABFB321-F236-4C73-99BD-ACB450362682}" destId="{819FEEA1-4AAC-4933-929D-A37E8B65260A}" srcOrd="1" destOrd="0" presId="urn:microsoft.com/office/officeart/2005/8/layout/hProcess4"/>
    <dgm:cxn modelId="{CCACED81-AE43-4D3C-BEC1-5034BC61690F}" type="presParOf" srcId="{4ABFB321-F236-4C73-99BD-ACB450362682}" destId="{32C0269A-D9FA-45C6-995F-9E04B437772D}" srcOrd="2" destOrd="0" presId="urn:microsoft.com/office/officeart/2005/8/layout/hProcess4"/>
    <dgm:cxn modelId="{AD24EAF8-A3D3-4F0E-87CB-2FA3E3A3B7C0}" type="presParOf" srcId="{4ABFB321-F236-4C73-99BD-ACB450362682}" destId="{14F73DD5-D52A-414D-B1AC-669EBE91BC2D}" srcOrd="3" destOrd="0" presId="urn:microsoft.com/office/officeart/2005/8/layout/hProcess4"/>
    <dgm:cxn modelId="{4B0602B9-88D0-48DD-8E21-AF8A2131A408}" type="presParOf" srcId="{4ABFB321-F236-4C73-99BD-ACB450362682}" destId="{D059B954-1BC1-4E9C-AA26-AFCDDF71B303}" srcOrd="4" destOrd="0" presId="urn:microsoft.com/office/officeart/2005/8/layout/hProcess4"/>
    <dgm:cxn modelId="{F2693B93-F6F9-4A7B-AB13-DDB4828EBBFA}" type="presParOf" srcId="{64996B45-8AFB-4BB3-B759-8B5D36E5CF88}" destId="{6262E005-98C0-4CF9-A5EE-64E4C5B6B766}" srcOrd="1" destOrd="0" presId="urn:microsoft.com/office/officeart/2005/8/layout/hProcess4"/>
    <dgm:cxn modelId="{0E732F84-4C8F-4A2E-B809-27009F8E70EC}" type="presParOf" srcId="{64996B45-8AFB-4BB3-B759-8B5D36E5CF88}" destId="{DA4861FF-36E5-4DC3-9DEE-7CD4989B7B8D}" srcOrd="2" destOrd="0" presId="urn:microsoft.com/office/officeart/2005/8/layout/hProcess4"/>
    <dgm:cxn modelId="{ECBEC9F2-1E3D-4F27-9BB4-A753EA877F26}" type="presParOf" srcId="{DA4861FF-36E5-4DC3-9DEE-7CD4989B7B8D}" destId="{D4C602B8-4512-4253-8034-2C270EABE958}" srcOrd="0" destOrd="0" presId="urn:microsoft.com/office/officeart/2005/8/layout/hProcess4"/>
    <dgm:cxn modelId="{61CD0B5E-B018-46B4-A286-CF4687304166}" type="presParOf" srcId="{DA4861FF-36E5-4DC3-9DEE-7CD4989B7B8D}" destId="{F328C0DB-106F-4C38-BA5E-D62FBAB8A7E3}" srcOrd="1" destOrd="0" presId="urn:microsoft.com/office/officeart/2005/8/layout/hProcess4"/>
    <dgm:cxn modelId="{6B47786B-0DB1-4530-A235-75C6B176A638}" type="presParOf" srcId="{DA4861FF-36E5-4DC3-9DEE-7CD4989B7B8D}" destId="{9323D62E-E2B4-4528-A43E-B491C62BC520}" srcOrd="2" destOrd="0" presId="urn:microsoft.com/office/officeart/2005/8/layout/hProcess4"/>
    <dgm:cxn modelId="{515321F0-0109-407D-B563-D6B42DC17EFF}" type="presParOf" srcId="{DA4861FF-36E5-4DC3-9DEE-7CD4989B7B8D}" destId="{FD5726A1-5BA0-4376-BD8A-D2D05D659645}" srcOrd="3" destOrd="0" presId="urn:microsoft.com/office/officeart/2005/8/layout/hProcess4"/>
    <dgm:cxn modelId="{E6EDD217-458A-4725-9B63-CBC1D4AE27AA}" type="presParOf" srcId="{DA4861FF-36E5-4DC3-9DEE-7CD4989B7B8D}" destId="{23CAF9E4-0859-4150-9DD8-1B9CB335AFF4}" srcOrd="4" destOrd="0" presId="urn:microsoft.com/office/officeart/2005/8/layout/hProcess4"/>
    <dgm:cxn modelId="{42B0240B-AA01-43F1-8026-0EE9FC485443}" type="presParOf" srcId="{64996B45-8AFB-4BB3-B759-8B5D36E5CF88}" destId="{386EE285-53C5-4ABF-A4C5-2866815C2ACB}" srcOrd="3" destOrd="0" presId="urn:microsoft.com/office/officeart/2005/8/layout/hProcess4"/>
    <dgm:cxn modelId="{38A0E335-05BE-42A5-AD73-F57C5EB97166}" type="presParOf" srcId="{64996B45-8AFB-4BB3-B759-8B5D36E5CF88}" destId="{C0DF2267-8E21-4F43-A95E-7BF4C964114E}" srcOrd="4" destOrd="0" presId="urn:microsoft.com/office/officeart/2005/8/layout/hProcess4"/>
    <dgm:cxn modelId="{C0067610-FF8B-46C2-A690-81E6DE0BA482}" type="presParOf" srcId="{C0DF2267-8E21-4F43-A95E-7BF4C964114E}" destId="{D21F00AA-3B69-4B15-B0EF-EEFEEE738598}" srcOrd="0" destOrd="0" presId="urn:microsoft.com/office/officeart/2005/8/layout/hProcess4"/>
    <dgm:cxn modelId="{68BCB38A-7290-404C-9BAA-0EA7E35C1444}" type="presParOf" srcId="{C0DF2267-8E21-4F43-A95E-7BF4C964114E}" destId="{AA2CBB14-1FE7-4AF4-B7CA-9D0F26DC31E4}" srcOrd="1" destOrd="0" presId="urn:microsoft.com/office/officeart/2005/8/layout/hProcess4"/>
    <dgm:cxn modelId="{593E1B16-7615-4291-9708-FDBA146FB0E4}" type="presParOf" srcId="{C0DF2267-8E21-4F43-A95E-7BF4C964114E}" destId="{D386440C-856C-4AF9-9FF4-ED90664A6121}" srcOrd="2" destOrd="0" presId="urn:microsoft.com/office/officeart/2005/8/layout/hProcess4"/>
    <dgm:cxn modelId="{3AC64592-6834-483D-8FDF-71B49192B856}" type="presParOf" srcId="{C0DF2267-8E21-4F43-A95E-7BF4C964114E}" destId="{2418A23A-C744-46CA-BA53-D3E9F2D04EA9}" srcOrd="3" destOrd="0" presId="urn:microsoft.com/office/officeart/2005/8/layout/hProcess4"/>
    <dgm:cxn modelId="{28C66256-29D5-414A-9B24-683CE033D06F}" type="presParOf" srcId="{C0DF2267-8E21-4F43-A95E-7BF4C964114E}" destId="{4E6B6E02-01C5-4DC9-9D94-B423A42265E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10D231-1188-4E56-A81E-BA4D7234AB49}"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PK"/>
        </a:p>
      </dgm:t>
    </dgm:pt>
    <dgm:pt modelId="{EBA497AF-4343-4A64-A04F-F8977853AD15}">
      <dgm:prSet phldrT="[Text]"/>
      <dgm:spPr/>
      <dgm:t>
        <a:bodyPr/>
        <a:lstStyle/>
        <a:p>
          <a:r>
            <a:rPr lang="en-US" dirty="0"/>
            <a:t>EDA</a:t>
          </a:r>
          <a:endParaRPr lang="en-PK" dirty="0"/>
        </a:p>
      </dgm:t>
    </dgm:pt>
    <dgm:pt modelId="{4BB1AEA9-E883-4236-8EE4-8CF828C1D92B}" type="parTrans" cxnId="{9E2445A6-8647-4EF6-9B23-4ECABEAB2419}">
      <dgm:prSet/>
      <dgm:spPr/>
      <dgm:t>
        <a:bodyPr/>
        <a:lstStyle/>
        <a:p>
          <a:endParaRPr lang="en-PK"/>
        </a:p>
      </dgm:t>
    </dgm:pt>
    <dgm:pt modelId="{41759EA0-BD89-4672-9334-67AB3FFD13F0}" type="sibTrans" cxnId="{9E2445A6-8647-4EF6-9B23-4ECABEAB2419}">
      <dgm:prSet/>
      <dgm:spPr/>
      <dgm:t>
        <a:bodyPr/>
        <a:lstStyle/>
        <a:p>
          <a:endParaRPr lang="en-PK"/>
        </a:p>
      </dgm:t>
    </dgm:pt>
    <dgm:pt modelId="{0C5FC887-C605-4D5D-9D89-A82B1F62D28C}">
      <dgm:prSet phldrT="[Text]"/>
      <dgm:spPr/>
      <dgm:t>
        <a:bodyPr/>
        <a:lstStyle/>
        <a:p>
          <a:r>
            <a:rPr lang="en-US" dirty="0"/>
            <a:t>Information</a:t>
          </a:r>
          <a:endParaRPr lang="en-PK" dirty="0"/>
        </a:p>
      </dgm:t>
    </dgm:pt>
    <dgm:pt modelId="{21D5F3BB-FC65-432A-8A29-510B8DCCC080}" type="parTrans" cxnId="{F37150AB-7C86-482D-8468-EE1282D00BB1}">
      <dgm:prSet/>
      <dgm:spPr/>
      <dgm:t>
        <a:bodyPr/>
        <a:lstStyle/>
        <a:p>
          <a:endParaRPr lang="en-PK"/>
        </a:p>
      </dgm:t>
    </dgm:pt>
    <dgm:pt modelId="{E4003400-BC1D-4F88-AE60-7B08E7CA5DE1}" type="sibTrans" cxnId="{F37150AB-7C86-482D-8468-EE1282D00BB1}">
      <dgm:prSet/>
      <dgm:spPr/>
      <dgm:t>
        <a:bodyPr/>
        <a:lstStyle/>
        <a:p>
          <a:endParaRPr lang="en-PK"/>
        </a:p>
      </dgm:t>
    </dgm:pt>
    <dgm:pt modelId="{4F7328F6-5C3B-4647-B30C-D32EDA331FCE}">
      <dgm:prSet phldrT="[Text]"/>
      <dgm:spPr/>
      <dgm:t>
        <a:bodyPr/>
        <a:lstStyle/>
        <a:p>
          <a:r>
            <a:rPr lang="en-US" dirty="0"/>
            <a:t>Null values handling</a:t>
          </a:r>
          <a:endParaRPr lang="en-PK" dirty="0"/>
        </a:p>
      </dgm:t>
    </dgm:pt>
    <dgm:pt modelId="{362934A1-44C6-41B1-8AEB-4313E7A33356}" type="parTrans" cxnId="{F25F0834-B178-4B56-B950-2BFB9244EB93}">
      <dgm:prSet/>
      <dgm:spPr/>
      <dgm:t>
        <a:bodyPr/>
        <a:lstStyle/>
        <a:p>
          <a:endParaRPr lang="en-PK"/>
        </a:p>
      </dgm:t>
    </dgm:pt>
    <dgm:pt modelId="{7408C245-E7C3-4D88-BBEF-B4244E744679}" type="sibTrans" cxnId="{F25F0834-B178-4B56-B950-2BFB9244EB93}">
      <dgm:prSet/>
      <dgm:spPr/>
      <dgm:t>
        <a:bodyPr/>
        <a:lstStyle/>
        <a:p>
          <a:endParaRPr lang="en-PK"/>
        </a:p>
      </dgm:t>
    </dgm:pt>
    <dgm:pt modelId="{58D1E8AE-C1E2-4F26-904F-7AE8AF648AC9}">
      <dgm:prSet phldrT="[Text]"/>
      <dgm:spPr/>
      <dgm:t>
        <a:bodyPr/>
        <a:lstStyle/>
        <a:p>
          <a:r>
            <a:rPr lang="en-US" dirty="0"/>
            <a:t>Duplicate records check</a:t>
          </a:r>
        </a:p>
      </dgm:t>
    </dgm:pt>
    <dgm:pt modelId="{08BEB1EA-448A-4B8B-8460-F4BFFE3DF6DE}" type="parTrans" cxnId="{2855A73C-C179-42AF-918F-79482817626E}">
      <dgm:prSet/>
      <dgm:spPr/>
      <dgm:t>
        <a:bodyPr/>
        <a:lstStyle/>
        <a:p>
          <a:endParaRPr lang="en-PK"/>
        </a:p>
      </dgm:t>
    </dgm:pt>
    <dgm:pt modelId="{EB54A5D0-075D-4DC6-8744-CAD9E85D370C}" type="sibTrans" cxnId="{2855A73C-C179-42AF-918F-79482817626E}">
      <dgm:prSet/>
      <dgm:spPr/>
      <dgm:t>
        <a:bodyPr/>
        <a:lstStyle/>
        <a:p>
          <a:endParaRPr lang="en-PK"/>
        </a:p>
      </dgm:t>
    </dgm:pt>
    <dgm:pt modelId="{9DA15223-9535-4506-AC59-B3A4E24A6293}">
      <dgm:prSet phldrT="[Text]"/>
      <dgm:spPr/>
      <dgm:t>
        <a:bodyPr/>
        <a:lstStyle/>
        <a:p>
          <a:r>
            <a:rPr lang="en-US" dirty="0"/>
            <a:t>Models</a:t>
          </a:r>
          <a:endParaRPr lang="en-PK" dirty="0"/>
        </a:p>
      </dgm:t>
    </dgm:pt>
    <dgm:pt modelId="{D440D5C4-48B5-448F-A596-D992A025F103}" type="parTrans" cxnId="{8D26A6DB-2551-468C-AF2E-7CC5CBFB4BF4}">
      <dgm:prSet/>
      <dgm:spPr/>
      <dgm:t>
        <a:bodyPr/>
        <a:lstStyle/>
        <a:p>
          <a:endParaRPr lang="en-PK"/>
        </a:p>
      </dgm:t>
    </dgm:pt>
    <dgm:pt modelId="{BF8AA33B-0558-4A13-BDDF-4F6E7B82728A}" type="sibTrans" cxnId="{8D26A6DB-2551-468C-AF2E-7CC5CBFB4BF4}">
      <dgm:prSet/>
      <dgm:spPr/>
      <dgm:t>
        <a:bodyPr/>
        <a:lstStyle/>
        <a:p>
          <a:endParaRPr lang="en-PK"/>
        </a:p>
      </dgm:t>
    </dgm:pt>
    <dgm:pt modelId="{27D8EDA0-C792-4496-A638-9A149759E67C}">
      <dgm:prSet phldrT="[Text]"/>
      <dgm:spPr/>
      <dgm:t>
        <a:bodyPr/>
        <a:lstStyle/>
        <a:p>
          <a:r>
            <a:rPr lang="en-US" dirty="0"/>
            <a:t>Random Forest Classifier</a:t>
          </a:r>
          <a:endParaRPr lang="en-PK" dirty="0"/>
        </a:p>
      </dgm:t>
    </dgm:pt>
    <dgm:pt modelId="{44DA56AA-F7C6-485D-AF75-D656877CDB14}" type="parTrans" cxnId="{61191EB2-37C5-4D8E-BF9B-D8E600548129}">
      <dgm:prSet/>
      <dgm:spPr/>
      <dgm:t>
        <a:bodyPr/>
        <a:lstStyle/>
        <a:p>
          <a:endParaRPr lang="en-PK"/>
        </a:p>
      </dgm:t>
    </dgm:pt>
    <dgm:pt modelId="{3C6FC7D6-5188-4BDF-953F-C1407E555815}" type="sibTrans" cxnId="{61191EB2-37C5-4D8E-BF9B-D8E600548129}">
      <dgm:prSet/>
      <dgm:spPr/>
      <dgm:t>
        <a:bodyPr/>
        <a:lstStyle/>
        <a:p>
          <a:endParaRPr lang="en-PK"/>
        </a:p>
      </dgm:t>
    </dgm:pt>
    <dgm:pt modelId="{8B2AE2A0-A8CF-4490-B0B8-2FB6D96DDBCA}">
      <dgm:prSet phldrT="[Text]"/>
      <dgm:spPr/>
      <dgm:t>
        <a:bodyPr/>
        <a:lstStyle/>
        <a:p>
          <a:r>
            <a:rPr lang="en-US" dirty="0"/>
            <a:t>KMeans</a:t>
          </a:r>
          <a:endParaRPr lang="en-PK" dirty="0"/>
        </a:p>
      </dgm:t>
    </dgm:pt>
    <dgm:pt modelId="{B568B5D2-EEAC-41F8-8CEC-018E33B7198F}" type="parTrans" cxnId="{7423DFF4-BF8C-4240-990C-FD2C5ADCEEA4}">
      <dgm:prSet/>
      <dgm:spPr/>
      <dgm:t>
        <a:bodyPr/>
        <a:lstStyle/>
        <a:p>
          <a:endParaRPr lang="en-PK"/>
        </a:p>
      </dgm:t>
    </dgm:pt>
    <dgm:pt modelId="{FF47824D-2F11-4043-AF5B-2FB28BA1EB7B}" type="sibTrans" cxnId="{7423DFF4-BF8C-4240-990C-FD2C5ADCEEA4}">
      <dgm:prSet/>
      <dgm:spPr/>
      <dgm:t>
        <a:bodyPr/>
        <a:lstStyle/>
        <a:p>
          <a:endParaRPr lang="en-PK"/>
        </a:p>
      </dgm:t>
    </dgm:pt>
    <dgm:pt modelId="{7F7C49EE-CB45-4FF4-B9E7-6B17CBD4F060}">
      <dgm:prSet phldrT="[Text]"/>
      <dgm:spPr/>
      <dgm:t>
        <a:bodyPr/>
        <a:lstStyle/>
        <a:p>
          <a:r>
            <a:rPr lang="en-US" dirty="0"/>
            <a:t>Libraries</a:t>
          </a:r>
          <a:endParaRPr lang="en-PK" dirty="0"/>
        </a:p>
      </dgm:t>
    </dgm:pt>
    <dgm:pt modelId="{E0528963-5708-448E-AA3D-4A932BC1EC81}" type="parTrans" cxnId="{DC66B0A0-178F-40B7-BDA1-B1117C64ADB5}">
      <dgm:prSet/>
      <dgm:spPr/>
      <dgm:t>
        <a:bodyPr/>
        <a:lstStyle/>
        <a:p>
          <a:endParaRPr lang="en-PK"/>
        </a:p>
      </dgm:t>
    </dgm:pt>
    <dgm:pt modelId="{25E4BD40-5A0E-484B-ADD8-17AA682F1927}" type="sibTrans" cxnId="{DC66B0A0-178F-40B7-BDA1-B1117C64ADB5}">
      <dgm:prSet/>
      <dgm:spPr/>
      <dgm:t>
        <a:bodyPr/>
        <a:lstStyle/>
        <a:p>
          <a:endParaRPr lang="en-PK"/>
        </a:p>
      </dgm:t>
    </dgm:pt>
    <dgm:pt modelId="{66210F52-FD8D-4CE6-9E96-166954580E26}">
      <dgm:prSet phldrT="[Text]"/>
      <dgm:spPr/>
      <dgm:t>
        <a:bodyPr/>
        <a:lstStyle/>
        <a:p>
          <a:r>
            <a:rPr lang="en-US" dirty="0"/>
            <a:t>Data exploration</a:t>
          </a:r>
        </a:p>
      </dgm:t>
    </dgm:pt>
    <dgm:pt modelId="{8CBCCFC3-48F2-4327-AFBF-7719AF5983B3}" type="parTrans" cxnId="{ADD04D08-ECAC-474F-B706-255B4EDCCBEF}">
      <dgm:prSet/>
      <dgm:spPr/>
      <dgm:t>
        <a:bodyPr/>
        <a:lstStyle/>
        <a:p>
          <a:endParaRPr lang="en-PK"/>
        </a:p>
      </dgm:t>
    </dgm:pt>
    <dgm:pt modelId="{8FCFFC8D-2987-4277-B14D-BA589E3C8B50}" type="sibTrans" cxnId="{ADD04D08-ECAC-474F-B706-255B4EDCCBEF}">
      <dgm:prSet/>
      <dgm:spPr/>
      <dgm:t>
        <a:bodyPr/>
        <a:lstStyle/>
        <a:p>
          <a:endParaRPr lang="en-PK"/>
        </a:p>
      </dgm:t>
    </dgm:pt>
    <dgm:pt modelId="{74DA0508-444A-4183-BA13-CBC48EFA6652}">
      <dgm:prSet phldrT="[Text]"/>
      <dgm:spPr/>
      <dgm:t>
        <a:bodyPr/>
        <a:lstStyle/>
        <a:p>
          <a:r>
            <a:rPr lang="en-US" dirty="0"/>
            <a:t>Categorical variable handling</a:t>
          </a:r>
        </a:p>
      </dgm:t>
    </dgm:pt>
    <dgm:pt modelId="{FE6086F1-F6FC-4E73-B5B3-0ED6AADED48E}" type="parTrans" cxnId="{9E6E770E-F790-4A89-80CB-FBB3FA6EDD28}">
      <dgm:prSet/>
      <dgm:spPr/>
      <dgm:t>
        <a:bodyPr/>
        <a:lstStyle/>
        <a:p>
          <a:endParaRPr lang="en-PK"/>
        </a:p>
      </dgm:t>
    </dgm:pt>
    <dgm:pt modelId="{66836055-CC6C-4557-9522-CE7A61CA49DB}" type="sibTrans" cxnId="{9E6E770E-F790-4A89-80CB-FBB3FA6EDD28}">
      <dgm:prSet/>
      <dgm:spPr/>
      <dgm:t>
        <a:bodyPr/>
        <a:lstStyle/>
        <a:p>
          <a:endParaRPr lang="en-PK"/>
        </a:p>
      </dgm:t>
    </dgm:pt>
    <dgm:pt modelId="{FFA96BEF-9688-45A3-99DF-10B24F417ADF}">
      <dgm:prSet phldrT="[Text]"/>
      <dgm:spPr/>
      <dgm:t>
        <a:bodyPr/>
        <a:lstStyle/>
        <a:p>
          <a:r>
            <a:rPr lang="en-US" dirty="0"/>
            <a:t>Datetime variables handling</a:t>
          </a:r>
        </a:p>
      </dgm:t>
    </dgm:pt>
    <dgm:pt modelId="{D21A0727-B011-4718-A69C-82B7E4D6E533}" type="parTrans" cxnId="{7E3119EA-8294-464C-918D-D6C664814763}">
      <dgm:prSet/>
      <dgm:spPr/>
      <dgm:t>
        <a:bodyPr/>
        <a:lstStyle/>
        <a:p>
          <a:endParaRPr lang="en-PK"/>
        </a:p>
      </dgm:t>
    </dgm:pt>
    <dgm:pt modelId="{6915D812-0C8A-4E3C-8184-F4A4831B7466}" type="sibTrans" cxnId="{7E3119EA-8294-464C-918D-D6C664814763}">
      <dgm:prSet/>
      <dgm:spPr/>
      <dgm:t>
        <a:bodyPr/>
        <a:lstStyle/>
        <a:p>
          <a:endParaRPr lang="en-PK"/>
        </a:p>
      </dgm:t>
    </dgm:pt>
    <dgm:pt modelId="{BBDA4EEB-0AE5-48F3-BCC6-341F784CCF39}">
      <dgm:prSet phldrT="[Text]"/>
      <dgm:spPr/>
      <dgm:t>
        <a:bodyPr/>
        <a:lstStyle/>
        <a:p>
          <a:r>
            <a:rPr lang="en-US" dirty="0"/>
            <a:t>Outlier Handling</a:t>
          </a:r>
        </a:p>
      </dgm:t>
    </dgm:pt>
    <dgm:pt modelId="{66436CAA-6033-4EE2-9A35-2FA99F73EA4F}" type="parTrans" cxnId="{4A8E54B2-363F-4D50-9B4A-1E0FA105A719}">
      <dgm:prSet/>
      <dgm:spPr/>
      <dgm:t>
        <a:bodyPr/>
        <a:lstStyle/>
        <a:p>
          <a:endParaRPr lang="en-PK"/>
        </a:p>
      </dgm:t>
    </dgm:pt>
    <dgm:pt modelId="{94881FCE-1E98-4589-8B98-46547D58F46B}" type="sibTrans" cxnId="{4A8E54B2-363F-4D50-9B4A-1E0FA105A719}">
      <dgm:prSet/>
      <dgm:spPr/>
      <dgm:t>
        <a:bodyPr/>
        <a:lstStyle/>
        <a:p>
          <a:endParaRPr lang="en-PK"/>
        </a:p>
      </dgm:t>
    </dgm:pt>
    <dgm:pt modelId="{283297D2-E877-46A8-B3EC-405E33C4276D}">
      <dgm:prSet phldrT="[Text]"/>
      <dgm:spPr/>
      <dgm:t>
        <a:bodyPr/>
        <a:lstStyle/>
        <a:p>
          <a:r>
            <a:rPr lang="en-US" dirty="0"/>
            <a:t>Correlation Analysis</a:t>
          </a:r>
        </a:p>
      </dgm:t>
    </dgm:pt>
    <dgm:pt modelId="{BAFE7317-93F8-4C48-B5CD-CE637C31AFF9}" type="parTrans" cxnId="{363A2C29-B532-494D-8089-7F0E87356672}">
      <dgm:prSet/>
      <dgm:spPr/>
      <dgm:t>
        <a:bodyPr/>
        <a:lstStyle/>
        <a:p>
          <a:endParaRPr lang="en-PK"/>
        </a:p>
      </dgm:t>
    </dgm:pt>
    <dgm:pt modelId="{21B42413-4DD5-4BD8-AD03-917299F5810F}" type="sibTrans" cxnId="{363A2C29-B532-494D-8089-7F0E87356672}">
      <dgm:prSet/>
      <dgm:spPr/>
      <dgm:t>
        <a:bodyPr/>
        <a:lstStyle/>
        <a:p>
          <a:endParaRPr lang="en-PK"/>
        </a:p>
      </dgm:t>
    </dgm:pt>
    <dgm:pt modelId="{37311CFC-034A-415D-AA2C-DAB33F39D329}">
      <dgm:prSet phldrT="[Text]"/>
      <dgm:spPr/>
      <dgm:t>
        <a:bodyPr/>
        <a:lstStyle/>
        <a:p>
          <a:r>
            <a:rPr lang="en-US" dirty="0"/>
            <a:t>Feature Scaling</a:t>
          </a:r>
        </a:p>
      </dgm:t>
    </dgm:pt>
    <dgm:pt modelId="{4B1BEE5F-2F10-4885-942D-41CF5B82B409}" type="parTrans" cxnId="{9D320CFA-5383-4053-8551-067FFA8211C3}">
      <dgm:prSet/>
      <dgm:spPr/>
      <dgm:t>
        <a:bodyPr/>
        <a:lstStyle/>
        <a:p>
          <a:endParaRPr lang="en-PK"/>
        </a:p>
      </dgm:t>
    </dgm:pt>
    <dgm:pt modelId="{79F98F67-A0AF-4324-8149-CB7FA94CF0EB}" type="sibTrans" cxnId="{9D320CFA-5383-4053-8551-067FFA8211C3}">
      <dgm:prSet/>
      <dgm:spPr/>
      <dgm:t>
        <a:bodyPr/>
        <a:lstStyle/>
        <a:p>
          <a:endParaRPr lang="en-PK"/>
        </a:p>
      </dgm:t>
    </dgm:pt>
    <dgm:pt modelId="{C351F797-24A7-4FC2-8967-7605BBD1E536}">
      <dgm:prSet phldrT="[Text]"/>
      <dgm:spPr/>
      <dgm:t>
        <a:bodyPr/>
        <a:lstStyle/>
        <a:p>
          <a:r>
            <a:rPr lang="en-US" dirty="0"/>
            <a:t>Others</a:t>
          </a:r>
          <a:endParaRPr lang="en-PK" dirty="0"/>
        </a:p>
      </dgm:t>
    </dgm:pt>
    <dgm:pt modelId="{EB426562-FD4B-44D1-9BFD-ADE28563A1E0}" type="parTrans" cxnId="{351AAE72-7EF8-42B4-B49F-56D62F1E542C}">
      <dgm:prSet/>
      <dgm:spPr/>
      <dgm:t>
        <a:bodyPr/>
        <a:lstStyle/>
        <a:p>
          <a:endParaRPr lang="en-PK"/>
        </a:p>
      </dgm:t>
    </dgm:pt>
    <dgm:pt modelId="{D3BE5FE5-327A-4EBF-95AD-BE92C5B3F64D}" type="sibTrans" cxnId="{351AAE72-7EF8-42B4-B49F-56D62F1E542C}">
      <dgm:prSet/>
      <dgm:spPr/>
      <dgm:t>
        <a:bodyPr/>
        <a:lstStyle/>
        <a:p>
          <a:endParaRPr lang="en-PK"/>
        </a:p>
      </dgm:t>
    </dgm:pt>
    <dgm:pt modelId="{B2D2463E-889D-46A0-AF50-7224D53BE150}">
      <dgm:prSet phldrT="[Text]"/>
      <dgm:spPr/>
      <dgm:t>
        <a:bodyPr/>
        <a:lstStyle/>
        <a:p>
          <a:r>
            <a:rPr lang="en-US" dirty="0"/>
            <a:t>Hyper Parameter Optimization</a:t>
          </a:r>
          <a:endParaRPr lang="en-PK" dirty="0"/>
        </a:p>
      </dgm:t>
    </dgm:pt>
    <dgm:pt modelId="{9564173F-3DD4-40D6-B9E3-54E2833BE1FD}" type="parTrans" cxnId="{AF3749DB-1FAD-4300-8D47-868A08FC144D}">
      <dgm:prSet/>
      <dgm:spPr/>
      <dgm:t>
        <a:bodyPr/>
        <a:lstStyle/>
        <a:p>
          <a:endParaRPr lang="en-PK"/>
        </a:p>
      </dgm:t>
    </dgm:pt>
    <dgm:pt modelId="{E32CAA9F-4A70-42F6-B65D-5CEEC7525A85}" type="sibTrans" cxnId="{AF3749DB-1FAD-4300-8D47-868A08FC144D}">
      <dgm:prSet/>
      <dgm:spPr/>
      <dgm:t>
        <a:bodyPr/>
        <a:lstStyle/>
        <a:p>
          <a:endParaRPr lang="en-PK"/>
        </a:p>
      </dgm:t>
    </dgm:pt>
    <dgm:pt modelId="{426ABA12-143D-45FD-B4A7-7862A6F83ED2}">
      <dgm:prSet phldrT="[Text]"/>
      <dgm:spPr/>
      <dgm:t>
        <a:bodyPr/>
        <a:lstStyle/>
        <a:p>
          <a:r>
            <a:rPr lang="en-US" dirty="0"/>
            <a:t>Seaborn</a:t>
          </a:r>
          <a:endParaRPr lang="en-PK" dirty="0"/>
        </a:p>
      </dgm:t>
    </dgm:pt>
    <dgm:pt modelId="{6A0FDED9-E79E-4580-B660-DAF765DA14CA}" type="parTrans" cxnId="{10E237CF-6DB6-4B35-9DF0-06C5453A6A8D}">
      <dgm:prSet/>
      <dgm:spPr/>
      <dgm:t>
        <a:bodyPr/>
        <a:lstStyle/>
        <a:p>
          <a:endParaRPr lang="en-PK"/>
        </a:p>
      </dgm:t>
    </dgm:pt>
    <dgm:pt modelId="{9D70922D-3A57-4F0E-B59B-31721535D1C4}" type="sibTrans" cxnId="{10E237CF-6DB6-4B35-9DF0-06C5453A6A8D}">
      <dgm:prSet/>
      <dgm:spPr/>
      <dgm:t>
        <a:bodyPr/>
        <a:lstStyle/>
        <a:p>
          <a:endParaRPr lang="en-PK"/>
        </a:p>
      </dgm:t>
    </dgm:pt>
    <dgm:pt modelId="{20B9D7D6-0B05-4704-89C8-77340DD6F058}">
      <dgm:prSet phldrT="[Text]"/>
      <dgm:spPr/>
      <dgm:t>
        <a:bodyPr/>
        <a:lstStyle/>
        <a:p>
          <a:r>
            <a:rPr lang="en-US" dirty="0"/>
            <a:t>Matplotlib</a:t>
          </a:r>
          <a:endParaRPr lang="en-PK" dirty="0"/>
        </a:p>
      </dgm:t>
    </dgm:pt>
    <dgm:pt modelId="{62705B08-8750-47EE-808E-D15A64463E20}" type="parTrans" cxnId="{9330BF03-9371-4C05-A1AC-B1CB7044758F}">
      <dgm:prSet/>
      <dgm:spPr/>
      <dgm:t>
        <a:bodyPr/>
        <a:lstStyle/>
        <a:p>
          <a:endParaRPr lang="en-PK"/>
        </a:p>
      </dgm:t>
    </dgm:pt>
    <dgm:pt modelId="{24534432-7585-4F30-960B-FF81B1B17050}" type="sibTrans" cxnId="{9330BF03-9371-4C05-A1AC-B1CB7044758F}">
      <dgm:prSet/>
      <dgm:spPr/>
      <dgm:t>
        <a:bodyPr/>
        <a:lstStyle/>
        <a:p>
          <a:endParaRPr lang="en-PK"/>
        </a:p>
      </dgm:t>
    </dgm:pt>
    <dgm:pt modelId="{1CF5610E-421E-4F22-9FD1-028C9E9CC7C7}">
      <dgm:prSet phldrT="[Text]"/>
      <dgm:spPr/>
      <dgm:t>
        <a:bodyPr/>
        <a:lstStyle/>
        <a:p>
          <a:r>
            <a:rPr lang="en-US" dirty="0"/>
            <a:t>Pandas</a:t>
          </a:r>
          <a:endParaRPr lang="en-PK" dirty="0"/>
        </a:p>
      </dgm:t>
    </dgm:pt>
    <dgm:pt modelId="{57DB925C-8455-42C1-9013-0D45CA721EC6}" type="parTrans" cxnId="{554378E5-0127-4471-B13D-D7A5BCB4BC8F}">
      <dgm:prSet/>
      <dgm:spPr/>
      <dgm:t>
        <a:bodyPr/>
        <a:lstStyle/>
        <a:p>
          <a:endParaRPr lang="en-PK"/>
        </a:p>
      </dgm:t>
    </dgm:pt>
    <dgm:pt modelId="{A44CE228-4584-4D74-A932-833F52692391}" type="sibTrans" cxnId="{554378E5-0127-4471-B13D-D7A5BCB4BC8F}">
      <dgm:prSet/>
      <dgm:spPr/>
      <dgm:t>
        <a:bodyPr/>
        <a:lstStyle/>
        <a:p>
          <a:endParaRPr lang="en-PK"/>
        </a:p>
      </dgm:t>
    </dgm:pt>
    <dgm:pt modelId="{557B3DB6-7D84-4637-B9CF-55796F8C1152}">
      <dgm:prSet phldrT="[Text]"/>
      <dgm:spPr/>
      <dgm:t>
        <a:bodyPr/>
        <a:lstStyle/>
        <a:p>
          <a:r>
            <a:rPr lang="en-US" dirty="0" err="1"/>
            <a:t>Plotly</a:t>
          </a:r>
          <a:endParaRPr lang="en-PK" dirty="0"/>
        </a:p>
      </dgm:t>
    </dgm:pt>
    <dgm:pt modelId="{E223FF30-98D5-4C79-9357-A3747569DF8A}" type="parTrans" cxnId="{D6118663-9E22-4C4A-9710-29785991385A}">
      <dgm:prSet/>
      <dgm:spPr/>
      <dgm:t>
        <a:bodyPr/>
        <a:lstStyle/>
        <a:p>
          <a:endParaRPr lang="en-PK"/>
        </a:p>
      </dgm:t>
    </dgm:pt>
    <dgm:pt modelId="{9055D136-D85D-4105-9CB9-95740D02D1E5}" type="sibTrans" cxnId="{D6118663-9E22-4C4A-9710-29785991385A}">
      <dgm:prSet/>
      <dgm:spPr/>
      <dgm:t>
        <a:bodyPr/>
        <a:lstStyle/>
        <a:p>
          <a:endParaRPr lang="en-PK"/>
        </a:p>
      </dgm:t>
    </dgm:pt>
    <dgm:pt modelId="{985C2230-244D-49D6-88EC-F5FC2DCBD9A0}">
      <dgm:prSet phldrT="[Text]"/>
      <dgm:spPr/>
      <dgm:t>
        <a:bodyPr/>
        <a:lstStyle/>
        <a:p>
          <a:r>
            <a:rPr lang="en-US" dirty="0"/>
            <a:t>Confusion Matrix</a:t>
          </a:r>
          <a:endParaRPr lang="en-PK" dirty="0"/>
        </a:p>
      </dgm:t>
    </dgm:pt>
    <dgm:pt modelId="{04062520-A351-4A80-80CB-08E0A77AE9BB}" type="parTrans" cxnId="{C7DDC48C-13B3-4BF9-A1F9-DBB56604BB24}">
      <dgm:prSet/>
      <dgm:spPr/>
      <dgm:t>
        <a:bodyPr/>
        <a:lstStyle/>
        <a:p>
          <a:endParaRPr lang="en-PK"/>
        </a:p>
      </dgm:t>
    </dgm:pt>
    <dgm:pt modelId="{350B30A5-A03D-447B-BB24-A8DE565E3309}" type="sibTrans" cxnId="{C7DDC48C-13B3-4BF9-A1F9-DBB56604BB24}">
      <dgm:prSet/>
      <dgm:spPr/>
      <dgm:t>
        <a:bodyPr/>
        <a:lstStyle/>
        <a:p>
          <a:endParaRPr lang="en-PK"/>
        </a:p>
      </dgm:t>
    </dgm:pt>
    <dgm:pt modelId="{6BB14889-4929-4916-8B13-34269C055F07}">
      <dgm:prSet phldrT="[Text]"/>
      <dgm:spPr/>
      <dgm:t>
        <a:bodyPr/>
        <a:lstStyle/>
        <a:p>
          <a:r>
            <a:rPr lang="en-US" dirty="0"/>
            <a:t>Model Evaluation</a:t>
          </a:r>
          <a:endParaRPr lang="en-PK" dirty="0"/>
        </a:p>
      </dgm:t>
    </dgm:pt>
    <dgm:pt modelId="{EAC0A7B8-BEBE-49A4-8A5C-573376FBA25C}" type="parTrans" cxnId="{34E26282-5312-416F-95BE-65D29BD2933C}">
      <dgm:prSet/>
      <dgm:spPr/>
      <dgm:t>
        <a:bodyPr/>
        <a:lstStyle/>
        <a:p>
          <a:endParaRPr lang="en-PK"/>
        </a:p>
      </dgm:t>
    </dgm:pt>
    <dgm:pt modelId="{665C8C46-1B2B-44E1-975C-438E1802E471}" type="sibTrans" cxnId="{34E26282-5312-416F-95BE-65D29BD2933C}">
      <dgm:prSet/>
      <dgm:spPr/>
      <dgm:t>
        <a:bodyPr/>
        <a:lstStyle/>
        <a:p>
          <a:endParaRPr lang="en-PK"/>
        </a:p>
      </dgm:t>
    </dgm:pt>
    <dgm:pt modelId="{7481D73F-2EAB-40ED-8D36-622D9A8C2DA4}" type="pres">
      <dgm:prSet presAssocID="{B210D231-1188-4E56-A81E-BA4D7234AB49}" presName="layout" presStyleCnt="0">
        <dgm:presLayoutVars>
          <dgm:chMax/>
          <dgm:chPref/>
          <dgm:dir/>
          <dgm:resizeHandles/>
        </dgm:presLayoutVars>
      </dgm:prSet>
      <dgm:spPr/>
    </dgm:pt>
    <dgm:pt modelId="{21C46387-2AC0-4701-8387-A931C9BB514A}" type="pres">
      <dgm:prSet presAssocID="{EBA497AF-4343-4A64-A04F-F8977853AD15}" presName="root" presStyleCnt="0">
        <dgm:presLayoutVars>
          <dgm:chMax/>
          <dgm:chPref/>
        </dgm:presLayoutVars>
      </dgm:prSet>
      <dgm:spPr/>
    </dgm:pt>
    <dgm:pt modelId="{24C84F96-9CE4-4497-AD90-6FF031842AC6}" type="pres">
      <dgm:prSet presAssocID="{EBA497AF-4343-4A64-A04F-F8977853AD15}" presName="rootComposite" presStyleCnt="0">
        <dgm:presLayoutVars/>
      </dgm:prSet>
      <dgm:spPr/>
    </dgm:pt>
    <dgm:pt modelId="{B5EA26A7-B136-4C89-8248-DD5452C90B48}" type="pres">
      <dgm:prSet presAssocID="{EBA497AF-4343-4A64-A04F-F8977853AD15}" presName="ParentAccent" presStyleLbl="alignNode1" presStyleIdx="0" presStyleCnt="4"/>
      <dgm:spPr/>
    </dgm:pt>
    <dgm:pt modelId="{FF454536-ADE7-4D13-B4B1-91936EEA1579}" type="pres">
      <dgm:prSet presAssocID="{EBA497AF-4343-4A64-A04F-F8977853AD15}" presName="ParentSmallAccent" presStyleLbl="fgAcc1" presStyleIdx="0" presStyleCnt="4"/>
      <dgm:spPr/>
    </dgm:pt>
    <dgm:pt modelId="{336911B9-A574-4963-868A-BB75F87D7BA7}" type="pres">
      <dgm:prSet presAssocID="{EBA497AF-4343-4A64-A04F-F8977853AD15}" presName="Parent" presStyleLbl="revTx" presStyleIdx="0" presStyleCnt="22">
        <dgm:presLayoutVars>
          <dgm:chMax/>
          <dgm:chPref val="4"/>
          <dgm:bulletEnabled val="1"/>
        </dgm:presLayoutVars>
      </dgm:prSet>
      <dgm:spPr/>
    </dgm:pt>
    <dgm:pt modelId="{E6C491EF-8E40-44FE-80A2-AA408F9ADC7E}" type="pres">
      <dgm:prSet presAssocID="{EBA497AF-4343-4A64-A04F-F8977853AD15}" presName="childShape" presStyleCnt="0">
        <dgm:presLayoutVars>
          <dgm:chMax val="0"/>
          <dgm:chPref val="0"/>
        </dgm:presLayoutVars>
      </dgm:prSet>
      <dgm:spPr/>
    </dgm:pt>
    <dgm:pt modelId="{A940C156-AF72-44AC-ADB8-E0C7F23EA446}" type="pres">
      <dgm:prSet presAssocID="{0C5FC887-C605-4D5D-9D89-A82B1F62D28C}" presName="childComposite" presStyleCnt="0">
        <dgm:presLayoutVars>
          <dgm:chMax val="0"/>
          <dgm:chPref val="0"/>
        </dgm:presLayoutVars>
      </dgm:prSet>
      <dgm:spPr/>
    </dgm:pt>
    <dgm:pt modelId="{BD19DA59-1C3B-4E2A-9359-B98B858BA32D}" type="pres">
      <dgm:prSet presAssocID="{0C5FC887-C605-4D5D-9D89-A82B1F62D28C}" presName="ChildAccent" presStyleLbl="solidFgAcc1" presStyleIdx="0" presStyleCnt="18"/>
      <dgm:spPr/>
    </dgm:pt>
    <dgm:pt modelId="{A1E2B941-D48D-4AA3-9A52-5B821E3F8DD7}" type="pres">
      <dgm:prSet presAssocID="{0C5FC887-C605-4D5D-9D89-A82B1F62D28C}" presName="Child" presStyleLbl="revTx" presStyleIdx="1" presStyleCnt="22">
        <dgm:presLayoutVars>
          <dgm:chMax val="0"/>
          <dgm:chPref val="0"/>
          <dgm:bulletEnabled val="1"/>
        </dgm:presLayoutVars>
      </dgm:prSet>
      <dgm:spPr/>
    </dgm:pt>
    <dgm:pt modelId="{AE8664E1-5EE9-4AA1-8D02-21B065E4C970}" type="pres">
      <dgm:prSet presAssocID="{4F7328F6-5C3B-4647-B30C-D32EDA331FCE}" presName="childComposite" presStyleCnt="0">
        <dgm:presLayoutVars>
          <dgm:chMax val="0"/>
          <dgm:chPref val="0"/>
        </dgm:presLayoutVars>
      </dgm:prSet>
      <dgm:spPr/>
    </dgm:pt>
    <dgm:pt modelId="{7C05BED2-2FA1-4509-8FA6-2DFD874CAF12}" type="pres">
      <dgm:prSet presAssocID="{4F7328F6-5C3B-4647-B30C-D32EDA331FCE}" presName="ChildAccent" presStyleLbl="solidFgAcc1" presStyleIdx="1" presStyleCnt="18"/>
      <dgm:spPr/>
    </dgm:pt>
    <dgm:pt modelId="{2721D79F-E21E-4574-B7E5-CA437872E6B8}" type="pres">
      <dgm:prSet presAssocID="{4F7328F6-5C3B-4647-B30C-D32EDA331FCE}" presName="Child" presStyleLbl="revTx" presStyleIdx="2" presStyleCnt="22">
        <dgm:presLayoutVars>
          <dgm:chMax val="0"/>
          <dgm:chPref val="0"/>
          <dgm:bulletEnabled val="1"/>
        </dgm:presLayoutVars>
      </dgm:prSet>
      <dgm:spPr/>
    </dgm:pt>
    <dgm:pt modelId="{44495C09-652A-447E-BE71-1DFB61A447A0}" type="pres">
      <dgm:prSet presAssocID="{58D1E8AE-C1E2-4F26-904F-7AE8AF648AC9}" presName="childComposite" presStyleCnt="0">
        <dgm:presLayoutVars>
          <dgm:chMax val="0"/>
          <dgm:chPref val="0"/>
        </dgm:presLayoutVars>
      </dgm:prSet>
      <dgm:spPr/>
    </dgm:pt>
    <dgm:pt modelId="{99A95329-8F1B-4444-82B5-2C0138B0689A}" type="pres">
      <dgm:prSet presAssocID="{58D1E8AE-C1E2-4F26-904F-7AE8AF648AC9}" presName="ChildAccent" presStyleLbl="solidFgAcc1" presStyleIdx="2" presStyleCnt="18"/>
      <dgm:spPr/>
    </dgm:pt>
    <dgm:pt modelId="{E68687EC-2AD6-4F1C-8053-4EB39B9C6FA5}" type="pres">
      <dgm:prSet presAssocID="{58D1E8AE-C1E2-4F26-904F-7AE8AF648AC9}" presName="Child" presStyleLbl="revTx" presStyleIdx="3" presStyleCnt="22">
        <dgm:presLayoutVars>
          <dgm:chMax val="0"/>
          <dgm:chPref val="0"/>
          <dgm:bulletEnabled val="1"/>
        </dgm:presLayoutVars>
      </dgm:prSet>
      <dgm:spPr/>
    </dgm:pt>
    <dgm:pt modelId="{D842D7D7-B9C7-4BEA-92C3-077253F65343}" type="pres">
      <dgm:prSet presAssocID="{66210F52-FD8D-4CE6-9E96-166954580E26}" presName="childComposite" presStyleCnt="0">
        <dgm:presLayoutVars>
          <dgm:chMax val="0"/>
          <dgm:chPref val="0"/>
        </dgm:presLayoutVars>
      </dgm:prSet>
      <dgm:spPr/>
    </dgm:pt>
    <dgm:pt modelId="{BED971AD-BC42-4F65-9F4A-7F809F601BDC}" type="pres">
      <dgm:prSet presAssocID="{66210F52-FD8D-4CE6-9E96-166954580E26}" presName="ChildAccent" presStyleLbl="solidFgAcc1" presStyleIdx="3" presStyleCnt="18"/>
      <dgm:spPr/>
    </dgm:pt>
    <dgm:pt modelId="{62D474AD-9B35-414B-8C98-18E4F925B0F9}" type="pres">
      <dgm:prSet presAssocID="{66210F52-FD8D-4CE6-9E96-166954580E26}" presName="Child" presStyleLbl="revTx" presStyleIdx="4" presStyleCnt="22">
        <dgm:presLayoutVars>
          <dgm:chMax val="0"/>
          <dgm:chPref val="0"/>
          <dgm:bulletEnabled val="1"/>
        </dgm:presLayoutVars>
      </dgm:prSet>
      <dgm:spPr/>
    </dgm:pt>
    <dgm:pt modelId="{D7061513-9864-4D19-A3B0-0BF13BF81CAF}" type="pres">
      <dgm:prSet presAssocID="{74DA0508-444A-4183-BA13-CBC48EFA6652}" presName="childComposite" presStyleCnt="0">
        <dgm:presLayoutVars>
          <dgm:chMax val="0"/>
          <dgm:chPref val="0"/>
        </dgm:presLayoutVars>
      </dgm:prSet>
      <dgm:spPr/>
    </dgm:pt>
    <dgm:pt modelId="{94BD1A0E-40AD-44A0-B5E9-55E72836BC8E}" type="pres">
      <dgm:prSet presAssocID="{74DA0508-444A-4183-BA13-CBC48EFA6652}" presName="ChildAccent" presStyleLbl="solidFgAcc1" presStyleIdx="4" presStyleCnt="18"/>
      <dgm:spPr/>
    </dgm:pt>
    <dgm:pt modelId="{1FCE0815-FD41-4BCF-96E9-6E9CFB4A15E8}" type="pres">
      <dgm:prSet presAssocID="{74DA0508-444A-4183-BA13-CBC48EFA6652}" presName="Child" presStyleLbl="revTx" presStyleIdx="5" presStyleCnt="22">
        <dgm:presLayoutVars>
          <dgm:chMax val="0"/>
          <dgm:chPref val="0"/>
          <dgm:bulletEnabled val="1"/>
        </dgm:presLayoutVars>
      </dgm:prSet>
      <dgm:spPr/>
    </dgm:pt>
    <dgm:pt modelId="{25DA49EF-4D39-4B45-850C-0E5BE7FF018F}" type="pres">
      <dgm:prSet presAssocID="{FFA96BEF-9688-45A3-99DF-10B24F417ADF}" presName="childComposite" presStyleCnt="0">
        <dgm:presLayoutVars>
          <dgm:chMax val="0"/>
          <dgm:chPref val="0"/>
        </dgm:presLayoutVars>
      </dgm:prSet>
      <dgm:spPr/>
    </dgm:pt>
    <dgm:pt modelId="{2ADA5CC4-199A-49EE-97CD-78D3491CE1E6}" type="pres">
      <dgm:prSet presAssocID="{FFA96BEF-9688-45A3-99DF-10B24F417ADF}" presName="ChildAccent" presStyleLbl="solidFgAcc1" presStyleIdx="5" presStyleCnt="18"/>
      <dgm:spPr/>
    </dgm:pt>
    <dgm:pt modelId="{95B45E1A-02B5-48CD-83EA-B84ECF1E1058}" type="pres">
      <dgm:prSet presAssocID="{FFA96BEF-9688-45A3-99DF-10B24F417ADF}" presName="Child" presStyleLbl="revTx" presStyleIdx="6" presStyleCnt="22">
        <dgm:presLayoutVars>
          <dgm:chMax val="0"/>
          <dgm:chPref val="0"/>
          <dgm:bulletEnabled val="1"/>
        </dgm:presLayoutVars>
      </dgm:prSet>
      <dgm:spPr/>
    </dgm:pt>
    <dgm:pt modelId="{756658E5-4179-48C8-881C-7CDBCD7365D3}" type="pres">
      <dgm:prSet presAssocID="{BBDA4EEB-0AE5-48F3-BCC6-341F784CCF39}" presName="childComposite" presStyleCnt="0">
        <dgm:presLayoutVars>
          <dgm:chMax val="0"/>
          <dgm:chPref val="0"/>
        </dgm:presLayoutVars>
      </dgm:prSet>
      <dgm:spPr/>
    </dgm:pt>
    <dgm:pt modelId="{3A3F9D73-0D0F-42B7-BB19-ED50ECAB8FC0}" type="pres">
      <dgm:prSet presAssocID="{BBDA4EEB-0AE5-48F3-BCC6-341F784CCF39}" presName="ChildAccent" presStyleLbl="solidFgAcc1" presStyleIdx="6" presStyleCnt="18"/>
      <dgm:spPr/>
    </dgm:pt>
    <dgm:pt modelId="{1BB63EE6-ACF6-4681-97B8-B60DC0AE83E0}" type="pres">
      <dgm:prSet presAssocID="{BBDA4EEB-0AE5-48F3-BCC6-341F784CCF39}" presName="Child" presStyleLbl="revTx" presStyleIdx="7" presStyleCnt="22">
        <dgm:presLayoutVars>
          <dgm:chMax val="0"/>
          <dgm:chPref val="0"/>
          <dgm:bulletEnabled val="1"/>
        </dgm:presLayoutVars>
      </dgm:prSet>
      <dgm:spPr/>
    </dgm:pt>
    <dgm:pt modelId="{4C99F35F-C2F7-4632-9AE4-E60A426428B9}" type="pres">
      <dgm:prSet presAssocID="{283297D2-E877-46A8-B3EC-405E33C4276D}" presName="childComposite" presStyleCnt="0">
        <dgm:presLayoutVars>
          <dgm:chMax val="0"/>
          <dgm:chPref val="0"/>
        </dgm:presLayoutVars>
      </dgm:prSet>
      <dgm:spPr/>
    </dgm:pt>
    <dgm:pt modelId="{D22B9B18-EFA1-4DCD-923D-FA96914ECC7C}" type="pres">
      <dgm:prSet presAssocID="{283297D2-E877-46A8-B3EC-405E33C4276D}" presName="ChildAccent" presStyleLbl="solidFgAcc1" presStyleIdx="7" presStyleCnt="18"/>
      <dgm:spPr/>
    </dgm:pt>
    <dgm:pt modelId="{CF5C5365-4450-4E58-8410-BCD6C7255ECA}" type="pres">
      <dgm:prSet presAssocID="{283297D2-E877-46A8-B3EC-405E33C4276D}" presName="Child" presStyleLbl="revTx" presStyleIdx="8" presStyleCnt="22">
        <dgm:presLayoutVars>
          <dgm:chMax val="0"/>
          <dgm:chPref val="0"/>
          <dgm:bulletEnabled val="1"/>
        </dgm:presLayoutVars>
      </dgm:prSet>
      <dgm:spPr/>
    </dgm:pt>
    <dgm:pt modelId="{3A6CFBE2-FF76-4427-BF80-54E23448B84A}" type="pres">
      <dgm:prSet presAssocID="{37311CFC-034A-415D-AA2C-DAB33F39D329}" presName="childComposite" presStyleCnt="0">
        <dgm:presLayoutVars>
          <dgm:chMax val="0"/>
          <dgm:chPref val="0"/>
        </dgm:presLayoutVars>
      </dgm:prSet>
      <dgm:spPr/>
    </dgm:pt>
    <dgm:pt modelId="{5053EDDF-E1A1-4EDD-A0B2-CC9B34A5DC80}" type="pres">
      <dgm:prSet presAssocID="{37311CFC-034A-415D-AA2C-DAB33F39D329}" presName="ChildAccent" presStyleLbl="solidFgAcc1" presStyleIdx="8" presStyleCnt="18"/>
      <dgm:spPr/>
    </dgm:pt>
    <dgm:pt modelId="{5D99287F-4FB0-41D9-8AC6-47DB4B2E04C0}" type="pres">
      <dgm:prSet presAssocID="{37311CFC-034A-415D-AA2C-DAB33F39D329}" presName="Child" presStyleLbl="revTx" presStyleIdx="9" presStyleCnt="22">
        <dgm:presLayoutVars>
          <dgm:chMax val="0"/>
          <dgm:chPref val="0"/>
          <dgm:bulletEnabled val="1"/>
        </dgm:presLayoutVars>
      </dgm:prSet>
      <dgm:spPr/>
    </dgm:pt>
    <dgm:pt modelId="{B8EA3D25-29E2-4F64-976C-304D0F973F23}" type="pres">
      <dgm:prSet presAssocID="{9DA15223-9535-4506-AC59-B3A4E24A6293}" presName="root" presStyleCnt="0">
        <dgm:presLayoutVars>
          <dgm:chMax/>
          <dgm:chPref/>
        </dgm:presLayoutVars>
      </dgm:prSet>
      <dgm:spPr/>
    </dgm:pt>
    <dgm:pt modelId="{94F77D26-85F5-4FFF-8F08-5C696A5FAF03}" type="pres">
      <dgm:prSet presAssocID="{9DA15223-9535-4506-AC59-B3A4E24A6293}" presName="rootComposite" presStyleCnt="0">
        <dgm:presLayoutVars/>
      </dgm:prSet>
      <dgm:spPr/>
    </dgm:pt>
    <dgm:pt modelId="{41073D57-3EC9-478D-861D-A519D6940FAB}" type="pres">
      <dgm:prSet presAssocID="{9DA15223-9535-4506-AC59-B3A4E24A6293}" presName="ParentAccent" presStyleLbl="alignNode1" presStyleIdx="1" presStyleCnt="4"/>
      <dgm:spPr/>
    </dgm:pt>
    <dgm:pt modelId="{D3AF0DA5-D7C6-4211-AE8E-4721093124DF}" type="pres">
      <dgm:prSet presAssocID="{9DA15223-9535-4506-AC59-B3A4E24A6293}" presName="ParentSmallAccent" presStyleLbl="fgAcc1" presStyleIdx="1" presStyleCnt="4"/>
      <dgm:spPr/>
    </dgm:pt>
    <dgm:pt modelId="{D368B4CB-141D-4818-BE56-4AFD4077B0BC}" type="pres">
      <dgm:prSet presAssocID="{9DA15223-9535-4506-AC59-B3A4E24A6293}" presName="Parent" presStyleLbl="revTx" presStyleIdx="10" presStyleCnt="22">
        <dgm:presLayoutVars>
          <dgm:chMax/>
          <dgm:chPref val="4"/>
          <dgm:bulletEnabled val="1"/>
        </dgm:presLayoutVars>
      </dgm:prSet>
      <dgm:spPr/>
    </dgm:pt>
    <dgm:pt modelId="{E42978A1-D3B2-44B7-A81E-BE1E8F3E4F9D}" type="pres">
      <dgm:prSet presAssocID="{9DA15223-9535-4506-AC59-B3A4E24A6293}" presName="childShape" presStyleCnt="0">
        <dgm:presLayoutVars>
          <dgm:chMax val="0"/>
          <dgm:chPref val="0"/>
        </dgm:presLayoutVars>
      </dgm:prSet>
      <dgm:spPr/>
    </dgm:pt>
    <dgm:pt modelId="{95FD80E6-62F9-4E01-957D-B2FB5293A730}" type="pres">
      <dgm:prSet presAssocID="{27D8EDA0-C792-4496-A638-9A149759E67C}" presName="childComposite" presStyleCnt="0">
        <dgm:presLayoutVars>
          <dgm:chMax val="0"/>
          <dgm:chPref val="0"/>
        </dgm:presLayoutVars>
      </dgm:prSet>
      <dgm:spPr/>
    </dgm:pt>
    <dgm:pt modelId="{F65CF01F-6279-40EF-9EB0-028832CFE0F1}" type="pres">
      <dgm:prSet presAssocID="{27D8EDA0-C792-4496-A638-9A149759E67C}" presName="ChildAccent" presStyleLbl="solidFgAcc1" presStyleIdx="9" presStyleCnt="18"/>
      <dgm:spPr/>
    </dgm:pt>
    <dgm:pt modelId="{AA567DED-BF42-41A0-833C-F03F81247C3B}" type="pres">
      <dgm:prSet presAssocID="{27D8EDA0-C792-4496-A638-9A149759E67C}" presName="Child" presStyleLbl="revTx" presStyleIdx="11" presStyleCnt="22">
        <dgm:presLayoutVars>
          <dgm:chMax val="0"/>
          <dgm:chPref val="0"/>
          <dgm:bulletEnabled val="1"/>
        </dgm:presLayoutVars>
      </dgm:prSet>
      <dgm:spPr/>
    </dgm:pt>
    <dgm:pt modelId="{EAA51A62-0032-4F32-8FF5-5CC1A0704A17}" type="pres">
      <dgm:prSet presAssocID="{8B2AE2A0-A8CF-4490-B0B8-2FB6D96DDBCA}" presName="childComposite" presStyleCnt="0">
        <dgm:presLayoutVars>
          <dgm:chMax val="0"/>
          <dgm:chPref val="0"/>
        </dgm:presLayoutVars>
      </dgm:prSet>
      <dgm:spPr/>
    </dgm:pt>
    <dgm:pt modelId="{8E897F1A-5DA3-42AC-B968-8000F5156DD5}" type="pres">
      <dgm:prSet presAssocID="{8B2AE2A0-A8CF-4490-B0B8-2FB6D96DDBCA}" presName="ChildAccent" presStyleLbl="solidFgAcc1" presStyleIdx="10" presStyleCnt="18"/>
      <dgm:spPr/>
    </dgm:pt>
    <dgm:pt modelId="{31280783-590C-425E-A685-8EC906B0C3F1}" type="pres">
      <dgm:prSet presAssocID="{8B2AE2A0-A8CF-4490-B0B8-2FB6D96DDBCA}" presName="Child" presStyleLbl="revTx" presStyleIdx="12" presStyleCnt="22">
        <dgm:presLayoutVars>
          <dgm:chMax val="0"/>
          <dgm:chPref val="0"/>
          <dgm:bulletEnabled val="1"/>
        </dgm:presLayoutVars>
      </dgm:prSet>
      <dgm:spPr/>
    </dgm:pt>
    <dgm:pt modelId="{CF902671-7BCD-4BB2-B56B-4D337D4D4904}" type="pres">
      <dgm:prSet presAssocID="{7F7C49EE-CB45-4FF4-B9E7-6B17CBD4F060}" presName="root" presStyleCnt="0">
        <dgm:presLayoutVars>
          <dgm:chMax/>
          <dgm:chPref/>
        </dgm:presLayoutVars>
      </dgm:prSet>
      <dgm:spPr/>
    </dgm:pt>
    <dgm:pt modelId="{7056F502-B331-4CAB-A298-33816CCCFD44}" type="pres">
      <dgm:prSet presAssocID="{7F7C49EE-CB45-4FF4-B9E7-6B17CBD4F060}" presName="rootComposite" presStyleCnt="0">
        <dgm:presLayoutVars/>
      </dgm:prSet>
      <dgm:spPr/>
    </dgm:pt>
    <dgm:pt modelId="{943A242B-4B27-433D-B4DC-8AC575C6ADCC}" type="pres">
      <dgm:prSet presAssocID="{7F7C49EE-CB45-4FF4-B9E7-6B17CBD4F060}" presName="ParentAccent" presStyleLbl="alignNode1" presStyleIdx="2" presStyleCnt="4"/>
      <dgm:spPr/>
    </dgm:pt>
    <dgm:pt modelId="{486AB8DD-4527-4336-B711-A286989956F1}" type="pres">
      <dgm:prSet presAssocID="{7F7C49EE-CB45-4FF4-B9E7-6B17CBD4F060}" presName="ParentSmallAccent" presStyleLbl="fgAcc1" presStyleIdx="2" presStyleCnt="4"/>
      <dgm:spPr/>
    </dgm:pt>
    <dgm:pt modelId="{DCB8523B-8DCE-4A91-A3E5-9FB300ABA283}" type="pres">
      <dgm:prSet presAssocID="{7F7C49EE-CB45-4FF4-B9E7-6B17CBD4F060}" presName="Parent" presStyleLbl="revTx" presStyleIdx="13" presStyleCnt="22">
        <dgm:presLayoutVars>
          <dgm:chMax/>
          <dgm:chPref val="4"/>
          <dgm:bulletEnabled val="1"/>
        </dgm:presLayoutVars>
      </dgm:prSet>
      <dgm:spPr/>
    </dgm:pt>
    <dgm:pt modelId="{FB85B344-947A-4B34-9AD4-477D56FB7B28}" type="pres">
      <dgm:prSet presAssocID="{7F7C49EE-CB45-4FF4-B9E7-6B17CBD4F060}" presName="childShape" presStyleCnt="0">
        <dgm:presLayoutVars>
          <dgm:chMax val="0"/>
          <dgm:chPref val="0"/>
        </dgm:presLayoutVars>
      </dgm:prSet>
      <dgm:spPr/>
    </dgm:pt>
    <dgm:pt modelId="{0FC3ADC1-F234-45ED-BEC3-212D1DE040DA}" type="pres">
      <dgm:prSet presAssocID="{426ABA12-143D-45FD-B4A7-7862A6F83ED2}" presName="childComposite" presStyleCnt="0">
        <dgm:presLayoutVars>
          <dgm:chMax val="0"/>
          <dgm:chPref val="0"/>
        </dgm:presLayoutVars>
      </dgm:prSet>
      <dgm:spPr/>
    </dgm:pt>
    <dgm:pt modelId="{5646709F-97CC-454D-A568-334C71039F52}" type="pres">
      <dgm:prSet presAssocID="{426ABA12-143D-45FD-B4A7-7862A6F83ED2}" presName="ChildAccent" presStyleLbl="solidFgAcc1" presStyleIdx="11" presStyleCnt="18"/>
      <dgm:spPr/>
    </dgm:pt>
    <dgm:pt modelId="{B39662BA-3E75-4B17-BF30-E03D9AF38551}" type="pres">
      <dgm:prSet presAssocID="{426ABA12-143D-45FD-B4A7-7862A6F83ED2}" presName="Child" presStyleLbl="revTx" presStyleIdx="14" presStyleCnt="22">
        <dgm:presLayoutVars>
          <dgm:chMax val="0"/>
          <dgm:chPref val="0"/>
          <dgm:bulletEnabled val="1"/>
        </dgm:presLayoutVars>
      </dgm:prSet>
      <dgm:spPr/>
    </dgm:pt>
    <dgm:pt modelId="{ED9CC1C7-75B8-4396-9523-8E77A268A977}" type="pres">
      <dgm:prSet presAssocID="{20B9D7D6-0B05-4704-89C8-77340DD6F058}" presName="childComposite" presStyleCnt="0">
        <dgm:presLayoutVars>
          <dgm:chMax val="0"/>
          <dgm:chPref val="0"/>
        </dgm:presLayoutVars>
      </dgm:prSet>
      <dgm:spPr/>
    </dgm:pt>
    <dgm:pt modelId="{DFF99CB7-6C37-4EA4-ACE6-7D62417F656C}" type="pres">
      <dgm:prSet presAssocID="{20B9D7D6-0B05-4704-89C8-77340DD6F058}" presName="ChildAccent" presStyleLbl="solidFgAcc1" presStyleIdx="12" presStyleCnt="18"/>
      <dgm:spPr/>
    </dgm:pt>
    <dgm:pt modelId="{0F554C06-9CC3-4503-9A37-4D20A0B51E62}" type="pres">
      <dgm:prSet presAssocID="{20B9D7D6-0B05-4704-89C8-77340DD6F058}" presName="Child" presStyleLbl="revTx" presStyleIdx="15" presStyleCnt="22">
        <dgm:presLayoutVars>
          <dgm:chMax val="0"/>
          <dgm:chPref val="0"/>
          <dgm:bulletEnabled val="1"/>
        </dgm:presLayoutVars>
      </dgm:prSet>
      <dgm:spPr/>
    </dgm:pt>
    <dgm:pt modelId="{BCA0A6B7-7668-4D3C-8F30-2BFEC7270CE3}" type="pres">
      <dgm:prSet presAssocID="{1CF5610E-421E-4F22-9FD1-028C9E9CC7C7}" presName="childComposite" presStyleCnt="0">
        <dgm:presLayoutVars>
          <dgm:chMax val="0"/>
          <dgm:chPref val="0"/>
        </dgm:presLayoutVars>
      </dgm:prSet>
      <dgm:spPr/>
    </dgm:pt>
    <dgm:pt modelId="{02C562C4-5F4C-4859-8F16-9774B579BE45}" type="pres">
      <dgm:prSet presAssocID="{1CF5610E-421E-4F22-9FD1-028C9E9CC7C7}" presName="ChildAccent" presStyleLbl="solidFgAcc1" presStyleIdx="13" presStyleCnt="18"/>
      <dgm:spPr/>
    </dgm:pt>
    <dgm:pt modelId="{B5748B9C-5B74-4882-8288-ED77B67183BB}" type="pres">
      <dgm:prSet presAssocID="{1CF5610E-421E-4F22-9FD1-028C9E9CC7C7}" presName="Child" presStyleLbl="revTx" presStyleIdx="16" presStyleCnt="22">
        <dgm:presLayoutVars>
          <dgm:chMax val="0"/>
          <dgm:chPref val="0"/>
          <dgm:bulletEnabled val="1"/>
        </dgm:presLayoutVars>
      </dgm:prSet>
      <dgm:spPr/>
    </dgm:pt>
    <dgm:pt modelId="{90A3A7AA-91F9-42B7-9F55-642DC13EE525}" type="pres">
      <dgm:prSet presAssocID="{557B3DB6-7D84-4637-B9CF-55796F8C1152}" presName="childComposite" presStyleCnt="0">
        <dgm:presLayoutVars>
          <dgm:chMax val="0"/>
          <dgm:chPref val="0"/>
        </dgm:presLayoutVars>
      </dgm:prSet>
      <dgm:spPr/>
    </dgm:pt>
    <dgm:pt modelId="{CCDD042C-FECB-4C22-8D05-875317371FFB}" type="pres">
      <dgm:prSet presAssocID="{557B3DB6-7D84-4637-B9CF-55796F8C1152}" presName="ChildAccent" presStyleLbl="solidFgAcc1" presStyleIdx="14" presStyleCnt="18"/>
      <dgm:spPr/>
    </dgm:pt>
    <dgm:pt modelId="{3790A013-8ACD-44D3-ABDC-F047021AA810}" type="pres">
      <dgm:prSet presAssocID="{557B3DB6-7D84-4637-B9CF-55796F8C1152}" presName="Child" presStyleLbl="revTx" presStyleIdx="17" presStyleCnt="22">
        <dgm:presLayoutVars>
          <dgm:chMax val="0"/>
          <dgm:chPref val="0"/>
          <dgm:bulletEnabled val="1"/>
        </dgm:presLayoutVars>
      </dgm:prSet>
      <dgm:spPr/>
    </dgm:pt>
    <dgm:pt modelId="{30692C5C-8F71-43A4-8C41-E06A8A3395A1}" type="pres">
      <dgm:prSet presAssocID="{C351F797-24A7-4FC2-8967-7605BBD1E536}" presName="root" presStyleCnt="0">
        <dgm:presLayoutVars>
          <dgm:chMax/>
          <dgm:chPref/>
        </dgm:presLayoutVars>
      </dgm:prSet>
      <dgm:spPr/>
    </dgm:pt>
    <dgm:pt modelId="{B7889E7B-99C7-44BA-AC21-5EA799CAECBC}" type="pres">
      <dgm:prSet presAssocID="{C351F797-24A7-4FC2-8967-7605BBD1E536}" presName="rootComposite" presStyleCnt="0">
        <dgm:presLayoutVars/>
      </dgm:prSet>
      <dgm:spPr/>
    </dgm:pt>
    <dgm:pt modelId="{946EBA1C-8BC9-4F31-AB83-0ACF8A90D35D}" type="pres">
      <dgm:prSet presAssocID="{C351F797-24A7-4FC2-8967-7605BBD1E536}" presName="ParentAccent" presStyleLbl="alignNode1" presStyleIdx="3" presStyleCnt="4"/>
      <dgm:spPr/>
    </dgm:pt>
    <dgm:pt modelId="{C05D09A5-B235-4BEF-B5F9-97AE62F47FBB}" type="pres">
      <dgm:prSet presAssocID="{C351F797-24A7-4FC2-8967-7605BBD1E536}" presName="ParentSmallAccent" presStyleLbl="fgAcc1" presStyleIdx="3" presStyleCnt="4"/>
      <dgm:spPr/>
    </dgm:pt>
    <dgm:pt modelId="{03B1E806-70F5-4CB6-AA7B-983E223D7E02}" type="pres">
      <dgm:prSet presAssocID="{C351F797-24A7-4FC2-8967-7605BBD1E536}" presName="Parent" presStyleLbl="revTx" presStyleIdx="18" presStyleCnt="22">
        <dgm:presLayoutVars>
          <dgm:chMax/>
          <dgm:chPref val="4"/>
          <dgm:bulletEnabled val="1"/>
        </dgm:presLayoutVars>
      </dgm:prSet>
      <dgm:spPr/>
    </dgm:pt>
    <dgm:pt modelId="{24E9A78A-270F-4FFE-8AC7-C3DA20FD8FCA}" type="pres">
      <dgm:prSet presAssocID="{C351F797-24A7-4FC2-8967-7605BBD1E536}" presName="childShape" presStyleCnt="0">
        <dgm:presLayoutVars>
          <dgm:chMax val="0"/>
          <dgm:chPref val="0"/>
        </dgm:presLayoutVars>
      </dgm:prSet>
      <dgm:spPr/>
    </dgm:pt>
    <dgm:pt modelId="{D82E618C-3683-4E31-A39B-4B98AEC61101}" type="pres">
      <dgm:prSet presAssocID="{B2D2463E-889D-46A0-AF50-7224D53BE150}" presName="childComposite" presStyleCnt="0">
        <dgm:presLayoutVars>
          <dgm:chMax val="0"/>
          <dgm:chPref val="0"/>
        </dgm:presLayoutVars>
      </dgm:prSet>
      <dgm:spPr/>
    </dgm:pt>
    <dgm:pt modelId="{DE4571DC-AD14-4E34-BD83-DDE7C3BD67FD}" type="pres">
      <dgm:prSet presAssocID="{B2D2463E-889D-46A0-AF50-7224D53BE150}" presName="ChildAccent" presStyleLbl="solidFgAcc1" presStyleIdx="15" presStyleCnt="18"/>
      <dgm:spPr/>
    </dgm:pt>
    <dgm:pt modelId="{8D187CCD-1A7C-4E93-94C8-A8996A5C8061}" type="pres">
      <dgm:prSet presAssocID="{B2D2463E-889D-46A0-AF50-7224D53BE150}" presName="Child" presStyleLbl="revTx" presStyleIdx="19" presStyleCnt="22">
        <dgm:presLayoutVars>
          <dgm:chMax val="0"/>
          <dgm:chPref val="0"/>
          <dgm:bulletEnabled val="1"/>
        </dgm:presLayoutVars>
      </dgm:prSet>
      <dgm:spPr/>
    </dgm:pt>
    <dgm:pt modelId="{16D67C62-3369-46AF-AD8D-215DF2D0FAA7}" type="pres">
      <dgm:prSet presAssocID="{985C2230-244D-49D6-88EC-F5FC2DCBD9A0}" presName="childComposite" presStyleCnt="0">
        <dgm:presLayoutVars>
          <dgm:chMax val="0"/>
          <dgm:chPref val="0"/>
        </dgm:presLayoutVars>
      </dgm:prSet>
      <dgm:spPr/>
    </dgm:pt>
    <dgm:pt modelId="{434221A8-757C-48E1-9C5B-F76903428908}" type="pres">
      <dgm:prSet presAssocID="{985C2230-244D-49D6-88EC-F5FC2DCBD9A0}" presName="ChildAccent" presStyleLbl="solidFgAcc1" presStyleIdx="16" presStyleCnt="18"/>
      <dgm:spPr/>
    </dgm:pt>
    <dgm:pt modelId="{A3D875B9-9522-4C59-B5AB-54BBE8A5E147}" type="pres">
      <dgm:prSet presAssocID="{985C2230-244D-49D6-88EC-F5FC2DCBD9A0}" presName="Child" presStyleLbl="revTx" presStyleIdx="20" presStyleCnt="22">
        <dgm:presLayoutVars>
          <dgm:chMax val="0"/>
          <dgm:chPref val="0"/>
          <dgm:bulletEnabled val="1"/>
        </dgm:presLayoutVars>
      </dgm:prSet>
      <dgm:spPr/>
    </dgm:pt>
    <dgm:pt modelId="{EAB82F53-E76D-4BFC-8DD3-18399A35F1B0}" type="pres">
      <dgm:prSet presAssocID="{6BB14889-4929-4916-8B13-34269C055F07}" presName="childComposite" presStyleCnt="0">
        <dgm:presLayoutVars>
          <dgm:chMax val="0"/>
          <dgm:chPref val="0"/>
        </dgm:presLayoutVars>
      </dgm:prSet>
      <dgm:spPr/>
    </dgm:pt>
    <dgm:pt modelId="{02E64762-F537-4A63-BAB7-1268BF374D68}" type="pres">
      <dgm:prSet presAssocID="{6BB14889-4929-4916-8B13-34269C055F07}" presName="ChildAccent" presStyleLbl="solidFgAcc1" presStyleIdx="17" presStyleCnt="18"/>
      <dgm:spPr/>
    </dgm:pt>
    <dgm:pt modelId="{4F1CE8ED-748F-4A5F-B812-37AD8BB57E3C}" type="pres">
      <dgm:prSet presAssocID="{6BB14889-4929-4916-8B13-34269C055F07}" presName="Child" presStyleLbl="revTx" presStyleIdx="21" presStyleCnt="22">
        <dgm:presLayoutVars>
          <dgm:chMax val="0"/>
          <dgm:chPref val="0"/>
          <dgm:bulletEnabled val="1"/>
        </dgm:presLayoutVars>
      </dgm:prSet>
      <dgm:spPr/>
    </dgm:pt>
  </dgm:ptLst>
  <dgm:cxnLst>
    <dgm:cxn modelId="{E99AFF02-FAF1-404D-B6B1-8F03EEF73A73}" type="presOf" srcId="{9DA15223-9535-4506-AC59-B3A4E24A6293}" destId="{D368B4CB-141D-4818-BE56-4AFD4077B0BC}" srcOrd="0" destOrd="0" presId="urn:microsoft.com/office/officeart/2008/layout/SquareAccentList"/>
    <dgm:cxn modelId="{9330BF03-9371-4C05-A1AC-B1CB7044758F}" srcId="{7F7C49EE-CB45-4FF4-B9E7-6B17CBD4F060}" destId="{20B9D7D6-0B05-4704-89C8-77340DD6F058}" srcOrd="1" destOrd="0" parTransId="{62705B08-8750-47EE-808E-D15A64463E20}" sibTransId="{24534432-7585-4F30-960B-FF81B1B17050}"/>
    <dgm:cxn modelId="{ADD04D08-ECAC-474F-B706-255B4EDCCBEF}" srcId="{EBA497AF-4343-4A64-A04F-F8977853AD15}" destId="{66210F52-FD8D-4CE6-9E96-166954580E26}" srcOrd="3" destOrd="0" parTransId="{8CBCCFC3-48F2-4327-AFBF-7719AF5983B3}" sibTransId="{8FCFFC8D-2987-4277-B14D-BA589E3C8B50}"/>
    <dgm:cxn modelId="{9E6E770E-F790-4A89-80CB-FBB3FA6EDD28}" srcId="{EBA497AF-4343-4A64-A04F-F8977853AD15}" destId="{74DA0508-444A-4183-BA13-CBC48EFA6652}" srcOrd="4" destOrd="0" parTransId="{FE6086F1-F6FC-4E73-B5B3-0ED6AADED48E}" sibTransId="{66836055-CC6C-4557-9522-CE7A61CA49DB}"/>
    <dgm:cxn modelId="{7E0EBC1C-8E15-4F44-BE4D-8375A966BC58}" type="presOf" srcId="{FFA96BEF-9688-45A3-99DF-10B24F417ADF}" destId="{95B45E1A-02B5-48CD-83EA-B84ECF1E1058}" srcOrd="0" destOrd="0" presId="urn:microsoft.com/office/officeart/2008/layout/SquareAccentList"/>
    <dgm:cxn modelId="{363A2C29-B532-494D-8089-7F0E87356672}" srcId="{EBA497AF-4343-4A64-A04F-F8977853AD15}" destId="{283297D2-E877-46A8-B3EC-405E33C4276D}" srcOrd="7" destOrd="0" parTransId="{BAFE7317-93F8-4C48-B5CD-CE637C31AFF9}" sibTransId="{21B42413-4DD5-4BD8-AD03-917299F5810F}"/>
    <dgm:cxn modelId="{E2077C2F-36D2-4141-A9B8-0AACA26C8EE5}" type="presOf" srcId="{557B3DB6-7D84-4637-B9CF-55796F8C1152}" destId="{3790A013-8ACD-44D3-ABDC-F047021AA810}" srcOrd="0" destOrd="0" presId="urn:microsoft.com/office/officeart/2008/layout/SquareAccentList"/>
    <dgm:cxn modelId="{F25F0834-B178-4B56-B950-2BFB9244EB93}" srcId="{EBA497AF-4343-4A64-A04F-F8977853AD15}" destId="{4F7328F6-5C3B-4647-B30C-D32EDA331FCE}" srcOrd="1" destOrd="0" parTransId="{362934A1-44C6-41B1-8AEB-4313E7A33356}" sibTransId="{7408C245-E7C3-4D88-BBEF-B4244E744679}"/>
    <dgm:cxn modelId="{51D5193C-3585-4993-AEAD-D31069F323D2}" type="presOf" srcId="{74DA0508-444A-4183-BA13-CBC48EFA6652}" destId="{1FCE0815-FD41-4BCF-96E9-6E9CFB4A15E8}" srcOrd="0" destOrd="0" presId="urn:microsoft.com/office/officeart/2008/layout/SquareAccentList"/>
    <dgm:cxn modelId="{2855A73C-C179-42AF-918F-79482817626E}" srcId="{EBA497AF-4343-4A64-A04F-F8977853AD15}" destId="{58D1E8AE-C1E2-4F26-904F-7AE8AF648AC9}" srcOrd="2" destOrd="0" parTransId="{08BEB1EA-448A-4B8B-8460-F4BFFE3DF6DE}" sibTransId="{EB54A5D0-075D-4DC6-8744-CAD9E85D370C}"/>
    <dgm:cxn modelId="{99F5093E-55F9-4AEA-86B5-938207F3D3DD}" type="presOf" srcId="{27D8EDA0-C792-4496-A638-9A149759E67C}" destId="{AA567DED-BF42-41A0-833C-F03F81247C3B}" srcOrd="0" destOrd="0" presId="urn:microsoft.com/office/officeart/2008/layout/SquareAccentList"/>
    <dgm:cxn modelId="{8742B240-D6F2-4A79-9386-21E63947F224}" type="presOf" srcId="{6BB14889-4929-4916-8B13-34269C055F07}" destId="{4F1CE8ED-748F-4A5F-B812-37AD8BB57E3C}" srcOrd="0" destOrd="0" presId="urn:microsoft.com/office/officeart/2008/layout/SquareAccentList"/>
    <dgm:cxn modelId="{2AFDA65B-49FF-43EB-9572-7BF0B4CC188D}" type="presOf" srcId="{7F7C49EE-CB45-4FF4-B9E7-6B17CBD4F060}" destId="{DCB8523B-8DCE-4A91-A3E5-9FB300ABA283}" srcOrd="0" destOrd="0" presId="urn:microsoft.com/office/officeart/2008/layout/SquareAccentList"/>
    <dgm:cxn modelId="{48DC6F5C-3DC6-4104-A342-00B41E6A03F8}" type="presOf" srcId="{C351F797-24A7-4FC2-8967-7605BBD1E536}" destId="{03B1E806-70F5-4CB6-AA7B-983E223D7E02}" srcOrd="0" destOrd="0" presId="urn:microsoft.com/office/officeart/2008/layout/SquareAccentList"/>
    <dgm:cxn modelId="{D6118663-9E22-4C4A-9710-29785991385A}" srcId="{7F7C49EE-CB45-4FF4-B9E7-6B17CBD4F060}" destId="{557B3DB6-7D84-4637-B9CF-55796F8C1152}" srcOrd="3" destOrd="0" parTransId="{E223FF30-98D5-4C79-9357-A3747569DF8A}" sibTransId="{9055D136-D85D-4105-9CB9-95740D02D1E5}"/>
    <dgm:cxn modelId="{99285F46-38B8-4259-83EB-C135E1DEEA71}" type="presOf" srcId="{37311CFC-034A-415D-AA2C-DAB33F39D329}" destId="{5D99287F-4FB0-41D9-8AC6-47DB4B2E04C0}" srcOrd="0" destOrd="0" presId="urn:microsoft.com/office/officeart/2008/layout/SquareAccentList"/>
    <dgm:cxn modelId="{06F93E67-0AD5-4976-AD58-F4896F19340F}" type="presOf" srcId="{BBDA4EEB-0AE5-48F3-BCC6-341F784CCF39}" destId="{1BB63EE6-ACF6-4681-97B8-B60DC0AE83E0}" srcOrd="0" destOrd="0" presId="urn:microsoft.com/office/officeart/2008/layout/SquareAccentList"/>
    <dgm:cxn modelId="{2098404F-914E-42B0-988D-49DE89BA2983}" type="presOf" srcId="{8B2AE2A0-A8CF-4490-B0B8-2FB6D96DDBCA}" destId="{31280783-590C-425E-A685-8EC906B0C3F1}" srcOrd="0" destOrd="0" presId="urn:microsoft.com/office/officeart/2008/layout/SquareAccentList"/>
    <dgm:cxn modelId="{351AAE72-7EF8-42B4-B49F-56D62F1E542C}" srcId="{B210D231-1188-4E56-A81E-BA4D7234AB49}" destId="{C351F797-24A7-4FC2-8967-7605BBD1E536}" srcOrd="3" destOrd="0" parTransId="{EB426562-FD4B-44D1-9BFD-ADE28563A1E0}" sibTransId="{D3BE5FE5-327A-4EBF-95AD-BE92C5B3F64D}"/>
    <dgm:cxn modelId="{34E26282-5312-416F-95BE-65D29BD2933C}" srcId="{C351F797-24A7-4FC2-8967-7605BBD1E536}" destId="{6BB14889-4929-4916-8B13-34269C055F07}" srcOrd="2" destOrd="0" parTransId="{EAC0A7B8-BEBE-49A4-8A5C-573376FBA25C}" sibTransId="{665C8C46-1B2B-44E1-975C-438E1802E471}"/>
    <dgm:cxn modelId="{F728A388-B4C4-4EED-A3CD-6EB545FF2FC1}" type="presOf" srcId="{985C2230-244D-49D6-88EC-F5FC2DCBD9A0}" destId="{A3D875B9-9522-4C59-B5AB-54BBE8A5E147}" srcOrd="0" destOrd="0" presId="urn:microsoft.com/office/officeart/2008/layout/SquareAccentList"/>
    <dgm:cxn modelId="{C7DDC48C-13B3-4BF9-A1F9-DBB56604BB24}" srcId="{C351F797-24A7-4FC2-8967-7605BBD1E536}" destId="{985C2230-244D-49D6-88EC-F5FC2DCBD9A0}" srcOrd="1" destOrd="0" parTransId="{04062520-A351-4A80-80CB-08E0A77AE9BB}" sibTransId="{350B30A5-A03D-447B-BB24-A8DE565E3309}"/>
    <dgm:cxn modelId="{9AD9D68D-AF73-41A9-91CC-C603AD5FD5E1}" type="presOf" srcId="{0C5FC887-C605-4D5D-9D89-A82B1F62D28C}" destId="{A1E2B941-D48D-4AA3-9A52-5B821E3F8DD7}" srcOrd="0" destOrd="0" presId="urn:microsoft.com/office/officeart/2008/layout/SquareAccentList"/>
    <dgm:cxn modelId="{57B11197-E2D9-4DB1-B891-9986EF795879}" type="presOf" srcId="{B2D2463E-889D-46A0-AF50-7224D53BE150}" destId="{8D187CCD-1A7C-4E93-94C8-A8996A5C8061}" srcOrd="0" destOrd="0" presId="urn:microsoft.com/office/officeart/2008/layout/SquareAccentList"/>
    <dgm:cxn modelId="{DC66B0A0-178F-40B7-BDA1-B1117C64ADB5}" srcId="{B210D231-1188-4E56-A81E-BA4D7234AB49}" destId="{7F7C49EE-CB45-4FF4-B9E7-6B17CBD4F060}" srcOrd="2" destOrd="0" parTransId="{E0528963-5708-448E-AA3D-4A932BC1EC81}" sibTransId="{25E4BD40-5A0E-484B-ADD8-17AA682F1927}"/>
    <dgm:cxn modelId="{58A790A3-93D6-48DF-88CA-D44A75196C30}" type="presOf" srcId="{283297D2-E877-46A8-B3EC-405E33C4276D}" destId="{CF5C5365-4450-4E58-8410-BCD6C7255ECA}" srcOrd="0" destOrd="0" presId="urn:microsoft.com/office/officeart/2008/layout/SquareAccentList"/>
    <dgm:cxn modelId="{9E2445A6-8647-4EF6-9B23-4ECABEAB2419}" srcId="{B210D231-1188-4E56-A81E-BA4D7234AB49}" destId="{EBA497AF-4343-4A64-A04F-F8977853AD15}" srcOrd="0" destOrd="0" parTransId="{4BB1AEA9-E883-4236-8EE4-8CF828C1D92B}" sibTransId="{41759EA0-BD89-4672-9334-67AB3FFD13F0}"/>
    <dgm:cxn modelId="{F37150AB-7C86-482D-8468-EE1282D00BB1}" srcId="{EBA497AF-4343-4A64-A04F-F8977853AD15}" destId="{0C5FC887-C605-4D5D-9D89-A82B1F62D28C}" srcOrd="0" destOrd="0" parTransId="{21D5F3BB-FC65-432A-8A29-510B8DCCC080}" sibTransId="{E4003400-BC1D-4F88-AE60-7B08E7CA5DE1}"/>
    <dgm:cxn modelId="{D78F9AAD-B7C7-47AD-BCF0-81B26B8D804E}" type="presOf" srcId="{66210F52-FD8D-4CE6-9E96-166954580E26}" destId="{62D474AD-9B35-414B-8C98-18E4F925B0F9}" srcOrd="0" destOrd="0" presId="urn:microsoft.com/office/officeart/2008/layout/SquareAccentList"/>
    <dgm:cxn modelId="{61191EB2-37C5-4D8E-BF9B-D8E600548129}" srcId="{9DA15223-9535-4506-AC59-B3A4E24A6293}" destId="{27D8EDA0-C792-4496-A638-9A149759E67C}" srcOrd="0" destOrd="0" parTransId="{44DA56AA-F7C6-485D-AF75-D656877CDB14}" sibTransId="{3C6FC7D6-5188-4BDF-953F-C1407E555815}"/>
    <dgm:cxn modelId="{4A8E54B2-363F-4D50-9B4A-1E0FA105A719}" srcId="{EBA497AF-4343-4A64-A04F-F8977853AD15}" destId="{BBDA4EEB-0AE5-48F3-BCC6-341F784CCF39}" srcOrd="6" destOrd="0" parTransId="{66436CAA-6033-4EE2-9A35-2FA99F73EA4F}" sibTransId="{94881FCE-1E98-4589-8B98-46547D58F46B}"/>
    <dgm:cxn modelId="{25E3FFB6-BF67-4BC6-92BC-CDD2BA16B4F8}" type="presOf" srcId="{4F7328F6-5C3B-4647-B30C-D32EDA331FCE}" destId="{2721D79F-E21E-4574-B7E5-CA437872E6B8}" srcOrd="0" destOrd="0" presId="urn:microsoft.com/office/officeart/2008/layout/SquareAccentList"/>
    <dgm:cxn modelId="{EF56E4C7-9320-4742-910D-004F145B9E4A}" type="presOf" srcId="{EBA497AF-4343-4A64-A04F-F8977853AD15}" destId="{336911B9-A574-4963-868A-BB75F87D7BA7}" srcOrd="0" destOrd="0" presId="urn:microsoft.com/office/officeart/2008/layout/SquareAccentList"/>
    <dgm:cxn modelId="{EEDECACE-DEA2-4165-A4A9-BDD411DEDA20}" type="presOf" srcId="{58D1E8AE-C1E2-4F26-904F-7AE8AF648AC9}" destId="{E68687EC-2AD6-4F1C-8053-4EB39B9C6FA5}" srcOrd="0" destOrd="0" presId="urn:microsoft.com/office/officeart/2008/layout/SquareAccentList"/>
    <dgm:cxn modelId="{10E237CF-6DB6-4B35-9DF0-06C5453A6A8D}" srcId="{7F7C49EE-CB45-4FF4-B9E7-6B17CBD4F060}" destId="{426ABA12-143D-45FD-B4A7-7862A6F83ED2}" srcOrd="0" destOrd="0" parTransId="{6A0FDED9-E79E-4580-B660-DAF765DA14CA}" sibTransId="{9D70922D-3A57-4F0E-B59B-31721535D1C4}"/>
    <dgm:cxn modelId="{F01DA7D9-369A-40EF-B656-AC17C7EB1F03}" type="presOf" srcId="{B210D231-1188-4E56-A81E-BA4D7234AB49}" destId="{7481D73F-2EAB-40ED-8D36-622D9A8C2DA4}" srcOrd="0" destOrd="0" presId="urn:microsoft.com/office/officeart/2008/layout/SquareAccentList"/>
    <dgm:cxn modelId="{AF3749DB-1FAD-4300-8D47-868A08FC144D}" srcId="{C351F797-24A7-4FC2-8967-7605BBD1E536}" destId="{B2D2463E-889D-46A0-AF50-7224D53BE150}" srcOrd="0" destOrd="0" parTransId="{9564173F-3DD4-40D6-B9E3-54E2833BE1FD}" sibTransId="{E32CAA9F-4A70-42F6-B65D-5CEEC7525A85}"/>
    <dgm:cxn modelId="{8D26A6DB-2551-468C-AF2E-7CC5CBFB4BF4}" srcId="{B210D231-1188-4E56-A81E-BA4D7234AB49}" destId="{9DA15223-9535-4506-AC59-B3A4E24A6293}" srcOrd="1" destOrd="0" parTransId="{D440D5C4-48B5-448F-A596-D992A025F103}" sibTransId="{BF8AA33B-0558-4A13-BDDF-4F6E7B82728A}"/>
    <dgm:cxn modelId="{C3F37AE3-EEF4-4095-8F43-AB2738AF06E3}" type="presOf" srcId="{1CF5610E-421E-4F22-9FD1-028C9E9CC7C7}" destId="{B5748B9C-5B74-4882-8288-ED77B67183BB}" srcOrd="0" destOrd="0" presId="urn:microsoft.com/office/officeart/2008/layout/SquareAccentList"/>
    <dgm:cxn modelId="{AD88C3E4-5680-4A70-9D08-938F7BC86A63}" type="presOf" srcId="{426ABA12-143D-45FD-B4A7-7862A6F83ED2}" destId="{B39662BA-3E75-4B17-BF30-E03D9AF38551}" srcOrd="0" destOrd="0" presId="urn:microsoft.com/office/officeart/2008/layout/SquareAccentList"/>
    <dgm:cxn modelId="{554378E5-0127-4471-B13D-D7A5BCB4BC8F}" srcId="{7F7C49EE-CB45-4FF4-B9E7-6B17CBD4F060}" destId="{1CF5610E-421E-4F22-9FD1-028C9E9CC7C7}" srcOrd="2" destOrd="0" parTransId="{57DB925C-8455-42C1-9013-0D45CA721EC6}" sibTransId="{A44CE228-4584-4D74-A932-833F52692391}"/>
    <dgm:cxn modelId="{7E3119EA-8294-464C-918D-D6C664814763}" srcId="{EBA497AF-4343-4A64-A04F-F8977853AD15}" destId="{FFA96BEF-9688-45A3-99DF-10B24F417ADF}" srcOrd="5" destOrd="0" parTransId="{D21A0727-B011-4718-A69C-82B7E4D6E533}" sibTransId="{6915D812-0C8A-4E3C-8184-F4A4831B7466}"/>
    <dgm:cxn modelId="{7423DFF4-BF8C-4240-990C-FD2C5ADCEEA4}" srcId="{9DA15223-9535-4506-AC59-B3A4E24A6293}" destId="{8B2AE2A0-A8CF-4490-B0B8-2FB6D96DDBCA}" srcOrd="1" destOrd="0" parTransId="{B568B5D2-EEAC-41F8-8CEC-018E33B7198F}" sibTransId="{FF47824D-2F11-4043-AF5B-2FB28BA1EB7B}"/>
    <dgm:cxn modelId="{337282F5-5316-45AE-8549-4AA3C543673B}" type="presOf" srcId="{20B9D7D6-0B05-4704-89C8-77340DD6F058}" destId="{0F554C06-9CC3-4503-9A37-4D20A0B51E62}" srcOrd="0" destOrd="0" presId="urn:microsoft.com/office/officeart/2008/layout/SquareAccentList"/>
    <dgm:cxn modelId="{9D320CFA-5383-4053-8551-067FFA8211C3}" srcId="{EBA497AF-4343-4A64-A04F-F8977853AD15}" destId="{37311CFC-034A-415D-AA2C-DAB33F39D329}" srcOrd="8" destOrd="0" parTransId="{4B1BEE5F-2F10-4885-942D-41CF5B82B409}" sibTransId="{79F98F67-A0AF-4324-8149-CB7FA94CF0EB}"/>
    <dgm:cxn modelId="{E82A1F84-BAEC-484D-87E6-5E617F9AF33C}" type="presParOf" srcId="{7481D73F-2EAB-40ED-8D36-622D9A8C2DA4}" destId="{21C46387-2AC0-4701-8387-A931C9BB514A}" srcOrd="0" destOrd="0" presId="urn:microsoft.com/office/officeart/2008/layout/SquareAccentList"/>
    <dgm:cxn modelId="{5865E279-A109-4AD4-A64C-BFF3ED07C30F}" type="presParOf" srcId="{21C46387-2AC0-4701-8387-A931C9BB514A}" destId="{24C84F96-9CE4-4497-AD90-6FF031842AC6}" srcOrd="0" destOrd="0" presId="urn:microsoft.com/office/officeart/2008/layout/SquareAccentList"/>
    <dgm:cxn modelId="{ECF292B2-679B-41AD-ADD8-EF45A43ED976}" type="presParOf" srcId="{24C84F96-9CE4-4497-AD90-6FF031842AC6}" destId="{B5EA26A7-B136-4C89-8248-DD5452C90B48}" srcOrd="0" destOrd="0" presId="urn:microsoft.com/office/officeart/2008/layout/SquareAccentList"/>
    <dgm:cxn modelId="{8696FE62-12A1-4BAF-A839-0E9A2D914E55}" type="presParOf" srcId="{24C84F96-9CE4-4497-AD90-6FF031842AC6}" destId="{FF454536-ADE7-4D13-B4B1-91936EEA1579}" srcOrd="1" destOrd="0" presId="urn:microsoft.com/office/officeart/2008/layout/SquareAccentList"/>
    <dgm:cxn modelId="{66B0F8A9-3644-4491-AAA3-55416AE5305E}" type="presParOf" srcId="{24C84F96-9CE4-4497-AD90-6FF031842AC6}" destId="{336911B9-A574-4963-868A-BB75F87D7BA7}" srcOrd="2" destOrd="0" presId="urn:microsoft.com/office/officeart/2008/layout/SquareAccentList"/>
    <dgm:cxn modelId="{B7B8B232-FF1C-433C-BD92-91CE5E26279A}" type="presParOf" srcId="{21C46387-2AC0-4701-8387-A931C9BB514A}" destId="{E6C491EF-8E40-44FE-80A2-AA408F9ADC7E}" srcOrd="1" destOrd="0" presId="urn:microsoft.com/office/officeart/2008/layout/SquareAccentList"/>
    <dgm:cxn modelId="{CD485D2A-2ACE-4B14-B9D2-EB2A18631EFE}" type="presParOf" srcId="{E6C491EF-8E40-44FE-80A2-AA408F9ADC7E}" destId="{A940C156-AF72-44AC-ADB8-E0C7F23EA446}" srcOrd="0" destOrd="0" presId="urn:microsoft.com/office/officeart/2008/layout/SquareAccentList"/>
    <dgm:cxn modelId="{4DE685FF-F046-4941-8D54-4F803B885D2A}" type="presParOf" srcId="{A940C156-AF72-44AC-ADB8-E0C7F23EA446}" destId="{BD19DA59-1C3B-4E2A-9359-B98B858BA32D}" srcOrd="0" destOrd="0" presId="urn:microsoft.com/office/officeart/2008/layout/SquareAccentList"/>
    <dgm:cxn modelId="{26979297-B2D6-4844-9AAD-D231EF9AFCA6}" type="presParOf" srcId="{A940C156-AF72-44AC-ADB8-E0C7F23EA446}" destId="{A1E2B941-D48D-4AA3-9A52-5B821E3F8DD7}" srcOrd="1" destOrd="0" presId="urn:microsoft.com/office/officeart/2008/layout/SquareAccentList"/>
    <dgm:cxn modelId="{915E9EB3-AD6B-4A53-A856-70EA402B0464}" type="presParOf" srcId="{E6C491EF-8E40-44FE-80A2-AA408F9ADC7E}" destId="{AE8664E1-5EE9-4AA1-8D02-21B065E4C970}" srcOrd="1" destOrd="0" presId="urn:microsoft.com/office/officeart/2008/layout/SquareAccentList"/>
    <dgm:cxn modelId="{8914309C-2F3E-4727-88A8-825BEEE2AFF9}" type="presParOf" srcId="{AE8664E1-5EE9-4AA1-8D02-21B065E4C970}" destId="{7C05BED2-2FA1-4509-8FA6-2DFD874CAF12}" srcOrd="0" destOrd="0" presId="urn:microsoft.com/office/officeart/2008/layout/SquareAccentList"/>
    <dgm:cxn modelId="{A0D47F04-685D-4B2D-8C0A-AA3CDB56A829}" type="presParOf" srcId="{AE8664E1-5EE9-4AA1-8D02-21B065E4C970}" destId="{2721D79F-E21E-4574-B7E5-CA437872E6B8}" srcOrd="1" destOrd="0" presId="urn:microsoft.com/office/officeart/2008/layout/SquareAccentList"/>
    <dgm:cxn modelId="{FB26E8CB-024B-4223-B145-59BEC6DB9DCF}" type="presParOf" srcId="{E6C491EF-8E40-44FE-80A2-AA408F9ADC7E}" destId="{44495C09-652A-447E-BE71-1DFB61A447A0}" srcOrd="2" destOrd="0" presId="urn:microsoft.com/office/officeart/2008/layout/SquareAccentList"/>
    <dgm:cxn modelId="{AE544C33-06AA-47A8-8349-EE702AB4CC26}" type="presParOf" srcId="{44495C09-652A-447E-BE71-1DFB61A447A0}" destId="{99A95329-8F1B-4444-82B5-2C0138B0689A}" srcOrd="0" destOrd="0" presId="urn:microsoft.com/office/officeart/2008/layout/SquareAccentList"/>
    <dgm:cxn modelId="{B15DB9D1-8196-4AD4-839E-290DFE066C1B}" type="presParOf" srcId="{44495C09-652A-447E-BE71-1DFB61A447A0}" destId="{E68687EC-2AD6-4F1C-8053-4EB39B9C6FA5}" srcOrd="1" destOrd="0" presId="urn:microsoft.com/office/officeart/2008/layout/SquareAccentList"/>
    <dgm:cxn modelId="{E5129E73-3D91-4A85-9235-F221F45F5353}" type="presParOf" srcId="{E6C491EF-8E40-44FE-80A2-AA408F9ADC7E}" destId="{D842D7D7-B9C7-4BEA-92C3-077253F65343}" srcOrd="3" destOrd="0" presId="urn:microsoft.com/office/officeart/2008/layout/SquareAccentList"/>
    <dgm:cxn modelId="{FCE529F3-68C8-45D8-9E61-826B3E05294D}" type="presParOf" srcId="{D842D7D7-B9C7-4BEA-92C3-077253F65343}" destId="{BED971AD-BC42-4F65-9F4A-7F809F601BDC}" srcOrd="0" destOrd="0" presId="urn:microsoft.com/office/officeart/2008/layout/SquareAccentList"/>
    <dgm:cxn modelId="{6D395D24-A75C-4195-AA39-CB11A5E2CFE0}" type="presParOf" srcId="{D842D7D7-B9C7-4BEA-92C3-077253F65343}" destId="{62D474AD-9B35-414B-8C98-18E4F925B0F9}" srcOrd="1" destOrd="0" presId="urn:microsoft.com/office/officeart/2008/layout/SquareAccentList"/>
    <dgm:cxn modelId="{F7082398-5D9D-4163-A9CF-A53D101B262A}" type="presParOf" srcId="{E6C491EF-8E40-44FE-80A2-AA408F9ADC7E}" destId="{D7061513-9864-4D19-A3B0-0BF13BF81CAF}" srcOrd="4" destOrd="0" presId="urn:microsoft.com/office/officeart/2008/layout/SquareAccentList"/>
    <dgm:cxn modelId="{A6AD19B3-4907-4AC5-9F09-60973D659D64}" type="presParOf" srcId="{D7061513-9864-4D19-A3B0-0BF13BF81CAF}" destId="{94BD1A0E-40AD-44A0-B5E9-55E72836BC8E}" srcOrd="0" destOrd="0" presId="urn:microsoft.com/office/officeart/2008/layout/SquareAccentList"/>
    <dgm:cxn modelId="{CBAD2413-B0D1-4CE0-8542-41EAD7C1EF4F}" type="presParOf" srcId="{D7061513-9864-4D19-A3B0-0BF13BF81CAF}" destId="{1FCE0815-FD41-4BCF-96E9-6E9CFB4A15E8}" srcOrd="1" destOrd="0" presId="urn:microsoft.com/office/officeart/2008/layout/SquareAccentList"/>
    <dgm:cxn modelId="{E17D5F89-34E4-4D79-90CD-C44E53E71B66}" type="presParOf" srcId="{E6C491EF-8E40-44FE-80A2-AA408F9ADC7E}" destId="{25DA49EF-4D39-4B45-850C-0E5BE7FF018F}" srcOrd="5" destOrd="0" presId="urn:microsoft.com/office/officeart/2008/layout/SquareAccentList"/>
    <dgm:cxn modelId="{2AA3166A-8A11-4715-8675-D9BD77446E8E}" type="presParOf" srcId="{25DA49EF-4D39-4B45-850C-0E5BE7FF018F}" destId="{2ADA5CC4-199A-49EE-97CD-78D3491CE1E6}" srcOrd="0" destOrd="0" presId="urn:microsoft.com/office/officeart/2008/layout/SquareAccentList"/>
    <dgm:cxn modelId="{E5A06E9F-E8D4-4945-BABC-6796CAFA76C0}" type="presParOf" srcId="{25DA49EF-4D39-4B45-850C-0E5BE7FF018F}" destId="{95B45E1A-02B5-48CD-83EA-B84ECF1E1058}" srcOrd="1" destOrd="0" presId="urn:microsoft.com/office/officeart/2008/layout/SquareAccentList"/>
    <dgm:cxn modelId="{8714CC65-C140-49E1-A98E-FEFF1548ACFD}" type="presParOf" srcId="{E6C491EF-8E40-44FE-80A2-AA408F9ADC7E}" destId="{756658E5-4179-48C8-881C-7CDBCD7365D3}" srcOrd="6" destOrd="0" presId="urn:microsoft.com/office/officeart/2008/layout/SquareAccentList"/>
    <dgm:cxn modelId="{C7C3498D-D056-4D24-AC0B-EA8E0F5E6E8A}" type="presParOf" srcId="{756658E5-4179-48C8-881C-7CDBCD7365D3}" destId="{3A3F9D73-0D0F-42B7-BB19-ED50ECAB8FC0}" srcOrd="0" destOrd="0" presId="urn:microsoft.com/office/officeart/2008/layout/SquareAccentList"/>
    <dgm:cxn modelId="{EB9074E1-B294-4F08-A905-4B248585C6A6}" type="presParOf" srcId="{756658E5-4179-48C8-881C-7CDBCD7365D3}" destId="{1BB63EE6-ACF6-4681-97B8-B60DC0AE83E0}" srcOrd="1" destOrd="0" presId="urn:microsoft.com/office/officeart/2008/layout/SquareAccentList"/>
    <dgm:cxn modelId="{B07EF4C7-65A7-4156-BA83-48C95EACF32A}" type="presParOf" srcId="{E6C491EF-8E40-44FE-80A2-AA408F9ADC7E}" destId="{4C99F35F-C2F7-4632-9AE4-E60A426428B9}" srcOrd="7" destOrd="0" presId="urn:microsoft.com/office/officeart/2008/layout/SquareAccentList"/>
    <dgm:cxn modelId="{05A83962-7D76-4608-87FD-7421E5544121}" type="presParOf" srcId="{4C99F35F-C2F7-4632-9AE4-E60A426428B9}" destId="{D22B9B18-EFA1-4DCD-923D-FA96914ECC7C}" srcOrd="0" destOrd="0" presId="urn:microsoft.com/office/officeart/2008/layout/SquareAccentList"/>
    <dgm:cxn modelId="{A524A567-30A3-4EDB-A678-903DFE08420E}" type="presParOf" srcId="{4C99F35F-C2F7-4632-9AE4-E60A426428B9}" destId="{CF5C5365-4450-4E58-8410-BCD6C7255ECA}" srcOrd="1" destOrd="0" presId="urn:microsoft.com/office/officeart/2008/layout/SquareAccentList"/>
    <dgm:cxn modelId="{3D93BD47-E715-4CA4-A07B-02187216B089}" type="presParOf" srcId="{E6C491EF-8E40-44FE-80A2-AA408F9ADC7E}" destId="{3A6CFBE2-FF76-4427-BF80-54E23448B84A}" srcOrd="8" destOrd="0" presId="urn:microsoft.com/office/officeart/2008/layout/SquareAccentList"/>
    <dgm:cxn modelId="{4CA4EBF6-F22A-4F37-B210-6FC8D08E9E25}" type="presParOf" srcId="{3A6CFBE2-FF76-4427-BF80-54E23448B84A}" destId="{5053EDDF-E1A1-4EDD-A0B2-CC9B34A5DC80}" srcOrd="0" destOrd="0" presId="urn:microsoft.com/office/officeart/2008/layout/SquareAccentList"/>
    <dgm:cxn modelId="{08469326-E539-4AD5-8D98-C93A8CECCF38}" type="presParOf" srcId="{3A6CFBE2-FF76-4427-BF80-54E23448B84A}" destId="{5D99287F-4FB0-41D9-8AC6-47DB4B2E04C0}" srcOrd="1" destOrd="0" presId="urn:microsoft.com/office/officeart/2008/layout/SquareAccentList"/>
    <dgm:cxn modelId="{108FBA91-EA1C-408B-9259-4F96B3EE3391}" type="presParOf" srcId="{7481D73F-2EAB-40ED-8D36-622D9A8C2DA4}" destId="{B8EA3D25-29E2-4F64-976C-304D0F973F23}" srcOrd="1" destOrd="0" presId="urn:microsoft.com/office/officeart/2008/layout/SquareAccentList"/>
    <dgm:cxn modelId="{5257DC43-7D64-4DE4-A184-A42276DB2047}" type="presParOf" srcId="{B8EA3D25-29E2-4F64-976C-304D0F973F23}" destId="{94F77D26-85F5-4FFF-8F08-5C696A5FAF03}" srcOrd="0" destOrd="0" presId="urn:microsoft.com/office/officeart/2008/layout/SquareAccentList"/>
    <dgm:cxn modelId="{14B932ED-B184-4BBA-AFA6-DF9BF64A9032}" type="presParOf" srcId="{94F77D26-85F5-4FFF-8F08-5C696A5FAF03}" destId="{41073D57-3EC9-478D-861D-A519D6940FAB}" srcOrd="0" destOrd="0" presId="urn:microsoft.com/office/officeart/2008/layout/SquareAccentList"/>
    <dgm:cxn modelId="{46988024-B15C-40DD-83AF-9E61EB44995C}" type="presParOf" srcId="{94F77D26-85F5-4FFF-8F08-5C696A5FAF03}" destId="{D3AF0DA5-D7C6-4211-AE8E-4721093124DF}" srcOrd="1" destOrd="0" presId="urn:microsoft.com/office/officeart/2008/layout/SquareAccentList"/>
    <dgm:cxn modelId="{34283695-BD75-4764-9F67-C1E8526D2615}" type="presParOf" srcId="{94F77D26-85F5-4FFF-8F08-5C696A5FAF03}" destId="{D368B4CB-141D-4818-BE56-4AFD4077B0BC}" srcOrd="2" destOrd="0" presId="urn:microsoft.com/office/officeart/2008/layout/SquareAccentList"/>
    <dgm:cxn modelId="{CD9A022F-EEEE-49AE-BCAE-51F89687E27F}" type="presParOf" srcId="{B8EA3D25-29E2-4F64-976C-304D0F973F23}" destId="{E42978A1-D3B2-44B7-A81E-BE1E8F3E4F9D}" srcOrd="1" destOrd="0" presId="urn:microsoft.com/office/officeart/2008/layout/SquareAccentList"/>
    <dgm:cxn modelId="{51275C50-0B12-48DC-BD67-B44180BE022C}" type="presParOf" srcId="{E42978A1-D3B2-44B7-A81E-BE1E8F3E4F9D}" destId="{95FD80E6-62F9-4E01-957D-B2FB5293A730}" srcOrd="0" destOrd="0" presId="urn:microsoft.com/office/officeart/2008/layout/SquareAccentList"/>
    <dgm:cxn modelId="{3416880B-0867-4DED-A474-C4FB023B73F2}" type="presParOf" srcId="{95FD80E6-62F9-4E01-957D-B2FB5293A730}" destId="{F65CF01F-6279-40EF-9EB0-028832CFE0F1}" srcOrd="0" destOrd="0" presId="urn:microsoft.com/office/officeart/2008/layout/SquareAccentList"/>
    <dgm:cxn modelId="{36400A56-F722-4EF4-B6BA-04B317C471C2}" type="presParOf" srcId="{95FD80E6-62F9-4E01-957D-B2FB5293A730}" destId="{AA567DED-BF42-41A0-833C-F03F81247C3B}" srcOrd="1" destOrd="0" presId="urn:microsoft.com/office/officeart/2008/layout/SquareAccentList"/>
    <dgm:cxn modelId="{21F402E6-D413-497B-89A9-4E6C69209BB1}" type="presParOf" srcId="{E42978A1-D3B2-44B7-A81E-BE1E8F3E4F9D}" destId="{EAA51A62-0032-4F32-8FF5-5CC1A0704A17}" srcOrd="1" destOrd="0" presId="urn:microsoft.com/office/officeart/2008/layout/SquareAccentList"/>
    <dgm:cxn modelId="{30A2BE72-F295-49F7-B689-70BE5753CB2C}" type="presParOf" srcId="{EAA51A62-0032-4F32-8FF5-5CC1A0704A17}" destId="{8E897F1A-5DA3-42AC-B968-8000F5156DD5}" srcOrd="0" destOrd="0" presId="urn:microsoft.com/office/officeart/2008/layout/SquareAccentList"/>
    <dgm:cxn modelId="{6007FA54-1939-44BA-BD6A-01FC69946816}" type="presParOf" srcId="{EAA51A62-0032-4F32-8FF5-5CC1A0704A17}" destId="{31280783-590C-425E-A685-8EC906B0C3F1}" srcOrd="1" destOrd="0" presId="urn:microsoft.com/office/officeart/2008/layout/SquareAccentList"/>
    <dgm:cxn modelId="{AB697B7D-B857-46EC-AE8C-89265B970AAB}" type="presParOf" srcId="{7481D73F-2EAB-40ED-8D36-622D9A8C2DA4}" destId="{CF902671-7BCD-4BB2-B56B-4D337D4D4904}" srcOrd="2" destOrd="0" presId="urn:microsoft.com/office/officeart/2008/layout/SquareAccentList"/>
    <dgm:cxn modelId="{96F43172-5255-404B-AF3D-D9584CE6D9B5}" type="presParOf" srcId="{CF902671-7BCD-4BB2-B56B-4D337D4D4904}" destId="{7056F502-B331-4CAB-A298-33816CCCFD44}" srcOrd="0" destOrd="0" presId="urn:microsoft.com/office/officeart/2008/layout/SquareAccentList"/>
    <dgm:cxn modelId="{5ABF0BBD-37FE-46EE-9626-56963A763E2D}" type="presParOf" srcId="{7056F502-B331-4CAB-A298-33816CCCFD44}" destId="{943A242B-4B27-433D-B4DC-8AC575C6ADCC}" srcOrd="0" destOrd="0" presId="urn:microsoft.com/office/officeart/2008/layout/SquareAccentList"/>
    <dgm:cxn modelId="{79ECC037-CC3E-45FC-B832-1E90DDBC387A}" type="presParOf" srcId="{7056F502-B331-4CAB-A298-33816CCCFD44}" destId="{486AB8DD-4527-4336-B711-A286989956F1}" srcOrd="1" destOrd="0" presId="urn:microsoft.com/office/officeart/2008/layout/SquareAccentList"/>
    <dgm:cxn modelId="{EA67B5C3-474F-457B-BE01-76A27772B956}" type="presParOf" srcId="{7056F502-B331-4CAB-A298-33816CCCFD44}" destId="{DCB8523B-8DCE-4A91-A3E5-9FB300ABA283}" srcOrd="2" destOrd="0" presId="urn:microsoft.com/office/officeart/2008/layout/SquareAccentList"/>
    <dgm:cxn modelId="{4C80BCE6-22CD-40BA-91E2-57BE21C5E271}" type="presParOf" srcId="{CF902671-7BCD-4BB2-B56B-4D337D4D4904}" destId="{FB85B344-947A-4B34-9AD4-477D56FB7B28}" srcOrd="1" destOrd="0" presId="urn:microsoft.com/office/officeart/2008/layout/SquareAccentList"/>
    <dgm:cxn modelId="{C00A2689-8BBC-4B6D-B626-BCF0CC1D2389}" type="presParOf" srcId="{FB85B344-947A-4B34-9AD4-477D56FB7B28}" destId="{0FC3ADC1-F234-45ED-BEC3-212D1DE040DA}" srcOrd="0" destOrd="0" presId="urn:microsoft.com/office/officeart/2008/layout/SquareAccentList"/>
    <dgm:cxn modelId="{87A2AA56-9CE5-49C4-B95E-5FC0140795D5}" type="presParOf" srcId="{0FC3ADC1-F234-45ED-BEC3-212D1DE040DA}" destId="{5646709F-97CC-454D-A568-334C71039F52}" srcOrd="0" destOrd="0" presId="urn:microsoft.com/office/officeart/2008/layout/SquareAccentList"/>
    <dgm:cxn modelId="{EF708643-9306-4F6F-9D4D-69CF4479AE43}" type="presParOf" srcId="{0FC3ADC1-F234-45ED-BEC3-212D1DE040DA}" destId="{B39662BA-3E75-4B17-BF30-E03D9AF38551}" srcOrd="1" destOrd="0" presId="urn:microsoft.com/office/officeart/2008/layout/SquareAccentList"/>
    <dgm:cxn modelId="{55945CAF-396A-4784-B282-7330DD1384E0}" type="presParOf" srcId="{FB85B344-947A-4B34-9AD4-477D56FB7B28}" destId="{ED9CC1C7-75B8-4396-9523-8E77A268A977}" srcOrd="1" destOrd="0" presId="urn:microsoft.com/office/officeart/2008/layout/SquareAccentList"/>
    <dgm:cxn modelId="{42A4B5A3-9082-4C25-979F-B12F8266D46D}" type="presParOf" srcId="{ED9CC1C7-75B8-4396-9523-8E77A268A977}" destId="{DFF99CB7-6C37-4EA4-ACE6-7D62417F656C}" srcOrd="0" destOrd="0" presId="urn:microsoft.com/office/officeart/2008/layout/SquareAccentList"/>
    <dgm:cxn modelId="{D5A9630C-2E85-486F-B86D-B6199ED85B63}" type="presParOf" srcId="{ED9CC1C7-75B8-4396-9523-8E77A268A977}" destId="{0F554C06-9CC3-4503-9A37-4D20A0B51E62}" srcOrd="1" destOrd="0" presId="urn:microsoft.com/office/officeart/2008/layout/SquareAccentList"/>
    <dgm:cxn modelId="{23351A99-69ED-4C80-8D93-F10E142D28F5}" type="presParOf" srcId="{FB85B344-947A-4B34-9AD4-477D56FB7B28}" destId="{BCA0A6B7-7668-4D3C-8F30-2BFEC7270CE3}" srcOrd="2" destOrd="0" presId="urn:microsoft.com/office/officeart/2008/layout/SquareAccentList"/>
    <dgm:cxn modelId="{74214777-A896-466F-872F-DFC1299B79EA}" type="presParOf" srcId="{BCA0A6B7-7668-4D3C-8F30-2BFEC7270CE3}" destId="{02C562C4-5F4C-4859-8F16-9774B579BE45}" srcOrd="0" destOrd="0" presId="urn:microsoft.com/office/officeart/2008/layout/SquareAccentList"/>
    <dgm:cxn modelId="{C7480C8B-EE34-4AE4-9F79-B5BAC89F5D64}" type="presParOf" srcId="{BCA0A6B7-7668-4D3C-8F30-2BFEC7270CE3}" destId="{B5748B9C-5B74-4882-8288-ED77B67183BB}" srcOrd="1" destOrd="0" presId="urn:microsoft.com/office/officeart/2008/layout/SquareAccentList"/>
    <dgm:cxn modelId="{357F38E4-F63D-46E5-BFBB-49FB1BB7B129}" type="presParOf" srcId="{FB85B344-947A-4B34-9AD4-477D56FB7B28}" destId="{90A3A7AA-91F9-42B7-9F55-642DC13EE525}" srcOrd="3" destOrd="0" presId="urn:microsoft.com/office/officeart/2008/layout/SquareAccentList"/>
    <dgm:cxn modelId="{F76FC546-312D-43C3-B561-2412C5C3882E}" type="presParOf" srcId="{90A3A7AA-91F9-42B7-9F55-642DC13EE525}" destId="{CCDD042C-FECB-4C22-8D05-875317371FFB}" srcOrd="0" destOrd="0" presId="urn:microsoft.com/office/officeart/2008/layout/SquareAccentList"/>
    <dgm:cxn modelId="{B4EB81C6-DB3D-42A0-83A5-1EA70EAF2215}" type="presParOf" srcId="{90A3A7AA-91F9-42B7-9F55-642DC13EE525}" destId="{3790A013-8ACD-44D3-ABDC-F047021AA810}" srcOrd="1" destOrd="0" presId="urn:microsoft.com/office/officeart/2008/layout/SquareAccentList"/>
    <dgm:cxn modelId="{6EED9E42-1C5C-48B0-A890-D5CD1A099BF4}" type="presParOf" srcId="{7481D73F-2EAB-40ED-8D36-622D9A8C2DA4}" destId="{30692C5C-8F71-43A4-8C41-E06A8A3395A1}" srcOrd="3" destOrd="0" presId="urn:microsoft.com/office/officeart/2008/layout/SquareAccentList"/>
    <dgm:cxn modelId="{4273EA5E-D5AA-49A8-849B-549FAAEF91CD}" type="presParOf" srcId="{30692C5C-8F71-43A4-8C41-E06A8A3395A1}" destId="{B7889E7B-99C7-44BA-AC21-5EA799CAECBC}" srcOrd="0" destOrd="0" presId="urn:microsoft.com/office/officeart/2008/layout/SquareAccentList"/>
    <dgm:cxn modelId="{724D3AFC-997E-400D-92BB-2D26470D5387}" type="presParOf" srcId="{B7889E7B-99C7-44BA-AC21-5EA799CAECBC}" destId="{946EBA1C-8BC9-4F31-AB83-0ACF8A90D35D}" srcOrd="0" destOrd="0" presId="urn:microsoft.com/office/officeart/2008/layout/SquareAccentList"/>
    <dgm:cxn modelId="{F724F7DF-846B-4AF0-92C5-E74FB27A6CF4}" type="presParOf" srcId="{B7889E7B-99C7-44BA-AC21-5EA799CAECBC}" destId="{C05D09A5-B235-4BEF-B5F9-97AE62F47FBB}" srcOrd="1" destOrd="0" presId="urn:microsoft.com/office/officeart/2008/layout/SquareAccentList"/>
    <dgm:cxn modelId="{CA0290E8-87A0-4487-A5F6-87B9B7B7EEF3}" type="presParOf" srcId="{B7889E7B-99C7-44BA-AC21-5EA799CAECBC}" destId="{03B1E806-70F5-4CB6-AA7B-983E223D7E02}" srcOrd="2" destOrd="0" presId="urn:microsoft.com/office/officeart/2008/layout/SquareAccentList"/>
    <dgm:cxn modelId="{C9829BD8-56AC-4836-8567-8304A554D9AB}" type="presParOf" srcId="{30692C5C-8F71-43A4-8C41-E06A8A3395A1}" destId="{24E9A78A-270F-4FFE-8AC7-C3DA20FD8FCA}" srcOrd="1" destOrd="0" presId="urn:microsoft.com/office/officeart/2008/layout/SquareAccentList"/>
    <dgm:cxn modelId="{92759CB6-D1F1-40EA-B5D0-1541B2DB4050}" type="presParOf" srcId="{24E9A78A-270F-4FFE-8AC7-C3DA20FD8FCA}" destId="{D82E618C-3683-4E31-A39B-4B98AEC61101}" srcOrd="0" destOrd="0" presId="urn:microsoft.com/office/officeart/2008/layout/SquareAccentList"/>
    <dgm:cxn modelId="{254F02DC-7EDB-447E-B5BD-E8CC27D354A4}" type="presParOf" srcId="{D82E618C-3683-4E31-A39B-4B98AEC61101}" destId="{DE4571DC-AD14-4E34-BD83-DDE7C3BD67FD}" srcOrd="0" destOrd="0" presId="urn:microsoft.com/office/officeart/2008/layout/SquareAccentList"/>
    <dgm:cxn modelId="{0D57B789-6C76-45E4-99B1-0FC721C5461A}" type="presParOf" srcId="{D82E618C-3683-4E31-A39B-4B98AEC61101}" destId="{8D187CCD-1A7C-4E93-94C8-A8996A5C8061}" srcOrd="1" destOrd="0" presId="urn:microsoft.com/office/officeart/2008/layout/SquareAccentList"/>
    <dgm:cxn modelId="{62A48914-07EB-4464-BA97-D427B3479EFB}" type="presParOf" srcId="{24E9A78A-270F-4FFE-8AC7-C3DA20FD8FCA}" destId="{16D67C62-3369-46AF-AD8D-215DF2D0FAA7}" srcOrd="1" destOrd="0" presId="urn:microsoft.com/office/officeart/2008/layout/SquareAccentList"/>
    <dgm:cxn modelId="{6F29B633-8CF5-48DC-8E62-EC541EB4F750}" type="presParOf" srcId="{16D67C62-3369-46AF-AD8D-215DF2D0FAA7}" destId="{434221A8-757C-48E1-9C5B-F76903428908}" srcOrd="0" destOrd="0" presId="urn:microsoft.com/office/officeart/2008/layout/SquareAccentList"/>
    <dgm:cxn modelId="{61487ED7-C28F-422D-ADB0-B036F48AB38C}" type="presParOf" srcId="{16D67C62-3369-46AF-AD8D-215DF2D0FAA7}" destId="{A3D875B9-9522-4C59-B5AB-54BBE8A5E147}" srcOrd="1" destOrd="0" presId="urn:microsoft.com/office/officeart/2008/layout/SquareAccentList"/>
    <dgm:cxn modelId="{64D5302C-CDE5-4E08-A58E-F17CEFD0EA25}" type="presParOf" srcId="{24E9A78A-270F-4FFE-8AC7-C3DA20FD8FCA}" destId="{EAB82F53-E76D-4BFC-8DD3-18399A35F1B0}" srcOrd="2" destOrd="0" presId="urn:microsoft.com/office/officeart/2008/layout/SquareAccentList"/>
    <dgm:cxn modelId="{1501DA78-0C5A-4AD3-8DBD-54F0C053BB8A}" type="presParOf" srcId="{EAB82F53-E76D-4BFC-8DD3-18399A35F1B0}" destId="{02E64762-F537-4A63-BAB7-1268BF374D68}" srcOrd="0" destOrd="0" presId="urn:microsoft.com/office/officeart/2008/layout/SquareAccentList"/>
    <dgm:cxn modelId="{2A11769D-05DB-4362-8D26-7D1D12E65DF8}" type="presParOf" srcId="{EAB82F53-E76D-4BFC-8DD3-18399A35F1B0}" destId="{4F1CE8ED-748F-4A5F-B812-37AD8BB57E3C}"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FEEA1-4AAC-4933-929D-A37E8B65260A}">
      <dsp:nvSpPr>
        <dsp:cNvPr id="0" name=""/>
        <dsp:cNvSpPr/>
      </dsp:nvSpPr>
      <dsp:spPr>
        <a:xfrm>
          <a:off x="25135" y="989766"/>
          <a:ext cx="2305922" cy="190190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Handle missing values</a:t>
          </a:r>
          <a:endParaRPr lang="en-PK" sz="1500" kern="1200" dirty="0"/>
        </a:p>
        <a:p>
          <a:pPr marL="114300" lvl="1" indent="-114300" algn="l" defTabSz="666750">
            <a:lnSpc>
              <a:spcPct val="90000"/>
            </a:lnSpc>
            <a:spcBef>
              <a:spcPct val="0"/>
            </a:spcBef>
            <a:spcAft>
              <a:spcPct val="15000"/>
            </a:spcAft>
            <a:buChar char="•"/>
          </a:pPr>
          <a:r>
            <a:rPr lang="en-US" sz="1500" kern="1200" dirty="0"/>
            <a:t>Remove unnecessary columns</a:t>
          </a:r>
          <a:endParaRPr lang="en-PK" sz="1500" kern="1200" dirty="0"/>
        </a:p>
        <a:p>
          <a:pPr marL="114300" lvl="1" indent="-114300" algn="l" defTabSz="666750">
            <a:lnSpc>
              <a:spcPct val="90000"/>
            </a:lnSpc>
            <a:spcBef>
              <a:spcPct val="0"/>
            </a:spcBef>
            <a:spcAft>
              <a:spcPct val="15000"/>
            </a:spcAft>
            <a:buChar char="•"/>
          </a:pPr>
          <a:r>
            <a:rPr lang="en-US" sz="1500" kern="1200" dirty="0"/>
            <a:t>Categorical feature transformation</a:t>
          </a:r>
          <a:endParaRPr lang="en-PK" sz="1500" kern="1200" dirty="0"/>
        </a:p>
        <a:p>
          <a:pPr marL="114300" lvl="1" indent="-114300" algn="l" defTabSz="666750">
            <a:lnSpc>
              <a:spcPct val="90000"/>
            </a:lnSpc>
            <a:spcBef>
              <a:spcPct val="0"/>
            </a:spcBef>
            <a:spcAft>
              <a:spcPct val="15000"/>
            </a:spcAft>
            <a:buChar char="•"/>
          </a:pPr>
          <a:r>
            <a:rPr lang="en-US" sz="1500" kern="1200" dirty="0"/>
            <a:t>Outlier Handling</a:t>
          </a:r>
          <a:endParaRPr lang="en-PK" sz="1500" kern="1200" dirty="0"/>
        </a:p>
      </dsp:txBody>
      <dsp:txXfrm>
        <a:off x="68903" y="1033534"/>
        <a:ext cx="2218386" cy="1406817"/>
      </dsp:txXfrm>
    </dsp:sp>
    <dsp:sp modelId="{6262E005-98C0-4CF9-A5EE-64E4C5B6B766}">
      <dsp:nvSpPr>
        <dsp:cNvPr id="0" name=""/>
        <dsp:cNvSpPr/>
      </dsp:nvSpPr>
      <dsp:spPr>
        <a:xfrm>
          <a:off x="1306533" y="1390768"/>
          <a:ext cx="2619783" cy="2619783"/>
        </a:xfrm>
        <a:prstGeom prst="leftCircularArrow">
          <a:avLst>
            <a:gd name="adj1" fmla="val 3445"/>
            <a:gd name="adj2" fmla="val 426935"/>
            <a:gd name="adj3" fmla="val 2202446"/>
            <a:gd name="adj4" fmla="val 9024489"/>
            <a:gd name="adj5" fmla="val 402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F73DD5-D52A-414D-B1AC-669EBE91BC2D}">
      <dsp:nvSpPr>
        <dsp:cNvPr id="0" name=""/>
        <dsp:cNvSpPr/>
      </dsp:nvSpPr>
      <dsp:spPr>
        <a:xfrm>
          <a:off x="537562" y="2484119"/>
          <a:ext cx="2049709" cy="8151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Hygiene</a:t>
          </a:r>
          <a:endParaRPr lang="en-PK" sz="1800" kern="1200" dirty="0"/>
        </a:p>
      </dsp:txBody>
      <dsp:txXfrm>
        <a:off x="561435" y="2507992"/>
        <a:ext cx="2001963" cy="767355"/>
      </dsp:txXfrm>
    </dsp:sp>
    <dsp:sp modelId="{F328C0DB-106F-4C38-BA5E-D62FBAB8A7E3}">
      <dsp:nvSpPr>
        <dsp:cNvPr id="0" name=""/>
        <dsp:cNvSpPr/>
      </dsp:nvSpPr>
      <dsp:spPr>
        <a:xfrm>
          <a:off x="3017087" y="989766"/>
          <a:ext cx="2305922" cy="190190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Random forest classifier – to extract feature importance</a:t>
          </a:r>
          <a:endParaRPr lang="en-PK" sz="1500" kern="1200" dirty="0"/>
        </a:p>
      </dsp:txBody>
      <dsp:txXfrm>
        <a:off x="3060855" y="1441085"/>
        <a:ext cx="2218386" cy="1406817"/>
      </dsp:txXfrm>
    </dsp:sp>
    <dsp:sp modelId="{386EE285-53C5-4ABF-A4C5-2866815C2ACB}">
      <dsp:nvSpPr>
        <dsp:cNvPr id="0" name=""/>
        <dsp:cNvSpPr/>
      </dsp:nvSpPr>
      <dsp:spPr>
        <a:xfrm>
          <a:off x="4279269" y="-203687"/>
          <a:ext cx="2914429" cy="2914429"/>
        </a:xfrm>
        <a:prstGeom prst="circularArrow">
          <a:avLst>
            <a:gd name="adj1" fmla="val 3097"/>
            <a:gd name="adj2" fmla="val 380617"/>
            <a:gd name="adj3" fmla="val 19443872"/>
            <a:gd name="adj4" fmla="val 12575511"/>
            <a:gd name="adj5" fmla="val 361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5726A1-5BA0-4376-BD8A-D2D05D659645}">
      <dsp:nvSpPr>
        <dsp:cNvPr id="0" name=""/>
        <dsp:cNvSpPr/>
      </dsp:nvSpPr>
      <dsp:spPr>
        <a:xfrm>
          <a:off x="3529515" y="582215"/>
          <a:ext cx="2049709" cy="8151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Determine Most Useful Feature</a:t>
          </a:r>
          <a:endParaRPr lang="en-PK" sz="1800" kern="1200" dirty="0"/>
        </a:p>
      </dsp:txBody>
      <dsp:txXfrm>
        <a:off x="3553388" y="606088"/>
        <a:ext cx="2001963" cy="767355"/>
      </dsp:txXfrm>
    </dsp:sp>
    <dsp:sp modelId="{AA2CBB14-1FE7-4AF4-B7CA-9D0F26DC31E4}">
      <dsp:nvSpPr>
        <dsp:cNvPr id="0" name=""/>
        <dsp:cNvSpPr/>
      </dsp:nvSpPr>
      <dsp:spPr>
        <a:xfrm>
          <a:off x="6009039" y="989766"/>
          <a:ext cx="2305922" cy="190190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KMeans clustering to determine best cluster for business</a:t>
          </a:r>
          <a:endParaRPr lang="en-PK" sz="1500" kern="1200" dirty="0"/>
        </a:p>
        <a:p>
          <a:pPr marL="114300" lvl="1" indent="-114300" algn="l" defTabSz="666750">
            <a:lnSpc>
              <a:spcPct val="90000"/>
            </a:lnSpc>
            <a:spcBef>
              <a:spcPct val="0"/>
            </a:spcBef>
            <a:spcAft>
              <a:spcPct val="15000"/>
            </a:spcAft>
            <a:buChar char="•"/>
          </a:pPr>
          <a:r>
            <a:rPr lang="en-US" sz="1500" kern="1200" dirty="0"/>
            <a:t>DecisionTreeClassifier – to generate cluster descriptions</a:t>
          </a:r>
          <a:endParaRPr lang="en-PK" sz="1500" kern="1200" dirty="0"/>
        </a:p>
      </dsp:txBody>
      <dsp:txXfrm>
        <a:off x="6052807" y="1033534"/>
        <a:ext cx="2218386" cy="1406817"/>
      </dsp:txXfrm>
    </dsp:sp>
    <dsp:sp modelId="{2418A23A-C744-46CA-BA53-D3E9F2D04EA9}">
      <dsp:nvSpPr>
        <dsp:cNvPr id="0" name=""/>
        <dsp:cNvSpPr/>
      </dsp:nvSpPr>
      <dsp:spPr>
        <a:xfrm>
          <a:off x="6521467" y="2484119"/>
          <a:ext cx="2049709" cy="8151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Determine Best Cluster of Customer</a:t>
          </a:r>
          <a:endParaRPr lang="en-PK" sz="1800" kern="1200" dirty="0"/>
        </a:p>
      </dsp:txBody>
      <dsp:txXfrm>
        <a:off x="6545340" y="2507992"/>
        <a:ext cx="2001963" cy="767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26A7-B136-4C89-8248-DD5452C90B48}">
      <dsp:nvSpPr>
        <dsp:cNvPr id="0" name=""/>
        <dsp:cNvSpPr/>
      </dsp:nvSpPr>
      <dsp:spPr>
        <a:xfrm>
          <a:off x="102457" y="427341"/>
          <a:ext cx="2022023" cy="2378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4536-ADE7-4D13-B4B1-91936EEA1579}">
      <dsp:nvSpPr>
        <dsp:cNvPr id="0" name=""/>
        <dsp:cNvSpPr/>
      </dsp:nvSpPr>
      <dsp:spPr>
        <a:xfrm>
          <a:off x="102457" y="516681"/>
          <a:ext cx="148545" cy="14854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6911B9-A574-4963-868A-BB75F87D7BA7}">
      <dsp:nvSpPr>
        <dsp:cNvPr id="0" name=""/>
        <dsp:cNvSpPr/>
      </dsp:nvSpPr>
      <dsp:spPr>
        <a:xfrm>
          <a:off x="102457" y="0"/>
          <a:ext cx="2022023" cy="427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l" defTabSz="1200150">
            <a:lnSpc>
              <a:spcPct val="90000"/>
            </a:lnSpc>
            <a:spcBef>
              <a:spcPct val="0"/>
            </a:spcBef>
            <a:spcAft>
              <a:spcPct val="35000"/>
            </a:spcAft>
            <a:buNone/>
          </a:pPr>
          <a:r>
            <a:rPr lang="en-US" sz="2700" kern="1200" dirty="0"/>
            <a:t>EDA</a:t>
          </a:r>
          <a:endParaRPr lang="en-PK" sz="2700" kern="1200" dirty="0"/>
        </a:p>
      </dsp:txBody>
      <dsp:txXfrm>
        <a:off x="102457" y="0"/>
        <a:ext cx="2022023" cy="427341"/>
      </dsp:txXfrm>
    </dsp:sp>
    <dsp:sp modelId="{BD19DA59-1C3B-4E2A-9359-B98B858BA32D}">
      <dsp:nvSpPr>
        <dsp:cNvPr id="0" name=""/>
        <dsp:cNvSpPr/>
      </dsp:nvSpPr>
      <dsp:spPr>
        <a:xfrm>
          <a:off x="102457" y="862935"/>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E2B941-D48D-4AA3-9A52-5B821E3F8DD7}">
      <dsp:nvSpPr>
        <dsp:cNvPr id="0" name=""/>
        <dsp:cNvSpPr/>
      </dsp:nvSpPr>
      <dsp:spPr>
        <a:xfrm>
          <a:off x="243999" y="764081"/>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Information</a:t>
          </a:r>
          <a:endParaRPr lang="en-PK" sz="900" kern="1200" dirty="0"/>
        </a:p>
      </dsp:txBody>
      <dsp:txXfrm>
        <a:off x="243999" y="764081"/>
        <a:ext cx="1880481" cy="346250"/>
      </dsp:txXfrm>
    </dsp:sp>
    <dsp:sp modelId="{7C05BED2-2FA1-4509-8FA6-2DFD874CAF12}">
      <dsp:nvSpPr>
        <dsp:cNvPr id="0" name=""/>
        <dsp:cNvSpPr/>
      </dsp:nvSpPr>
      <dsp:spPr>
        <a:xfrm>
          <a:off x="102457" y="1209186"/>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21D79F-E21E-4574-B7E5-CA437872E6B8}">
      <dsp:nvSpPr>
        <dsp:cNvPr id="0" name=""/>
        <dsp:cNvSpPr/>
      </dsp:nvSpPr>
      <dsp:spPr>
        <a:xfrm>
          <a:off x="243999" y="1110331"/>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Null values handling</a:t>
          </a:r>
          <a:endParaRPr lang="en-PK" sz="900" kern="1200" dirty="0"/>
        </a:p>
      </dsp:txBody>
      <dsp:txXfrm>
        <a:off x="243999" y="1110331"/>
        <a:ext cx="1880481" cy="346250"/>
      </dsp:txXfrm>
    </dsp:sp>
    <dsp:sp modelId="{99A95329-8F1B-4444-82B5-2C0138B0689A}">
      <dsp:nvSpPr>
        <dsp:cNvPr id="0" name=""/>
        <dsp:cNvSpPr/>
      </dsp:nvSpPr>
      <dsp:spPr>
        <a:xfrm>
          <a:off x="102457" y="1555436"/>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8687EC-2AD6-4F1C-8053-4EB39B9C6FA5}">
      <dsp:nvSpPr>
        <dsp:cNvPr id="0" name=""/>
        <dsp:cNvSpPr/>
      </dsp:nvSpPr>
      <dsp:spPr>
        <a:xfrm>
          <a:off x="243999" y="1456582"/>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Duplicate records check</a:t>
          </a:r>
        </a:p>
      </dsp:txBody>
      <dsp:txXfrm>
        <a:off x="243999" y="1456582"/>
        <a:ext cx="1880481" cy="346250"/>
      </dsp:txXfrm>
    </dsp:sp>
    <dsp:sp modelId="{BED971AD-BC42-4F65-9F4A-7F809F601BDC}">
      <dsp:nvSpPr>
        <dsp:cNvPr id="0" name=""/>
        <dsp:cNvSpPr/>
      </dsp:nvSpPr>
      <dsp:spPr>
        <a:xfrm>
          <a:off x="102457" y="1901687"/>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D474AD-9B35-414B-8C98-18E4F925B0F9}">
      <dsp:nvSpPr>
        <dsp:cNvPr id="0" name=""/>
        <dsp:cNvSpPr/>
      </dsp:nvSpPr>
      <dsp:spPr>
        <a:xfrm>
          <a:off x="243999" y="1802832"/>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Data exploration</a:t>
          </a:r>
        </a:p>
      </dsp:txBody>
      <dsp:txXfrm>
        <a:off x="243999" y="1802832"/>
        <a:ext cx="1880481" cy="346250"/>
      </dsp:txXfrm>
    </dsp:sp>
    <dsp:sp modelId="{94BD1A0E-40AD-44A0-B5E9-55E72836BC8E}">
      <dsp:nvSpPr>
        <dsp:cNvPr id="0" name=""/>
        <dsp:cNvSpPr/>
      </dsp:nvSpPr>
      <dsp:spPr>
        <a:xfrm>
          <a:off x="102457" y="2247937"/>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CE0815-FD41-4BCF-96E9-6E9CFB4A15E8}">
      <dsp:nvSpPr>
        <dsp:cNvPr id="0" name=""/>
        <dsp:cNvSpPr/>
      </dsp:nvSpPr>
      <dsp:spPr>
        <a:xfrm>
          <a:off x="243999" y="2149083"/>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Categorical variable handling</a:t>
          </a:r>
        </a:p>
      </dsp:txBody>
      <dsp:txXfrm>
        <a:off x="243999" y="2149083"/>
        <a:ext cx="1880481" cy="346250"/>
      </dsp:txXfrm>
    </dsp:sp>
    <dsp:sp modelId="{2ADA5CC4-199A-49EE-97CD-78D3491CE1E6}">
      <dsp:nvSpPr>
        <dsp:cNvPr id="0" name=""/>
        <dsp:cNvSpPr/>
      </dsp:nvSpPr>
      <dsp:spPr>
        <a:xfrm>
          <a:off x="102457" y="2594188"/>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B45E1A-02B5-48CD-83EA-B84ECF1E1058}">
      <dsp:nvSpPr>
        <dsp:cNvPr id="0" name=""/>
        <dsp:cNvSpPr/>
      </dsp:nvSpPr>
      <dsp:spPr>
        <a:xfrm>
          <a:off x="243999" y="2495333"/>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Datetime variables handling</a:t>
          </a:r>
        </a:p>
      </dsp:txBody>
      <dsp:txXfrm>
        <a:off x="243999" y="2495333"/>
        <a:ext cx="1880481" cy="346250"/>
      </dsp:txXfrm>
    </dsp:sp>
    <dsp:sp modelId="{3A3F9D73-0D0F-42B7-BB19-ED50ECAB8FC0}">
      <dsp:nvSpPr>
        <dsp:cNvPr id="0" name=""/>
        <dsp:cNvSpPr/>
      </dsp:nvSpPr>
      <dsp:spPr>
        <a:xfrm>
          <a:off x="102457" y="2940438"/>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B63EE6-ACF6-4681-97B8-B60DC0AE83E0}">
      <dsp:nvSpPr>
        <dsp:cNvPr id="0" name=""/>
        <dsp:cNvSpPr/>
      </dsp:nvSpPr>
      <dsp:spPr>
        <a:xfrm>
          <a:off x="243999" y="2841584"/>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Outlier Handling</a:t>
          </a:r>
        </a:p>
      </dsp:txBody>
      <dsp:txXfrm>
        <a:off x="243999" y="2841584"/>
        <a:ext cx="1880481" cy="346250"/>
      </dsp:txXfrm>
    </dsp:sp>
    <dsp:sp modelId="{D22B9B18-EFA1-4DCD-923D-FA96914ECC7C}">
      <dsp:nvSpPr>
        <dsp:cNvPr id="0" name=""/>
        <dsp:cNvSpPr/>
      </dsp:nvSpPr>
      <dsp:spPr>
        <a:xfrm>
          <a:off x="102457" y="3286689"/>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5C5365-4450-4E58-8410-BCD6C7255ECA}">
      <dsp:nvSpPr>
        <dsp:cNvPr id="0" name=""/>
        <dsp:cNvSpPr/>
      </dsp:nvSpPr>
      <dsp:spPr>
        <a:xfrm>
          <a:off x="243999" y="3187834"/>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Correlation Analysis</a:t>
          </a:r>
        </a:p>
      </dsp:txBody>
      <dsp:txXfrm>
        <a:off x="243999" y="3187834"/>
        <a:ext cx="1880481" cy="346250"/>
      </dsp:txXfrm>
    </dsp:sp>
    <dsp:sp modelId="{5053EDDF-E1A1-4EDD-A0B2-CC9B34A5DC80}">
      <dsp:nvSpPr>
        <dsp:cNvPr id="0" name=""/>
        <dsp:cNvSpPr/>
      </dsp:nvSpPr>
      <dsp:spPr>
        <a:xfrm>
          <a:off x="102457" y="3632939"/>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9287F-4FB0-41D9-8AC6-47DB4B2E04C0}">
      <dsp:nvSpPr>
        <dsp:cNvPr id="0" name=""/>
        <dsp:cNvSpPr/>
      </dsp:nvSpPr>
      <dsp:spPr>
        <a:xfrm>
          <a:off x="243999" y="3534085"/>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Feature Scaling</a:t>
          </a:r>
        </a:p>
      </dsp:txBody>
      <dsp:txXfrm>
        <a:off x="243999" y="3534085"/>
        <a:ext cx="1880481" cy="346250"/>
      </dsp:txXfrm>
    </dsp:sp>
    <dsp:sp modelId="{41073D57-3EC9-478D-861D-A519D6940FAB}">
      <dsp:nvSpPr>
        <dsp:cNvPr id="0" name=""/>
        <dsp:cNvSpPr/>
      </dsp:nvSpPr>
      <dsp:spPr>
        <a:xfrm>
          <a:off x="2225582" y="427341"/>
          <a:ext cx="2022023" cy="2378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F0DA5-D7C6-4211-AE8E-4721093124DF}">
      <dsp:nvSpPr>
        <dsp:cNvPr id="0" name=""/>
        <dsp:cNvSpPr/>
      </dsp:nvSpPr>
      <dsp:spPr>
        <a:xfrm>
          <a:off x="2225582" y="516681"/>
          <a:ext cx="148545" cy="14854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68B4CB-141D-4818-BE56-4AFD4077B0BC}">
      <dsp:nvSpPr>
        <dsp:cNvPr id="0" name=""/>
        <dsp:cNvSpPr/>
      </dsp:nvSpPr>
      <dsp:spPr>
        <a:xfrm>
          <a:off x="2225582" y="0"/>
          <a:ext cx="2022023" cy="427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l" defTabSz="1200150">
            <a:lnSpc>
              <a:spcPct val="90000"/>
            </a:lnSpc>
            <a:spcBef>
              <a:spcPct val="0"/>
            </a:spcBef>
            <a:spcAft>
              <a:spcPct val="35000"/>
            </a:spcAft>
            <a:buNone/>
          </a:pPr>
          <a:r>
            <a:rPr lang="en-US" sz="2700" kern="1200" dirty="0"/>
            <a:t>Models</a:t>
          </a:r>
          <a:endParaRPr lang="en-PK" sz="2700" kern="1200" dirty="0"/>
        </a:p>
      </dsp:txBody>
      <dsp:txXfrm>
        <a:off x="2225582" y="0"/>
        <a:ext cx="2022023" cy="427341"/>
      </dsp:txXfrm>
    </dsp:sp>
    <dsp:sp modelId="{F65CF01F-6279-40EF-9EB0-028832CFE0F1}">
      <dsp:nvSpPr>
        <dsp:cNvPr id="0" name=""/>
        <dsp:cNvSpPr/>
      </dsp:nvSpPr>
      <dsp:spPr>
        <a:xfrm>
          <a:off x="2225582" y="862935"/>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67DED-BF42-41A0-833C-F03F81247C3B}">
      <dsp:nvSpPr>
        <dsp:cNvPr id="0" name=""/>
        <dsp:cNvSpPr/>
      </dsp:nvSpPr>
      <dsp:spPr>
        <a:xfrm>
          <a:off x="2367123" y="764081"/>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Random Forest Classifier</a:t>
          </a:r>
          <a:endParaRPr lang="en-PK" sz="900" kern="1200" dirty="0"/>
        </a:p>
      </dsp:txBody>
      <dsp:txXfrm>
        <a:off x="2367123" y="764081"/>
        <a:ext cx="1880481" cy="346250"/>
      </dsp:txXfrm>
    </dsp:sp>
    <dsp:sp modelId="{8E897F1A-5DA3-42AC-B968-8000F5156DD5}">
      <dsp:nvSpPr>
        <dsp:cNvPr id="0" name=""/>
        <dsp:cNvSpPr/>
      </dsp:nvSpPr>
      <dsp:spPr>
        <a:xfrm>
          <a:off x="2225582" y="1209186"/>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80783-590C-425E-A685-8EC906B0C3F1}">
      <dsp:nvSpPr>
        <dsp:cNvPr id="0" name=""/>
        <dsp:cNvSpPr/>
      </dsp:nvSpPr>
      <dsp:spPr>
        <a:xfrm>
          <a:off x="2367123" y="1110331"/>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KMeans</a:t>
          </a:r>
          <a:endParaRPr lang="en-PK" sz="900" kern="1200" dirty="0"/>
        </a:p>
      </dsp:txBody>
      <dsp:txXfrm>
        <a:off x="2367123" y="1110331"/>
        <a:ext cx="1880481" cy="346250"/>
      </dsp:txXfrm>
    </dsp:sp>
    <dsp:sp modelId="{943A242B-4B27-433D-B4DC-8AC575C6ADCC}">
      <dsp:nvSpPr>
        <dsp:cNvPr id="0" name=""/>
        <dsp:cNvSpPr/>
      </dsp:nvSpPr>
      <dsp:spPr>
        <a:xfrm>
          <a:off x="4348706" y="427341"/>
          <a:ext cx="2022023" cy="2378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AB8DD-4527-4336-B711-A286989956F1}">
      <dsp:nvSpPr>
        <dsp:cNvPr id="0" name=""/>
        <dsp:cNvSpPr/>
      </dsp:nvSpPr>
      <dsp:spPr>
        <a:xfrm>
          <a:off x="4348706" y="516681"/>
          <a:ext cx="148545" cy="14854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B8523B-8DCE-4A91-A3E5-9FB300ABA283}">
      <dsp:nvSpPr>
        <dsp:cNvPr id="0" name=""/>
        <dsp:cNvSpPr/>
      </dsp:nvSpPr>
      <dsp:spPr>
        <a:xfrm>
          <a:off x="4348706" y="0"/>
          <a:ext cx="2022023" cy="427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l" defTabSz="1200150">
            <a:lnSpc>
              <a:spcPct val="90000"/>
            </a:lnSpc>
            <a:spcBef>
              <a:spcPct val="0"/>
            </a:spcBef>
            <a:spcAft>
              <a:spcPct val="35000"/>
            </a:spcAft>
            <a:buNone/>
          </a:pPr>
          <a:r>
            <a:rPr lang="en-US" sz="2700" kern="1200" dirty="0"/>
            <a:t>Libraries</a:t>
          </a:r>
          <a:endParaRPr lang="en-PK" sz="2700" kern="1200" dirty="0"/>
        </a:p>
      </dsp:txBody>
      <dsp:txXfrm>
        <a:off x="4348706" y="0"/>
        <a:ext cx="2022023" cy="427341"/>
      </dsp:txXfrm>
    </dsp:sp>
    <dsp:sp modelId="{5646709F-97CC-454D-A568-334C71039F52}">
      <dsp:nvSpPr>
        <dsp:cNvPr id="0" name=""/>
        <dsp:cNvSpPr/>
      </dsp:nvSpPr>
      <dsp:spPr>
        <a:xfrm>
          <a:off x="4348706" y="862935"/>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9662BA-3E75-4B17-BF30-E03D9AF38551}">
      <dsp:nvSpPr>
        <dsp:cNvPr id="0" name=""/>
        <dsp:cNvSpPr/>
      </dsp:nvSpPr>
      <dsp:spPr>
        <a:xfrm>
          <a:off x="4490248" y="764081"/>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Seaborn</a:t>
          </a:r>
          <a:endParaRPr lang="en-PK" sz="900" kern="1200" dirty="0"/>
        </a:p>
      </dsp:txBody>
      <dsp:txXfrm>
        <a:off x="4490248" y="764081"/>
        <a:ext cx="1880481" cy="346250"/>
      </dsp:txXfrm>
    </dsp:sp>
    <dsp:sp modelId="{DFF99CB7-6C37-4EA4-ACE6-7D62417F656C}">
      <dsp:nvSpPr>
        <dsp:cNvPr id="0" name=""/>
        <dsp:cNvSpPr/>
      </dsp:nvSpPr>
      <dsp:spPr>
        <a:xfrm>
          <a:off x="4348706" y="1209186"/>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554C06-9CC3-4503-9A37-4D20A0B51E62}">
      <dsp:nvSpPr>
        <dsp:cNvPr id="0" name=""/>
        <dsp:cNvSpPr/>
      </dsp:nvSpPr>
      <dsp:spPr>
        <a:xfrm>
          <a:off x="4490248" y="1110331"/>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Matplotlib</a:t>
          </a:r>
          <a:endParaRPr lang="en-PK" sz="900" kern="1200" dirty="0"/>
        </a:p>
      </dsp:txBody>
      <dsp:txXfrm>
        <a:off x="4490248" y="1110331"/>
        <a:ext cx="1880481" cy="346250"/>
      </dsp:txXfrm>
    </dsp:sp>
    <dsp:sp modelId="{02C562C4-5F4C-4859-8F16-9774B579BE45}">
      <dsp:nvSpPr>
        <dsp:cNvPr id="0" name=""/>
        <dsp:cNvSpPr/>
      </dsp:nvSpPr>
      <dsp:spPr>
        <a:xfrm>
          <a:off x="4348706" y="1555436"/>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748B9C-5B74-4882-8288-ED77B67183BB}">
      <dsp:nvSpPr>
        <dsp:cNvPr id="0" name=""/>
        <dsp:cNvSpPr/>
      </dsp:nvSpPr>
      <dsp:spPr>
        <a:xfrm>
          <a:off x="4490248" y="1456582"/>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Pandas</a:t>
          </a:r>
          <a:endParaRPr lang="en-PK" sz="900" kern="1200" dirty="0"/>
        </a:p>
      </dsp:txBody>
      <dsp:txXfrm>
        <a:off x="4490248" y="1456582"/>
        <a:ext cx="1880481" cy="346250"/>
      </dsp:txXfrm>
    </dsp:sp>
    <dsp:sp modelId="{CCDD042C-FECB-4C22-8D05-875317371FFB}">
      <dsp:nvSpPr>
        <dsp:cNvPr id="0" name=""/>
        <dsp:cNvSpPr/>
      </dsp:nvSpPr>
      <dsp:spPr>
        <a:xfrm>
          <a:off x="4348706" y="1901687"/>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90A013-8ACD-44D3-ABDC-F047021AA810}">
      <dsp:nvSpPr>
        <dsp:cNvPr id="0" name=""/>
        <dsp:cNvSpPr/>
      </dsp:nvSpPr>
      <dsp:spPr>
        <a:xfrm>
          <a:off x="4490248" y="1802832"/>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err="1"/>
            <a:t>Plotly</a:t>
          </a:r>
          <a:endParaRPr lang="en-PK" sz="900" kern="1200" dirty="0"/>
        </a:p>
      </dsp:txBody>
      <dsp:txXfrm>
        <a:off x="4490248" y="1802832"/>
        <a:ext cx="1880481" cy="346250"/>
      </dsp:txXfrm>
    </dsp:sp>
    <dsp:sp modelId="{946EBA1C-8BC9-4F31-AB83-0ACF8A90D35D}">
      <dsp:nvSpPr>
        <dsp:cNvPr id="0" name=""/>
        <dsp:cNvSpPr/>
      </dsp:nvSpPr>
      <dsp:spPr>
        <a:xfrm>
          <a:off x="6471830" y="427341"/>
          <a:ext cx="2022023" cy="23788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D09A5-B235-4BEF-B5F9-97AE62F47FBB}">
      <dsp:nvSpPr>
        <dsp:cNvPr id="0" name=""/>
        <dsp:cNvSpPr/>
      </dsp:nvSpPr>
      <dsp:spPr>
        <a:xfrm>
          <a:off x="6471830" y="516681"/>
          <a:ext cx="148545" cy="14854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B1E806-70F5-4CB6-AA7B-983E223D7E02}">
      <dsp:nvSpPr>
        <dsp:cNvPr id="0" name=""/>
        <dsp:cNvSpPr/>
      </dsp:nvSpPr>
      <dsp:spPr>
        <a:xfrm>
          <a:off x="6471830" y="0"/>
          <a:ext cx="2022023" cy="427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l" defTabSz="1200150">
            <a:lnSpc>
              <a:spcPct val="90000"/>
            </a:lnSpc>
            <a:spcBef>
              <a:spcPct val="0"/>
            </a:spcBef>
            <a:spcAft>
              <a:spcPct val="35000"/>
            </a:spcAft>
            <a:buNone/>
          </a:pPr>
          <a:r>
            <a:rPr lang="en-US" sz="2700" kern="1200" dirty="0"/>
            <a:t>Others</a:t>
          </a:r>
          <a:endParaRPr lang="en-PK" sz="2700" kern="1200" dirty="0"/>
        </a:p>
      </dsp:txBody>
      <dsp:txXfrm>
        <a:off x="6471830" y="0"/>
        <a:ext cx="2022023" cy="427341"/>
      </dsp:txXfrm>
    </dsp:sp>
    <dsp:sp modelId="{DE4571DC-AD14-4E34-BD83-DDE7C3BD67FD}">
      <dsp:nvSpPr>
        <dsp:cNvPr id="0" name=""/>
        <dsp:cNvSpPr/>
      </dsp:nvSpPr>
      <dsp:spPr>
        <a:xfrm>
          <a:off x="6471830" y="862935"/>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187CCD-1A7C-4E93-94C8-A8996A5C8061}">
      <dsp:nvSpPr>
        <dsp:cNvPr id="0" name=""/>
        <dsp:cNvSpPr/>
      </dsp:nvSpPr>
      <dsp:spPr>
        <a:xfrm>
          <a:off x="6613372" y="764081"/>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Hyper Parameter Optimization</a:t>
          </a:r>
          <a:endParaRPr lang="en-PK" sz="900" kern="1200" dirty="0"/>
        </a:p>
      </dsp:txBody>
      <dsp:txXfrm>
        <a:off x="6613372" y="764081"/>
        <a:ext cx="1880481" cy="346250"/>
      </dsp:txXfrm>
    </dsp:sp>
    <dsp:sp modelId="{434221A8-757C-48E1-9C5B-F76903428908}">
      <dsp:nvSpPr>
        <dsp:cNvPr id="0" name=""/>
        <dsp:cNvSpPr/>
      </dsp:nvSpPr>
      <dsp:spPr>
        <a:xfrm>
          <a:off x="6471830" y="1209186"/>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D875B9-9522-4C59-B5AB-54BBE8A5E147}">
      <dsp:nvSpPr>
        <dsp:cNvPr id="0" name=""/>
        <dsp:cNvSpPr/>
      </dsp:nvSpPr>
      <dsp:spPr>
        <a:xfrm>
          <a:off x="6613372" y="1110331"/>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Confusion Matrix</a:t>
          </a:r>
          <a:endParaRPr lang="en-PK" sz="900" kern="1200" dirty="0"/>
        </a:p>
      </dsp:txBody>
      <dsp:txXfrm>
        <a:off x="6613372" y="1110331"/>
        <a:ext cx="1880481" cy="346250"/>
      </dsp:txXfrm>
    </dsp:sp>
    <dsp:sp modelId="{02E64762-F537-4A63-BAB7-1268BF374D68}">
      <dsp:nvSpPr>
        <dsp:cNvPr id="0" name=""/>
        <dsp:cNvSpPr/>
      </dsp:nvSpPr>
      <dsp:spPr>
        <a:xfrm>
          <a:off x="6471830" y="1555436"/>
          <a:ext cx="148541" cy="14854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1CE8ED-748F-4A5F-B812-37AD8BB57E3C}">
      <dsp:nvSpPr>
        <dsp:cNvPr id="0" name=""/>
        <dsp:cNvSpPr/>
      </dsp:nvSpPr>
      <dsp:spPr>
        <a:xfrm>
          <a:off x="6613372" y="1456582"/>
          <a:ext cx="1880481" cy="34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Model Evaluation</a:t>
          </a:r>
          <a:endParaRPr lang="en-PK" sz="900" kern="1200" dirty="0"/>
        </a:p>
      </dsp:txBody>
      <dsp:txXfrm>
        <a:off x="6613372" y="1456582"/>
        <a:ext cx="1880481" cy="34625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213276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24479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9307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238674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5415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198872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63226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183310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264337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CB2B0-3332-4E4D-B1AE-E05102AA80AA}" type="datetimeFigureOut">
              <a:rPr lang="en-PK" smtClean="0"/>
              <a:t>28/12/2024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208844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CB2B0-3332-4E4D-B1AE-E05102AA80AA}" type="datetimeFigureOut">
              <a:rPr lang="en-PK" smtClean="0"/>
              <a:t>28/12/2024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387536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CB2B0-3332-4E4D-B1AE-E05102AA80AA}" type="datetimeFigureOut">
              <a:rPr lang="en-PK" smtClean="0"/>
              <a:t>28/12/2024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337978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CB2B0-3332-4E4D-B1AE-E05102AA80AA}" type="datetimeFigureOut">
              <a:rPr lang="en-PK" smtClean="0"/>
              <a:t>28/12/2024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44055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CB2B0-3332-4E4D-B1AE-E05102AA80AA}" type="datetimeFigureOut">
              <a:rPr lang="en-PK" smtClean="0"/>
              <a:t>28/12/2024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116626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CB2B0-3332-4E4D-B1AE-E05102AA80AA}" type="datetimeFigureOut">
              <a:rPr lang="en-PK" smtClean="0"/>
              <a:t>28/12/2024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241431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CB2B0-3332-4E4D-B1AE-E05102AA80AA}" type="datetimeFigureOut">
              <a:rPr lang="en-PK" smtClean="0"/>
              <a:t>28/12/2024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102FCF0-0C94-4C53-ABE7-CDDFCBBB284E}" type="slidenum">
              <a:rPr lang="en-PK" smtClean="0"/>
              <a:t>‹#›</a:t>
            </a:fld>
            <a:endParaRPr lang="en-PK"/>
          </a:p>
        </p:txBody>
      </p:sp>
    </p:spTree>
    <p:extLst>
      <p:ext uri="{BB962C8B-B14F-4D97-AF65-F5344CB8AC3E}">
        <p14:creationId xmlns:p14="http://schemas.microsoft.com/office/powerpoint/2010/main" val="299523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2CB2B0-3332-4E4D-B1AE-E05102AA80AA}" type="datetimeFigureOut">
              <a:rPr lang="en-PK" smtClean="0"/>
              <a:t>28/12/2024</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02FCF0-0C94-4C53-ABE7-CDDFCBBB284E}" type="slidenum">
              <a:rPr lang="en-PK" smtClean="0"/>
              <a:t>‹#›</a:t>
            </a:fld>
            <a:endParaRPr lang="en-PK"/>
          </a:p>
        </p:txBody>
      </p:sp>
    </p:spTree>
    <p:extLst>
      <p:ext uri="{BB962C8B-B14F-4D97-AF65-F5344CB8AC3E}">
        <p14:creationId xmlns:p14="http://schemas.microsoft.com/office/powerpoint/2010/main" val="1075101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rodsaldanha/arketing-campaig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AA31-ACA9-83BC-21B0-1975E48FDA3E}"/>
              </a:ext>
            </a:extLst>
          </p:cNvPr>
          <p:cNvSpPr>
            <a:spLocks noGrp="1"/>
          </p:cNvSpPr>
          <p:nvPr>
            <p:ph type="ctrTitle"/>
          </p:nvPr>
        </p:nvSpPr>
        <p:spPr/>
        <p:txBody>
          <a:bodyPr/>
          <a:lstStyle/>
          <a:p>
            <a:r>
              <a:rPr lang="en-US" dirty="0"/>
              <a:t>Marketing Campaign Analysis</a:t>
            </a:r>
            <a:endParaRPr lang="en-PK" dirty="0"/>
          </a:p>
        </p:txBody>
      </p:sp>
      <p:sp>
        <p:nvSpPr>
          <p:cNvPr id="3" name="Subtitle 2">
            <a:extLst>
              <a:ext uri="{FF2B5EF4-FFF2-40B4-BE49-F238E27FC236}">
                <a16:creationId xmlns:a16="http://schemas.microsoft.com/office/drawing/2014/main" id="{B99269AB-1D10-FE27-941D-569DEAC35AA5}"/>
              </a:ext>
            </a:extLst>
          </p:cNvPr>
          <p:cNvSpPr>
            <a:spLocks noGrp="1"/>
          </p:cNvSpPr>
          <p:nvPr>
            <p:ph type="subTitle" idx="1"/>
          </p:nvPr>
        </p:nvSpPr>
        <p:spPr/>
        <p:txBody>
          <a:bodyPr/>
          <a:lstStyle/>
          <a:p>
            <a:r>
              <a:rPr lang="en-US" dirty="0"/>
              <a:t>Project Demonstration</a:t>
            </a:r>
            <a:endParaRPr lang="en-PK" dirty="0"/>
          </a:p>
        </p:txBody>
      </p:sp>
    </p:spTree>
    <p:extLst>
      <p:ext uri="{BB962C8B-B14F-4D97-AF65-F5344CB8AC3E}">
        <p14:creationId xmlns:p14="http://schemas.microsoft.com/office/powerpoint/2010/main" val="33122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a:t>Info()</a:t>
            </a:r>
            <a:endParaRPr lang="en-PK" dirty="0"/>
          </a:p>
        </p:txBody>
      </p:sp>
      <p:pic>
        <p:nvPicPr>
          <p:cNvPr id="12" name="Content Placeholder 11">
            <a:extLst>
              <a:ext uri="{FF2B5EF4-FFF2-40B4-BE49-F238E27FC236}">
                <a16:creationId xmlns:a16="http://schemas.microsoft.com/office/drawing/2014/main" id="{1A5E7EEA-8B4C-8B38-5B34-5B94A140B2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4294" y="514350"/>
            <a:ext cx="3286499" cy="5527675"/>
          </a:xfrm>
        </p:spPr>
      </p:pic>
      <p:sp>
        <p:nvSpPr>
          <p:cNvPr id="10" name="Text Placeholder 9">
            <a:extLst>
              <a:ext uri="{FF2B5EF4-FFF2-40B4-BE49-F238E27FC236}">
                <a16:creationId xmlns:a16="http://schemas.microsoft.com/office/drawing/2014/main" id="{51E9E757-9A65-77FF-E174-1875ACDC5D2F}"/>
              </a:ext>
            </a:extLst>
          </p:cNvPr>
          <p:cNvSpPr>
            <a:spLocks noGrp="1"/>
          </p:cNvSpPr>
          <p:nvPr>
            <p:ph type="body" sz="half" idx="2"/>
          </p:nvPr>
        </p:nvSpPr>
        <p:spPr/>
        <p:txBody>
          <a:bodyPr/>
          <a:lstStyle/>
          <a:p>
            <a:r>
              <a:rPr lang="en-US" dirty="0"/>
              <a:t>Info of original </a:t>
            </a:r>
            <a:r>
              <a:rPr lang="en-US" dirty="0" err="1"/>
              <a:t>dataframe</a:t>
            </a:r>
            <a:endParaRPr lang="en-PK" dirty="0"/>
          </a:p>
        </p:txBody>
      </p:sp>
    </p:spTree>
    <p:extLst>
      <p:ext uri="{BB962C8B-B14F-4D97-AF65-F5344CB8AC3E}">
        <p14:creationId xmlns:p14="http://schemas.microsoft.com/office/powerpoint/2010/main" val="201213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a:t>Null Values</a:t>
            </a:r>
            <a:endParaRPr lang="en-PK" dirty="0"/>
          </a:p>
        </p:txBody>
      </p:sp>
      <p:sp>
        <p:nvSpPr>
          <p:cNvPr id="10" name="Text Placeholder 9">
            <a:extLst>
              <a:ext uri="{FF2B5EF4-FFF2-40B4-BE49-F238E27FC236}">
                <a16:creationId xmlns:a16="http://schemas.microsoft.com/office/drawing/2014/main" id="{51E9E757-9A65-77FF-E174-1875ACDC5D2F}"/>
              </a:ext>
            </a:extLst>
          </p:cNvPr>
          <p:cNvSpPr>
            <a:spLocks noGrp="1"/>
          </p:cNvSpPr>
          <p:nvPr>
            <p:ph type="body" sz="half" idx="2"/>
          </p:nvPr>
        </p:nvSpPr>
        <p:spPr/>
        <p:txBody>
          <a:bodyPr/>
          <a:lstStyle/>
          <a:p>
            <a:r>
              <a:rPr lang="en-US" dirty="0"/>
              <a:t>Income columns only</a:t>
            </a:r>
            <a:endParaRPr lang="en-PK" dirty="0"/>
          </a:p>
        </p:txBody>
      </p:sp>
      <p:pic>
        <p:nvPicPr>
          <p:cNvPr id="6" name="Content Placeholder 5">
            <a:extLst>
              <a:ext uri="{FF2B5EF4-FFF2-40B4-BE49-F238E27FC236}">
                <a16:creationId xmlns:a16="http://schemas.microsoft.com/office/drawing/2014/main" id="{9FD3B1A1-A149-C044-159A-EA6E39FBC6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9174" y="625105"/>
            <a:ext cx="2076740" cy="5306165"/>
          </a:xfrm>
        </p:spPr>
      </p:pic>
    </p:spTree>
    <p:extLst>
      <p:ext uri="{BB962C8B-B14F-4D97-AF65-F5344CB8AC3E}">
        <p14:creationId xmlns:p14="http://schemas.microsoft.com/office/powerpoint/2010/main" val="358339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78095D-E8BF-CC51-FD0A-059C92F14BF4}"/>
              </a:ext>
            </a:extLst>
          </p:cNvPr>
          <p:cNvSpPr>
            <a:spLocks noGrp="1"/>
          </p:cNvSpPr>
          <p:nvPr>
            <p:ph type="title"/>
          </p:nvPr>
        </p:nvSpPr>
        <p:spPr/>
        <p:txBody>
          <a:bodyPr/>
          <a:lstStyle/>
          <a:p>
            <a:r>
              <a:rPr lang="en-US" dirty="0"/>
              <a:t>Outlier Handling</a:t>
            </a:r>
            <a:endParaRPr lang="en-PK" dirty="0"/>
          </a:p>
        </p:txBody>
      </p:sp>
      <p:pic>
        <p:nvPicPr>
          <p:cNvPr id="10" name="Picture 9">
            <a:extLst>
              <a:ext uri="{FF2B5EF4-FFF2-40B4-BE49-F238E27FC236}">
                <a16:creationId xmlns:a16="http://schemas.microsoft.com/office/drawing/2014/main" id="{D12A14CB-8420-4B51-C43E-1B06BF85185A}"/>
              </a:ext>
            </a:extLst>
          </p:cNvPr>
          <p:cNvPicPr>
            <a:picLocks noChangeAspect="1"/>
          </p:cNvPicPr>
          <p:nvPr/>
        </p:nvPicPr>
        <p:blipFill>
          <a:blip r:embed="rId2"/>
          <a:stretch>
            <a:fillRect/>
          </a:stretch>
        </p:blipFill>
        <p:spPr>
          <a:xfrm>
            <a:off x="677335" y="1930400"/>
            <a:ext cx="9076266" cy="3395698"/>
          </a:xfrm>
          <a:prstGeom prst="rect">
            <a:avLst/>
          </a:prstGeom>
        </p:spPr>
      </p:pic>
    </p:spTree>
    <p:extLst>
      <p:ext uri="{BB962C8B-B14F-4D97-AF65-F5344CB8AC3E}">
        <p14:creationId xmlns:p14="http://schemas.microsoft.com/office/powerpoint/2010/main" val="263961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F53-63DF-A44B-8736-6E1FE0B49EB6}"/>
              </a:ext>
            </a:extLst>
          </p:cNvPr>
          <p:cNvSpPr>
            <a:spLocks noGrp="1"/>
          </p:cNvSpPr>
          <p:nvPr>
            <p:ph type="title"/>
          </p:nvPr>
        </p:nvSpPr>
        <p:spPr/>
        <p:txBody>
          <a:bodyPr/>
          <a:lstStyle/>
          <a:p>
            <a:r>
              <a:rPr lang="en-US" dirty="0"/>
              <a:t>Outlier Removal</a:t>
            </a:r>
            <a:endParaRPr lang="en-PK" dirty="0"/>
          </a:p>
        </p:txBody>
      </p:sp>
      <p:pic>
        <p:nvPicPr>
          <p:cNvPr id="4" name="Content Placeholder 3">
            <a:extLst>
              <a:ext uri="{FF2B5EF4-FFF2-40B4-BE49-F238E27FC236}">
                <a16:creationId xmlns:a16="http://schemas.microsoft.com/office/drawing/2014/main" id="{8EAD0225-F34D-3D11-035B-551F0AF20BEE}"/>
              </a:ext>
            </a:extLst>
          </p:cNvPr>
          <p:cNvPicPr>
            <a:picLocks noGrp="1" noChangeAspect="1"/>
          </p:cNvPicPr>
          <p:nvPr>
            <p:ph idx="1"/>
          </p:nvPr>
        </p:nvPicPr>
        <p:blipFill>
          <a:blip r:embed="rId2"/>
          <a:stretch>
            <a:fillRect/>
          </a:stretch>
        </p:blipFill>
        <p:spPr>
          <a:xfrm>
            <a:off x="677690" y="1930400"/>
            <a:ext cx="8596312" cy="1360013"/>
          </a:xfrm>
          <a:prstGeom prst="rect">
            <a:avLst/>
          </a:prstGeom>
        </p:spPr>
      </p:pic>
    </p:spTree>
    <p:extLst>
      <p:ext uri="{BB962C8B-B14F-4D97-AF65-F5344CB8AC3E}">
        <p14:creationId xmlns:p14="http://schemas.microsoft.com/office/powerpoint/2010/main" val="64114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8EAA-ADE2-1B43-FC78-FECE7E00ACFD}"/>
              </a:ext>
            </a:extLst>
          </p:cNvPr>
          <p:cNvSpPr>
            <a:spLocks noGrp="1"/>
          </p:cNvSpPr>
          <p:nvPr>
            <p:ph type="title"/>
          </p:nvPr>
        </p:nvSpPr>
        <p:spPr/>
        <p:txBody>
          <a:bodyPr/>
          <a:lstStyle/>
          <a:p>
            <a:r>
              <a:rPr lang="en-US" dirty="0"/>
              <a:t>Data Transformation</a:t>
            </a:r>
            <a:endParaRPr lang="en-PK" dirty="0"/>
          </a:p>
        </p:txBody>
      </p:sp>
      <p:pic>
        <p:nvPicPr>
          <p:cNvPr id="4" name="Content Placeholder 3">
            <a:extLst>
              <a:ext uri="{FF2B5EF4-FFF2-40B4-BE49-F238E27FC236}">
                <a16:creationId xmlns:a16="http://schemas.microsoft.com/office/drawing/2014/main" id="{F791D01A-CEF2-1CFA-B34A-E118F928AF1E}"/>
              </a:ext>
            </a:extLst>
          </p:cNvPr>
          <p:cNvPicPr>
            <a:picLocks noGrp="1" noChangeAspect="1"/>
          </p:cNvPicPr>
          <p:nvPr>
            <p:ph idx="1"/>
          </p:nvPr>
        </p:nvPicPr>
        <p:blipFill>
          <a:blip r:embed="rId2"/>
          <a:stretch>
            <a:fillRect/>
          </a:stretch>
        </p:blipFill>
        <p:spPr>
          <a:xfrm>
            <a:off x="677690" y="1573873"/>
            <a:ext cx="8596312" cy="2526820"/>
          </a:xfrm>
          <a:prstGeom prst="rect">
            <a:avLst/>
          </a:prstGeom>
        </p:spPr>
      </p:pic>
      <p:pic>
        <p:nvPicPr>
          <p:cNvPr id="5" name="Picture 4">
            <a:extLst>
              <a:ext uri="{FF2B5EF4-FFF2-40B4-BE49-F238E27FC236}">
                <a16:creationId xmlns:a16="http://schemas.microsoft.com/office/drawing/2014/main" id="{FB773FEF-DB52-E298-261D-1890674EB967}"/>
              </a:ext>
            </a:extLst>
          </p:cNvPr>
          <p:cNvPicPr>
            <a:picLocks noChangeAspect="1"/>
          </p:cNvPicPr>
          <p:nvPr/>
        </p:nvPicPr>
        <p:blipFill>
          <a:blip r:embed="rId3"/>
          <a:stretch>
            <a:fillRect/>
          </a:stretch>
        </p:blipFill>
        <p:spPr>
          <a:xfrm>
            <a:off x="677334" y="4297885"/>
            <a:ext cx="5731510" cy="216535"/>
          </a:xfrm>
          <a:prstGeom prst="rect">
            <a:avLst/>
          </a:prstGeom>
        </p:spPr>
      </p:pic>
    </p:spTree>
    <p:extLst>
      <p:ext uri="{BB962C8B-B14F-4D97-AF65-F5344CB8AC3E}">
        <p14:creationId xmlns:p14="http://schemas.microsoft.com/office/powerpoint/2010/main" val="28242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a:t>Selection of Most Useful Features</a:t>
            </a:r>
            <a:endParaRPr lang="en-PK" dirty="0"/>
          </a:p>
        </p:txBody>
      </p:sp>
      <p:sp>
        <p:nvSpPr>
          <p:cNvPr id="10" name="Text Placeholder 9">
            <a:extLst>
              <a:ext uri="{FF2B5EF4-FFF2-40B4-BE49-F238E27FC236}">
                <a16:creationId xmlns:a16="http://schemas.microsoft.com/office/drawing/2014/main" id="{51E9E757-9A65-77FF-E174-1875ACDC5D2F}"/>
              </a:ext>
            </a:extLst>
          </p:cNvPr>
          <p:cNvSpPr>
            <a:spLocks noGrp="1"/>
          </p:cNvSpPr>
          <p:nvPr>
            <p:ph type="body" sz="half" idx="2"/>
          </p:nvPr>
        </p:nvSpPr>
        <p:spPr/>
        <p:txBody>
          <a:bodyPr/>
          <a:lstStyle/>
          <a:p>
            <a:r>
              <a:rPr lang="en-US" dirty="0" err="1"/>
              <a:t>RandomForestClassifier</a:t>
            </a:r>
            <a:endParaRPr lang="en-PK" dirty="0"/>
          </a:p>
        </p:txBody>
      </p:sp>
      <p:pic>
        <p:nvPicPr>
          <p:cNvPr id="7" name="Content Placeholder 6">
            <a:extLst>
              <a:ext uri="{FF2B5EF4-FFF2-40B4-BE49-F238E27FC236}">
                <a16:creationId xmlns:a16="http://schemas.microsoft.com/office/drawing/2014/main" id="{98C583E5-75DB-23EC-70BB-4DBB84422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449257"/>
            <a:ext cx="4513262" cy="3657860"/>
          </a:xfrm>
        </p:spPr>
      </p:pic>
    </p:spTree>
    <p:extLst>
      <p:ext uri="{BB962C8B-B14F-4D97-AF65-F5344CB8AC3E}">
        <p14:creationId xmlns:p14="http://schemas.microsoft.com/office/powerpoint/2010/main" val="719491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a:t>Most Useful Features</a:t>
            </a:r>
            <a:endParaRPr lang="en-PK" dirty="0"/>
          </a:p>
        </p:txBody>
      </p:sp>
      <p:pic>
        <p:nvPicPr>
          <p:cNvPr id="6" name="Content Placeholder 5">
            <a:extLst>
              <a:ext uri="{FF2B5EF4-FFF2-40B4-BE49-F238E27FC236}">
                <a16:creationId xmlns:a16="http://schemas.microsoft.com/office/drawing/2014/main" id="{1B367825-1068-D3FB-84B9-29586A2B20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624292"/>
            <a:ext cx="4513262" cy="5307791"/>
          </a:xfrm>
        </p:spPr>
      </p:pic>
    </p:spTree>
    <p:extLst>
      <p:ext uri="{BB962C8B-B14F-4D97-AF65-F5344CB8AC3E}">
        <p14:creationId xmlns:p14="http://schemas.microsoft.com/office/powerpoint/2010/main" val="419387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E7F291-4894-3421-4D67-527CDE2D52DE}"/>
              </a:ext>
            </a:extLst>
          </p:cNvPr>
          <p:cNvSpPr>
            <a:spLocks noGrp="1"/>
          </p:cNvSpPr>
          <p:nvPr>
            <p:ph type="title"/>
          </p:nvPr>
        </p:nvSpPr>
        <p:spPr/>
        <p:txBody>
          <a:bodyPr/>
          <a:lstStyle/>
          <a:p>
            <a:r>
              <a:rPr lang="en-US" dirty="0"/>
              <a:t>Correlation Analysis</a:t>
            </a:r>
            <a:endParaRPr lang="en-PK" dirty="0"/>
          </a:p>
        </p:txBody>
      </p:sp>
      <p:pic>
        <p:nvPicPr>
          <p:cNvPr id="7" name="Content Placeholder 5">
            <a:extLst>
              <a:ext uri="{FF2B5EF4-FFF2-40B4-BE49-F238E27FC236}">
                <a16:creationId xmlns:a16="http://schemas.microsoft.com/office/drawing/2014/main" id="{0F23AF97-1000-DCF6-DDF0-3FE5F7307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2053012"/>
            <a:ext cx="6189631" cy="4615773"/>
          </a:xfrm>
        </p:spPr>
      </p:pic>
    </p:spTree>
    <p:extLst>
      <p:ext uri="{BB962C8B-B14F-4D97-AF65-F5344CB8AC3E}">
        <p14:creationId xmlns:p14="http://schemas.microsoft.com/office/powerpoint/2010/main" val="11761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24E3-2575-7C5F-BD64-1F274E3D06E3}"/>
              </a:ext>
            </a:extLst>
          </p:cNvPr>
          <p:cNvSpPr>
            <a:spLocks noGrp="1"/>
          </p:cNvSpPr>
          <p:nvPr>
            <p:ph type="title"/>
          </p:nvPr>
        </p:nvSpPr>
        <p:spPr/>
        <p:txBody>
          <a:bodyPr/>
          <a:lstStyle/>
          <a:p>
            <a:r>
              <a:rPr lang="en-US" dirty="0"/>
              <a:t>Selection of Most Useful Features</a:t>
            </a:r>
            <a:endParaRPr lang="en-PK" dirty="0"/>
          </a:p>
        </p:txBody>
      </p:sp>
      <p:pic>
        <p:nvPicPr>
          <p:cNvPr id="4" name="Content Placeholder 3">
            <a:extLst>
              <a:ext uri="{FF2B5EF4-FFF2-40B4-BE49-F238E27FC236}">
                <a16:creationId xmlns:a16="http://schemas.microsoft.com/office/drawing/2014/main" id="{A352375B-05B2-DF6C-E17C-B9524BB396FF}"/>
              </a:ext>
            </a:extLst>
          </p:cNvPr>
          <p:cNvPicPr>
            <a:picLocks noGrp="1" noChangeAspect="1"/>
          </p:cNvPicPr>
          <p:nvPr>
            <p:ph idx="1"/>
          </p:nvPr>
        </p:nvPicPr>
        <p:blipFill>
          <a:blip r:embed="rId2"/>
          <a:stretch>
            <a:fillRect/>
          </a:stretch>
        </p:blipFill>
        <p:spPr>
          <a:xfrm>
            <a:off x="677690" y="1575565"/>
            <a:ext cx="8596312" cy="2971671"/>
          </a:xfrm>
          <a:prstGeom prst="rect">
            <a:avLst/>
          </a:prstGeom>
        </p:spPr>
      </p:pic>
      <p:sp>
        <p:nvSpPr>
          <p:cNvPr id="5" name="TextBox 4">
            <a:extLst>
              <a:ext uri="{FF2B5EF4-FFF2-40B4-BE49-F238E27FC236}">
                <a16:creationId xmlns:a16="http://schemas.microsoft.com/office/drawing/2014/main" id="{0B057703-6C5F-BD91-F0AC-5EFE86F64946}"/>
              </a:ext>
            </a:extLst>
          </p:cNvPr>
          <p:cNvSpPr txBox="1"/>
          <p:nvPr/>
        </p:nvSpPr>
        <p:spPr>
          <a:xfrm>
            <a:off x="677334" y="4547236"/>
            <a:ext cx="8596312" cy="2031325"/>
          </a:xfrm>
          <a:prstGeom prst="rect">
            <a:avLst/>
          </a:prstGeom>
          <a:noFill/>
        </p:spPr>
        <p:txBody>
          <a:bodyPr wrap="square" rtlCol="0">
            <a:spAutoFit/>
          </a:bodyPr>
          <a:lstStyle/>
          <a:p>
            <a:r>
              <a:rPr lang="en-US" dirty="0"/>
              <a:t>Selected features: ['Recency', 'days_since_customer',  '</a:t>
            </a:r>
            <a:r>
              <a:rPr lang="en-US" dirty="0" err="1"/>
              <a:t>total_spent</a:t>
            </a:r>
            <a:r>
              <a:rPr lang="en-US" dirty="0"/>
              <a:t>',  'Income',  '</a:t>
            </a:r>
            <a:r>
              <a:rPr lang="en-US" dirty="0" err="1"/>
              <a:t>MntMeatProducts</a:t>
            </a:r>
            <a:r>
              <a:rPr lang="en-US" dirty="0"/>
              <a:t>',  '</a:t>
            </a:r>
            <a:r>
              <a:rPr lang="en-US" dirty="0" err="1"/>
              <a:t>MntWines</a:t>
            </a:r>
            <a:r>
              <a:rPr lang="en-US" dirty="0"/>
              <a:t>',  '</a:t>
            </a:r>
            <a:r>
              <a:rPr lang="en-US" dirty="0" err="1"/>
              <a:t>MntGoldProds</a:t>
            </a:r>
            <a:r>
              <a:rPr lang="en-US" dirty="0"/>
              <a:t>',  'age',  '</a:t>
            </a:r>
            <a:r>
              <a:rPr lang="en-US" dirty="0" err="1"/>
              <a:t>MntSweetProducts</a:t>
            </a:r>
            <a:r>
              <a:rPr lang="en-US" dirty="0"/>
              <a:t>',  'AcceptedCmp3',  'AcceptedCmp5',  '</a:t>
            </a:r>
            <a:r>
              <a:rPr lang="en-US" dirty="0" err="1"/>
              <a:t>MntFishProducts</a:t>
            </a:r>
            <a:r>
              <a:rPr lang="en-US" dirty="0"/>
              <a:t>',  '</a:t>
            </a:r>
            <a:r>
              <a:rPr lang="en-US" dirty="0" err="1"/>
              <a:t>NumStorePurchases</a:t>
            </a:r>
            <a:r>
              <a:rPr lang="en-US" dirty="0"/>
              <a:t>',  '</a:t>
            </a:r>
            <a:r>
              <a:rPr lang="en-US" dirty="0" err="1"/>
              <a:t>NumCatalogPurchases</a:t>
            </a:r>
            <a:r>
              <a:rPr lang="en-US" dirty="0"/>
              <a:t>',  '</a:t>
            </a:r>
            <a:r>
              <a:rPr lang="en-US" dirty="0" err="1"/>
              <a:t>MntFruits</a:t>
            </a:r>
            <a:r>
              <a:rPr lang="en-US" dirty="0"/>
              <a:t>',  'AcceptedCmp1',  '</a:t>
            </a:r>
            <a:r>
              <a:rPr lang="en-US" dirty="0" err="1"/>
              <a:t>NumWebVisitsMonth</a:t>
            </a:r>
            <a:r>
              <a:rPr lang="en-US" dirty="0"/>
              <a:t>',  '</a:t>
            </a:r>
            <a:r>
              <a:rPr lang="en-US" dirty="0" err="1"/>
              <a:t>NumDealsPurchases</a:t>
            </a:r>
            <a:r>
              <a:rPr lang="en-US" dirty="0"/>
              <a:t>',  '</a:t>
            </a:r>
            <a:r>
              <a:rPr lang="en-US" dirty="0" err="1"/>
              <a:t>NumWebPurchases</a:t>
            </a:r>
            <a:r>
              <a:rPr lang="en-US" dirty="0"/>
              <a:t>',  '</a:t>
            </a:r>
            <a:r>
              <a:rPr lang="en-US" dirty="0" err="1"/>
              <a:t>n_kids</a:t>
            </a:r>
            <a:r>
              <a:rPr lang="en-US" dirty="0"/>
              <a:t>',  '</a:t>
            </a:r>
            <a:r>
              <a:rPr lang="en-US" dirty="0" err="1"/>
              <a:t>Marital_Status_Single</a:t>
            </a:r>
            <a:r>
              <a:rPr lang="en-US" dirty="0"/>
              <a:t>',  '</a:t>
            </a:r>
            <a:r>
              <a:rPr lang="en-US" dirty="0" err="1"/>
              <a:t>Education_PhD</a:t>
            </a:r>
            <a:r>
              <a:rPr lang="en-US" dirty="0"/>
              <a:t>',  '</a:t>
            </a:r>
            <a:r>
              <a:rPr lang="en-US" dirty="0" err="1"/>
              <a:t>Marital_Status_Married</a:t>
            </a:r>
            <a:r>
              <a:rPr lang="en-US" dirty="0"/>
              <a:t>',  'AcceptedCmp2',  '</a:t>
            </a:r>
            <a:r>
              <a:rPr lang="en-US" dirty="0" err="1"/>
              <a:t>Teenhome</a:t>
            </a:r>
            <a:r>
              <a:rPr lang="en-US" dirty="0"/>
              <a:t>',  '</a:t>
            </a:r>
            <a:r>
              <a:rPr lang="en-US" dirty="0" err="1"/>
              <a:t>Marital_Status_Together</a:t>
            </a:r>
            <a:r>
              <a:rPr lang="en-US" dirty="0"/>
              <a:t>']</a:t>
            </a:r>
            <a:endParaRPr lang="en-PK" dirty="0"/>
          </a:p>
        </p:txBody>
      </p:sp>
    </p:spTree>
    <p:extLst>
      <p:ext uri="{BB962C8B-B14F-4D97-AF65-F5344CB8AC3E}">
        <p14:creationId xmlns:p14="http://schemas.microsoft.com/office/powerpoint/2010/main" val="1692517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a:t>Clustering</a:t>
            </a:r>
            <a:endParaRPr lang="en-PK" dirty="0"/>
          </a:p>
        </p:txBody>
      </p:sp>
      <p:sp>
        <p:nvSpPr>
          <p:cNvPr id="10" name="Text Placeholder 9">
            <a:extLst>
              <a:ext uri="{FF2B5EF4-FFF2-40B4-BE49-F238E27FC236}">
                <a16:creationId xmlns:a16="http://schemas.microsoft.com/office/drawing/2014/main" id="{51E9E757-9A65-77FF-E174-1875ACDC5D2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Feature Scaling</a:t>
            </a:r>
          </a:p>
          <a:p>
            <a:pPr marL="285750" indent="-285750">
              <a:buFont typeface="Arial" panose="020B0604020202020204" pitchFamily="34" charset="0"/>
              <a:buChar char="•"/>
            </a:pPr>
            <a:r>
              <a:rPr lang="en-US" dirty="0"/>
              <a:t>KMeans Algorithm</a:t>
            </a:r>
          </a:p>
          <a:p>
            <a:pPr marL="285750" indent="-285750">
              <a:buFont typeface="Arial" panose="020B0604020202020204" pitchFamily="34" charset="0"/>
              <a:buChar char="•"/>
            </a:pPr>
            <a:r>
              <a:rPr lang="en-US" dirty="0"/>
              <a:t>Parameter Grid Implementation</a:t>
            </a:r>
            <a:endParaRPr lang="en-PK" dirty="0"/>
          </a:p>
        </p:txBody>
      </p:sp>
      <p:pic>
        <p:nvPicPr>
          <p:cNvPr id="5" name="Content Placeholder 4">
            <a:extLst>
              <a:ext uri="{FF2B5EF4-FFF2-40B4-BE49-F238E27FC236}">
                <a16:creationId xmlns:a16="http://schemas.microsoft.com/office/drawing/2014/main" id="{29C982E5-1324-79D2-D82A-F0E23278FF8D}"/>
              </a:ext>
            </a:extLst>
          </p:cNvPr>
          <p:cNvPicPr>
            <a:picLocks noGrp="1" noChangeAspect="1"/>
          </p:cNvPicPr>
          <p:nvPr>
            <p:ph idx="1"/>
          </p:nvPr>
        </p:nvPicPr>
        <p:blipFill>
          <a:blip r:embed="rId2"/>
          <a:stretch>
            <a:fillRect/>
          </a:stretch>
        </p:blipFill>
        <p:spPr>
          <a:xfrm>
            <a:off x="3798929" y="1496482"/>
            <a:ext cx="7873655" cy="4249894"/>
          </a:xfrm>
          <a:prstGeom prst="rect">
            <a:avLst/>
          </a:prstGeom>
        </p:spPr>
      </p:pic>
    </p:spTree>
    <p:extLst>
      <p:ext uri="{BB962C8B-B14F-4D97-AF65-F5344CB8AC3E}">
        <p14:creationId xmlns:p14="http://schemas.microsoft.com/office/powerpoint/2010/main" val="219987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2AD6-1F65-6D47-227D-9865DE8F28CC}"/>
              </a:ext>
            </a:extLst>
          </p:cNvPr>
          <p:cNvSpPr>
            <a:spLocks noGrp="1"/>
          </p:cNvSpPr>
          <p:nvPr>
            <p:ph type="title"/>
          </p:nvPr>
        </p:nvSpPr>
        <p:spPr/>
        <p:txBody>
          <a:bodyPr/>
          <a:lstStyle/>
          <a:p>
            <a:r>
              <a:rPr lang="en-US" dirty="0"/>
              <a:t>Presented By</a:t>
            </a:r>
            <a:endParaRPr lang="en-PK" dirty="0"/>
          </a:p>
        </p:txBody>
      </p:sp>
      <p:sp>
        <p:nvSpPr>
          <p:cNvPr id="3" name="Content Placeholder 2">
            <a:extLst>
              <a:ext uri="{FF2B5EF4-FFF2-40B4-BE49-F238E27FC236}">
                <a16:creationId xmlns:a16="http://schemas.microsoft.com/office/drawing/2014/main" id="{A57577AF-FFF4-7A9F-EC40-2551D6E23141}"/>
              </a:ext>
            </a:extLst>
          </p:cNvPr>
          <p:cNvSpPr>
            <a:spLocks noGrp="1"/>
          </p:cNvSpPr>
          <p:nvPr>
            <p:ph idx="1"/>
          </p:nvPr>
        </p:nvSpPr>
        <p:spPr/>
        <p:txBody>
          <a:bodyPr/>
          <a:lstStyle/>
          <a:p>
            <a:r>
              <a:rPr lang="en-US" dirty="0"/>
              <a:t>Syed Baqar, Reg # 2024-MS-DS-119</a:t>
            </a:r>
          </a:p>
        </p:txBody>
      </p:sp>
    </p:spTree>
    <p:extLst>
      <p:ext uri="{BB962C8B-B14F-4D97-AF65-F5344CB8AC3E}">
        <p14:creationId xmlns:p14="http://schemas.microsoft.com/office/powerpoint/2010/main" val="2609893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a:t>Selection of Optimal Number of Clusters</a:t>
            </a:r>
            <a:endParaRPr lang="en-PK" dirty="0"/>
          </a:p>
        </p:txBody>
      </p:sp>
      <p:sp>
        <p:nvSpPr>
          <p:cNvPr id="10" name="Text Placeholder 9">
            <a:extLst>
              <a:ext uri="{FF2B5EF4-FFF2-40B4-BE49-F238E27FC236}">
                <a16:creationId xmlns:a16="http://schemas.microsoft.com/office/drawing/2014/main" id="{51E9E757-9A65-77FF-E174-1875ACDC5D2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Within Cluster Sum of Squares</a:t>
            </a:r>
          </a:p>
          <a:p>
            <a:pPr marL="285750" indent="-285750">
              <a:buFont typeface="Arial" panose="020B0604020202020204" pitchFamily="34" charset="0"/>
              <a:buChar char="•"/>
            </a:pPr>
            <a:r>
              <a:rPr lang="en-US" dirty="0"/>
              <a:t>Silhouette Score</a:t>
            </a:r>
            <a:endParaRPr lang="en-PK" dirty="0"/>
          </a:p>
        </p:txBody>
      </p:sp>
      <p:pic>
        <p:nvPicPr>
          <p:cNvPr id="6" name="Content Placeholder 5">
            <a:extLst>
              <a:ext uri="{FF2B5EF4-FFF2-40B4-BE49-F238E27FC236}">
                <a16:creationId xmlns:a16="http://schemas.microsoft.com/office/drawing/2014/main" id="{B76D4DC2-1105-A3B3-A9B5-ABA14D257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3089" y="514350"/>
            <a:ext cx="3908909" cy="5527675"/>
          </a:xfrm>
        </p:spPr>
      </p:pic>
    </p:spTree>
    <p:extLst>
      <p:ext uri="{BB962C8B-B14F-4D97-AF65-F5344CB8AC3E}">
        <p14:creationId xmlns:p14="http://schemas.microsoft.com/office/powerpoint/2010/main" val="242525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err="1"/>
              <a:t>Ploty</a:t>
            </a:r>
            <a:r>
              <a:rPr lang="en-US" dirty="0"/>
              <a:t> – 3D Plot for Recency, Total Spent, and Income</a:t>
            </a:r>
            <a:endParaRPr lang="en-PK" dirty="0"/>
          </a:p>
        </p:txBody>
      </p:sp>
      <p:sp>
        <p:nvSpPr>
          <p:cNvPr id="10" name="Text Placeholder 9">
            <a:extLst>
              <a:ext uri="{FF2B5EF4-FFF2-40B4-BE49-F238E27FC236}">
                <a16:creationId xmlns:a16="http://schemas.microsoft.com/office/drawing/2014/main" id="{51E9E757-9A65-77FF-E174-1875ACDC5D2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Segregated against different clusters</a:t>
            </a:r>
          </a:p>
        </p:txBody>
      </p:sp>
      <p:pic>
        <p:nvPicPr>
          <p:cNvPr id="7" name="Content Placeholder 6">
            <a:extLst>
              <a:ext uri="{FF2B5EF4-FFF2-40B4-BE49-F238E27FC236}">
                <a16:creationId xmlns:a16="http://schemas.microsoft.com/office/drawing/2014/main" id="{3D7FFB5F-B324-B168-B52E-6A11D523A4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1862" y="1831386"/>
            <a:ext cx="5407308" cy="3195227"/>
          </a:xfrm>
        </p:spPr>
      </p:pic>
    </p:spTree>
    <p:extLst>
      <p:ext uri="{BB962C8B-B14F-4D97-AF65-F5344CB8AC3E}">
        <p14:creationId xmlns:p14="http://schemas.microsoft.com/office/powerpoint/2010/main" val="2793435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9411D6-DCDE-CA36-982A-F915F5C41151}"/>
              </a:ext>
            </a:extLst>
          </p:cNvPr>
          <p:cNvSpPr>
            <a:spLocks noGrp="1"/>
          </p:cNvSpPr>
          <p:nvPr>
            <p:ph type="title"/>
          </p:nvPr>
        </p:nvSpPr>
        <p:spPr/>
        <p:txBody>
          <a:bodyPr/>
          <a:lstStyle/>
          <a:p>
            <a:r>
              <a:rPr lang="en-US" dirty="0"/>
              <a:t>Pair Plot</a:t>
            </a:r>
            <a:endParaRPr lang="en-PK" dirty="0"/>
          </a:p>
        </p:txBody>
      </p:sp>
      <p:pic>
        <p:nvPicPr>
          <p:cNvPr id="11" name="Content Placeholder 10">
            <a:extLst>
              <a:ext uri="{FF2B5EF4-FFF2-40B4-BE49-F238E27FC236}">
                <a16:creationId xmlns:a16="http://schemas.microsoft.com/office/drawing/2014/main" id="{FCDA1A58-1290-D627-7647-5F911A7DCB1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44626" y="1407554"/>
            <a:ext cx="5218890" cy="4912564"/>
          </a:xfrm>
          <a:prstGeom prst="rect">
            <a:avLst/>
          </a:prstGeom>
          <a:noFill/>
          <a:ln>
            <a:noFill/>
          </a:ln>
        </p:spPr>
      </p:pic>
      <p:sp>
        <p:nvSpPr>
          <p:cNvPr id="12" name="TextBox 11">
            <a:extLst>
              <a:ext uri="{FF2B5EF4-FFF2-40B4-BE49-F238E27FC236}">
                <a16:creationId xmlns:a16="http://schemas.microsoft.com/office/drawing/2014/main" id="{E455713B-BC53-8EBB-86E5-EE7BF40EB434}"/>
              </a:ext>
            </a:extLst>
          </p:cNvPr>
          <p:cNvSpPr txBox="1"/>
          <p:nvPr/>
        </p:nvSpPr>
        <p:spPr>
          <a:xfrm>
            <a:off x="3532094" y="1020194"/>
            <a:ext cx="6562165" cy="3416320"/>
          </a:xfrm>
          <a:prstGeom prst="rect">
            <a:avLst/>
          </a:prstGeom>
          <a:noFill/>
        </p:spPr>
        <p:txBody>
          <a:bodyPr wrap="square" rtlCol="0">
            <a:spAutoFit/>
          </a:bodyPr>
          <a:lstStyle/>
          <a:p>
            <a:r>
              <a:rPr lang="en-US" dirty="0"/>
              <a:t>Observations:</a:t>
            </a:r>
          </a:p>
          <a:p>
            <a:pPr marL="285750" indent="-285750">
              <a:buFont typeface="Arial" panose="020B0604020202020204" pitchFamily="34" charset="0"/>
              <a:buChar char="•"/>
            </a:pPr>
            <a:r>
              <a:rPr lang="en-US" dirty="0"/>
              <a:t>The cluster 0 contains the high-income customers.</a:t>
            </a:r>
          </a:p>
          <a:p>
            <a:pPr marL="285750" indent="-285750">
              <a:buFont typeface="Arial" panose="020B0604020202020204" pitchFamily="34" charset="0"/>
              <a:buChar char="•"/>
            </a:pPr>
            <a:r>
              <a:rPr lang="en-US" dirty="0"/>
              <a:t>Strong positive correlation between income and amount spent on meat products</a:t>
            </a:r>
          </a:p>
          <a:p>
            <a:pPr marL="285750" indent="-285750">
              <a:buFont typeface="Arial" panose="020B0604020202020204" pitchFamily="34" charset="0"/>
              <a:buChar char="•"/>
            </a:pPr>
            <a:r>
              <a:rPr lang="en-US" dirty="0"/>
              <a:t>Strong negative correlation between income and purchases from the web</a:t>
            </a:r>
          </a:p>
          <a:p>
            <a:pPr marL="285750" indent="-285750">
              <a:buFont typeface="Arial" panose="020B0604020202020204" pitchFamily="34" charset="0"/>
              <a:buChar char="•"/>
            </a:pPr>
            <a:r>
              <a:rPr lang="en-US" dirty="0"/>
              <a:t>Strong negative correlation between income and number of deal purchases</a:t>
            </a:r>
          </a:p>
          <a:p>
            <a:pPr marL="285750" indent="-285750">
              <a:buFont typeface="Arial" panose="020B0604020202020204" pitchFamily="34" charset="0"/>
              <a:buChar char="•"/>
            </a:pPr>
            <a:r>
              <a:rPr lang="en-US" dirty="0"/>
              <a:t>Negative correlation between income and number of teens at home for cluster 0 customers, and strong positive correlation for cluster 1 and 2 customers</a:t>
            </a:r>
          </a:p>
          <a:p>
            <a:endParaRPr lang="en-PK" dirty="0"/>
          </a:p>
        </p:txBody>
      </p:sp>
    </p:spTree>
    <p:extLst>
      <p:ext uri="{BB962C8B-B14F-4D97-AF65-F5344CB8AC3E}">
        <p14:creationId xmlns:p14="http://schemas.microsoft.com/office/powerpoint/2010/main" val="303649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33C5-F357-C625-23BC-E6FCD02B9304}"/>
              </a:ext>
            </a:extLst>
          </p:cNvPr>
          <p:cNvSpPr>
            <a:spLocks noGrp="1"/>
          </p:cNvSpPr>
          <p:nvPr>
            <p:ph type="title"/>
          </p:nvPr>
        </p:nvSpPr>
        <p:spPr/>
        <p:txBody>
          <a:bodyPr/>
          <a:lstStyle/>
          <a:p>
            <a:r>
              <a:rPr lang="en-US" dirty="0"/>
              <a:t>Cluster, Income, Spending</a:t>
            </a:r>
            <a:endParaRPr lang="en-PK" dirty="0"/>
          </a:p>
        </p:txBody>
      </p:sp>
      <p:pic>
        <p:nvPicPr>
          <p:cNvPr id="4" name="Content Placeholder 3">
            <a:extLst>
              <a:ext uri="{FF2B5EF4-FFF2-40B4-BE49-F238E27FC236}">
                <a16:creationId xmlns:a16="http://schemas.microsoft.com/office/drawing/2014/main" id="{C0FC9D1A-DD2C-676D-8F1F-9D81D3A5EC49}"/>
              </a:ext>
            </a:extLst>
          </p:cNvPr>
          <p:cNvPicPr>
            <a:picLocks noGrp="1" noChangeAspect="1"/>
          </p:cNvPicPr>
          <p:nvPr>
            <p:ph idx="1"/>
          </p:nvPr>
        </p:nvPicPr>
        <p:blipFill>
          <a:blip r:embed="rId2"/>
          <a:stretch>
            <a:fillRect/>
          </a:stretch>
        </p:blipFill>
        <p:spPr>
          <a:xfrm>
            <a:off x="788833" y="1604776"/>
            <a:ext cx="6565350" cy="4643624"/>
          </a:xfrm>
          <a:prstGeom prst="rect">
            <a:avLst/>
          </a:prstGeom>
        </p:spPr>
      </p:pic>
    </p:spTree>
    <p:extLst>
      <p:ext uri="{BB962C8B-B14F-4D97-AF65-F5344CB8AC3E}">
        <p14:creationId xmlns:p14="http://schemas.microsoft.com/office/powerpoint/2010/main" val="29602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D19EB9-C38E-8F91-309B-51C96E3E8535}"/>
              </a:ext>
            </a:extLst>
          </p:cNvPr>
          <p:cNvSpPr>
            <a:spLocks noGrp="1"/>
          </p:cNvSpPr>
          <p:nvPr>
            <p:ph type="title"/>
          </p:nvPr>
        </p:nvSpPr>
        <p:spPr/>
        <p:txBody>
          <a:bodyPr/>
          <a:lstStyle/>
          <a:p>
            <a:r>
              <a:rPr lang="en-US" dirty="0"/>
              <a:t>Cluster Descriptions</a:t>
            </a:r>
            <a:endParaRPr lang="en-PK" dirty="0"/>
          </a:p>
        </p:txBody>
      </p:sp>
      <p:sp>
        <p:nvSpPr>
          <p:cNvPr id="5" name="Text Placeholder 4">
            <a:extLst>
              <a:ext uri="{FF2B5EF4-FFF2-40B4-BE49-F238E27FC236}">
                <a16:creationId xmlns:a16="http://schemas.microsoft.com/office/drawing/2014/main" id="{341BF981-AAE9-4418-D21B-6B9F341FE565}"/>
              </a:ext>
            </a:extLst>
          </p:cNvPr>
          <p:cNvSpPr>
            <a:spLocks noGrp="1"/>
          </p:cNvSpPr>
          <p:nvPr>
            <p:ph type="body" idx="1"/>
          </p:nvPr>
        </p:nvSpPr>
        <p:spPr/>
        <p:txBody>
          <a:bodyPr/>
          <a:lstStyle/>
          <a:p>
            <a:r>
              <a:rPr lang="en-US" dirty="0"/>
              <a:t>Using DecisionTreeClassifier</a:t>
            </a:r>
            <a:endParaRPr lang="en-PK" dirty="0"/>
          </a:p>
        </p:txBody>
      </p:sp>
    </p:spTree>
    <p:extLst>
      <p:ext uri="{BB962C8B-B14F-4D97-AF65-F5344CB8AC3E}">
        <p14:creationId xmlns:p14="http://schemas.microsoft.com/office/powerpoint/2010/main" val="3061499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a:t>Cluster Description</a:t>
            </a:r>
            <a:endParaRPr lang="en-PK" dirty="0"/>
          </a:p>
        </p:txBody>
      </p:sp>
      <p:sp>
        <p:nvSpPr>
          <p:cNvPr id="10" name="Text Placeholder 9">
            <a:extLst>
              <a:ext uri="{FF2B5EF4-FFF2-40B4-BE49-F238E27FC236}">
                <a16:creationId xmlns:a16="http://schemas.microsoft.com/office/drawing/2014/main" id="{51E9E757-9A65-77FF-E174-1875ACDC5D2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Decision Tree Classifier</a:t>
            </a:r>
          </a:p>
        </p:txBody>
      </p:sp>
      <p:pic>
        <p:nvPicPr>
          <p:cNvPr id="6" name="Content Placeholder 5">
            <a:extLst>
              <a:ext uri="{FF2B5EF4-FFF2-40B4-BE49-F238E27FC236}">
                <a16:creationId xmlns:a16="http://schemas.microsoft.com/office/drawing/2014/main" id="{A016F8FC-14A5-3C49-BFED-FD1542828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2450" y="1190284"/>
            <a:ext cx="6708374" cy="4477432"/>
          </a:xfrm>
        </p:spPr>
      </p:pic>
    </p:spTree>
    <p:extLst>
      <p:ext uri="{BB962C8B-B14F-4D97-AF65-F5344CB8AC3E}">
        <p14:creationId xmlns:p14="http://schemas.microsoft.com/office/powerpoint/2010/main" val="92564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5868B8-05F1-EDCF-4F38-7A9C78FB9FB5}"/>
              </a:ext>
            </a:extLst>
          </p:cNvPr>
          <p:cNvSpPr>
            <a:spLocks noGrp="1"/>
          </p:cNvSpPr>
          <p:nvPr>
            <p:ph type="title"/>
          </p:nvPr>
        </p:nvSpPr>
        <p:spPr/>
        <p:txBody>
          <a:bodyPr/>
          <a:lstStyle/>
          <a:p>
            <a:r>
              <a:rPr lang="en-US" dirty="0"/>
              <a:t>Confusion Matrix</a:t>
            </a:r>
            <a:endParaRPr lang="en-PK" dirty="0"/>
          </a:p>
        </p:txBody>
      </p:sp>
      <p:pic>
        <p:nvPicPr>
          <p:cNvPr id="7" name="Content Placeholder 6">
            <a:extLst>
              <a:ext uri="{FF2B5EF4-FFF2-40B4-BE49-F238E27FC236}">
                <a16:creationId xmlns:a16="http://schemas.microsoft.com/office/drawing/2014/main" id="{8CBFB3EB-CBB3-8E55-E8DC-DB46AECF41A0}"/>
              </a:ext>
            </a:extLst>
          </p:cNvPr>
          <p:cNvPicPr>
            <a:picLocks noGrp="1" noChangeAspect="1"/>
          </p:cNvPicPr>
          <p:nvPr>
            <p:ph idx="1"/>
          </p:nvPr>
        </p:nvPicPr>
        <p:blipFill>
          <a:blip r:embed="rId2"/>
          <a:stretch>
            <a:fillRect/>
          </a:stretch>
        </p:blipFill>
        <p:spPr>
          <a:xfrm>
            <a:off x="677334" y="1784551"/>
            <a:ext cx="8596312" cy="3019862"/>
          </a:xfrm>
          <a:prstGeom prst="rect">
            <a:avLst/>
          </a:prstGeom>
        </p:spPr>
      </p:pic>
    </p:spTree>
    <p:extLst>
      <p:ext uri="{BB962C8B-B14F-4D97-AF65-F5344CB8AC3E}">
        <p14:creationId xmlns:p14="http://schemas.microsoft.com/office/powerpoint/2010/main" val="127648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A375-F882-A6EC-BBE8-254F92E1F589}"/>
              </a:ext>
            </a:extLst>
          </p:cNvPr>
          <p:cNvSpPr>
            <a:spLocks noGrp="1"/>
          </p:cNvSpPr>
          <p:nvPr>
            <p:ph type="title"/>
          </p:nvPr>
        </p:nvSpPr>
        <p:spPr/>
        <p:txBody>
          <a:bodyPr/>
          <a:lstStyle/>
          <a:p>
            <a:r>
              <a:rPr lang="en-US" dirty="0"/>
              <a:t>Cluster Description</a:t>
            </a:r>
            <a:endParaRPr lang="en-PK" dirty="0"/>
          </a:p>
        </p:txBody>
      </p:sp>
      <p:sp>
        <p:nvSpPr>
          <p:cNvPr id="10" name="Text Placeholder 9">
            <a:extLst>
              <a:ext uri="{FF2B5EF4-FFF2-40B4-BE49-F238E27FC236}">
                <a16:creationId xmlns:a16="http://schemas.microsoft.com/office/drawing/2014/main" id="{51E9E757-9A65-77FF-E174-1875ACDC5D2F}"/>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Ideal Customer</a:t>
            </a:r>
          </a:p>
        </p:txBody>
      </p:sp>
      <p:pic>
        <p:nvPicPr>
          <p:cNvPr id="7" name="Content Placeholder 6">
            <a:extLst>
              <a:ext uri="{FF2B5EF4-FFF2-40B4-BE49-F238E27FC236}">
                <a16:creationId xmlns:a16="http://schemas.microsoft.com/office/drawing/2014/main" id="{25209281-CDC9-D492-2512-E63AE6769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330" y="720605"/>
            <a:ext cx="6078070" cy="5262270"/>
          </a:xfrm>
        </p:spPr>
      </p:pic>
    </p:spTree>
    <p:extLst>
      <p:ext uri="{BB962C8B-B14F-4D97-AF65-F5344CB8AC3E}">
        <p14:creationId xmlns:p14="http://schemas.microsoft.com/office/powerpoint/2010/main" val="2153396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E4C1-1100-9D49-6C12-5756053563BA}"/>
              </a:ext>
            </a:extLst>
          </p:cNvPr>
          <p:cNvSpPr>
            <a:spLocks noGrp="1"/>
          </p:cNvSpPr>
          <p:nvPr>
            <p:ph type="title"/>
          </p:nvPr>
        </p:nvSpPr>
        <p:spPr/>
        <p:txBody>
          <a:bodyPr/>
          <a:lstStyle/>
          <a:p>
            <a:r>
              <a:rPr lang="en-US" dirty="0"/>
              <a:t>Future Direction</a:t>
            </a:r>
            <a:endParaRPr lang="en-PK" dirty="0"/>
          </a:p>
        </p:txBody>
      </p:sp>
      <p:sp>
        <p:nvSpPr>
          <p:cNvPr id="3" name="Content Placeholder 2">
            <a:extLst>
              <a:ext uri="{FF2B5EF4-FFF2-40B4-BE49-F238E27FC236}">
                <a16:creationId xmlns:a16="http://schemas.microsoft.com/office/drawing/2014/main" id="{1FCA9EBE-405A-E689-04DC-8F89B67BEA6A}"/>
              </a:ext>
            </a:extLst>
          </p:cNvPr>
          <p:cNvSpPr>
            <a:spLocks noGrp="1"/>
          </p:cNvSpPr>
          <p:nvPr>
            <p:ph idx="1"/>
          </p:nvPr>
        </p:nvSpPr>
        <p:spPr/>
        <p:txBody>
          <a:bodyPr/>
          <a:lstStyle/>
          <a:p>
            <a:r>
              <a:rPr lang="en-US" dirty="0"/>
              <a:t>Evaluation of the model to see if it’s of any good for the business use case</a:t>
            </a:r>
            <a:endParaRPr lang="en-PK" dirty="0"/>
          </a:p>
        </p:txBody>
      </p:sp>
    </p:spTree>
    <p:extLst>
      <p:ext uri="{BB962C8B-B14F-4D97-AF65-F5344CB8AC3E}">
        <p14:creationId xmlns:p14="http://schemas.microsoft.com/office/powerpoint/2010/main" val="3893377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A391-4649-14B2-7E28-C659351CD0AF}"/>
              </a:ext>
            </a:extLst>
          </p:cNvPr>
          <p:cNvSpPr>
            <a:spLocks noGrp="1"/>
          </p:cNvSpPr>
          <p:nvPr>
            <p:ph type="title"/>
          </p:nvPr>
        </p:nvSpPr>
        <p:spPr/>
        <p:txBody>
          <a:bodyPr/>
          <a:lstStyle/>
          <a:p>
            <a:r>
              <a:rPr lang="en-US" dirty="0"/>
              <a:t>Post Project Review</a:t>
            </a:r>
            <a:endParaRPr lang="en-PK" dirty="0"/>
          </a:p>
        </p:txBody>
      </p:sp>
      <p:sp>
        <p:nvSpPr>
          <p:cNvPr id="3" name="Content Placeholder 2">
            <a:extLst>
              <a:ext uri="{FF2B5EF4-FFF2-40B4-BE49-F238E27FC236}">
                <a16:creationId xmlns:a16="http://schemas.microsoft.com/office/drawing/2014/main" id="{083EF26E-18D6-D0F7-2BD1-9920D19D32D9}"/>
              </a:ext>
            </a:extLst>
          </p:cNvPr>
          <p:cNvSpPr>
            <a:spLocks noGrp="1"/>
          </p:cNvSpPr>
          <p:nvPr>
            <p:ph idx="1"/>
          </p:nvPr>
        </p:nvSpPr>
        <p:spPr/>
        <p:txBody>
          <a:bodyPr/>
          <a:lstStyle/>
          <a:p>
            <a:r>
              <a:rPr lang="en-US" b="1" dirty="0"/>
              <a:t>Outlier Treatment: </a:t>
            </a:r>
            <a:r>
              <a:rPr lang="en-US" dirty="0"/>
              <a:t>Outliers in six features were not removed, leaving their impact on the results uncertain. Further analysis can be conducted by removing these outliers and reassessing cluster quality.</a:t>
            </a:r>
          </a:p>
          <a:p>
            <a:r>
              <a:rPr lang="en-US" b="1" dirty="0"/>
              <a:t>Model Performance: </a:t>
            </a:r>
            <a:r>
              <a:rPr lang="en-US" dirty="0"/>
              <a:t>The confusion matrix for the DecisionTreeClassifier indicates the presence of false positives and false negatives. There is an opportunity to refine the model by tuning its hyperparameters and re-evaluating its performance using the confusion matrix.</a:t>
            </a:r>
          </a:p>
          <a:p>
            <a:r>
              <a:rPr lang="en-US" b="1" dirty="0"/>
              <a:t>Business Relevance: </a:t>
            </a:r>
            <a:r>
              <a:rPr lang="en-US" dirty="0"/>
              <a:t>Is there a difference between profitable customers and the average customer? Utilization of statistical tests is required to confirm or disconfirm it.</a:t>
            </a:r>
          </a:p>
          <a:p>
            <a:endParaRPr lang="en-PK" dirty="0"/>
          </a:p>
        </p:txBody>
      </p:sp>
    </p:spTree>
    <p:extLst>
      <p:ext uri="{BB962C8B-B14F-4D97-AF65-F5344CB8AC3E}">
        <p14:creationId xmlns:p14="http://schemas.microsoft.com/office/powerpoint/2010/main" val="17017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F6A7-488A-0175-23E1-64A46184F662}"/>
              </a:ext>
            </a:extLst>
          </p:cNvPr>
          <p:cNvSpPr>
            <a:spLocks noGrp="1"/>
          </p:cNvSpPr>
          <p:nvPr>
            <p:ph type="title"/>
          </p:nvPr>
        </p:nvSpPr>
        <p:spPr/>
        <p:txBody>
          <a:bodyPr/>
          <a:lstStyle/>
          <a:p>
            <a:r>
              <a:rPr lang="en-US" dirty="0"/>
              <a:t>Agenda of Discussion</a:t>
            </a:r>
            <a:endParaRPr lang="en-PK" dirty="0"/>
          </a:p>
        </p:txBody>
      </p:sp>
      <p:sp>
        <p:nvSpPr>
          <p:cNvPr id="3" name="Content Placeholder 2">
            <a:extLst>
              <a:ext uri="{FF2B5EF4-FFF2-40B4-BE49-F238E27FC236}">
                <a16:creationId xmlns:a16="http://schemas.microsoft.com/office/drawing/2014/main" id="{8F4B8EE6-A416-37C8-7BE6-15324829405C}"/>
              </a:ext>
            </a:extLst>
          </p:cNvPr>
          <p:cNvSpPr>
            <a:spLocks noGrp="1"/>
          </p:cNvSpPr>
          <p:nvPr>
            <p:ph idx="1"/>
          </p:nvPr>
        </p:nvSpPr>
        <p:spPr/>
        <p:txBody>
          <a:bodyPr/>
          <a:lstStyle/>
          <a:p>
            <a:pPr>
              <a:buFont typeface="+mj-lt"/>
              <a:buAutoNum type="arabicPeriod"/>
            </a:pPr>
            <a:r>
              <a:rPr lang="en-US" dirty="0"/>
              <a:t>Problem Statement</a:t>
            </a:r>
          </a:p>
          <a:p>
            <a:pPr>
              <a:buFont typeface="+mj-lt"/>
              <a:buAutoNum type="arabicPeriod"/>
            </a:pPr>
            <a:r>
              <a:rPr lang="en-US" dirty="0"/>
              <a:t>Adopted Methodology</a:t>
            </a:r>
          </a:p>
          <a:p>
            <a:pPr>
              <a:buFont typeface="+mj-lt"/>
              <a:buAutoNum type="arabicPeriod"/>
            </a:pPr>
            <a:r>
              <a:rPr lang="en-US" dirty="0"/>
              <a:t>EDA Summary</a:t>
            </a:r>
          </a:p>
          <a:p>
            <a:pPr>
              <a:buFont typeface="+mj-lt"/>
              <a:buAutoNum type="arabicPeriod"/>
            </a:pPr>
            <a:r>
              <a:rPr lang="en-US" dirty="0"/>
              <a:t>Concepts Used in the Project</a:t>
            </a:r>
          </a:p>
          <a:p>
            <a:pPr>
              <a:buFont typeface="+mj-lt"/>
              <a:buAutoNum type="arabicPeriod"/>
            </a:pPr>
            <a:r>
              <a:rPr lang="en-US" dirty="0"/>
              <a:t>Project Reports (Snippets from the Workbook)</a:t>
            </a:r>
          </a:p>
          <a:p>
            <a:pPr>
              <a:buFont typeface="+mj-lt"/>
              <a:buAutoNum type="arabicPeriod"/>
            </a:pPr>
            <a:r>
              <a:rPr lang="en-US" dirty="0"/>
              <a:t>Future Direction</a:t>
            </a:r>
          </a:p>
        </p:txBody>
      </p:sp>
    </p:spTree>
    <p:extLst>
      <p:ext uri="{BB962C8B-B14F-4D97-AF65-F5344CB8AC3E}">
        <p14:creationId xmlns:p14="http://schemas.microsoft.com/office/powerpoint/2010/main" val="49679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535C-677A-14B1-BAD6-3B1A6CE4584A}"/>
              </a:ext>
            </a:extLst>
          </p:cNvPr>
          <p:cNvSpPr>
            <a:spLocks noGrp="1"/>
          </p:cNvSpPr>
          <p:nvPr>
            <p:ph type="title"/>
          </p:nvPr>
        </p:nvSpPr>
        <p:spPr/>
        <p:txBody>
          <a:bodyPr/>
          <a:lstStyle/>
          <a:p>
            <a:r>
              <a:rPr lang="en-US" dirty="0"/>
              <a:t>Problem Statement</a:t>
            </a:r>
            <a:endParaRPr lang="en-PK" dirty="0"/>
          </a:p>
        </p:txBody>
      </p:sp>
      <p:sp>
        <p:nvSpPr>
          <p:cNvPr id="3" name="Content Placeholder 2">
            <a:extLst>
              <a:ext uri="{FF2B5EF4-FFF2-40B4-BE49-F238E27FC236}">
                <a16:creationId xmlns:a16="http://schemas.microsoft.com/office/drawing/2014/main" id="{2D2598A3-6710-8182-0034-1C3270061FB7}"/>
              </a:ext>
            </a:extLst>
          </p:cNvPr>
          <p:cNvSpPr>
            <a:spLocks noGrp="1"/>
          </p:cNvSpPr>
          <p:nvPr>
            <p:ph idx="1"/>
          </p:nvPr>
        </p:nvSpPr>
        <p:spPr/>
        <p:txBody>
          <a:bodyPr/>
          <a:lstStyle/>
          <a:p>
            <a:r>
              <a:rPr lang="en-US" dirty="0"/>
              <a:t>Company wants to predict which customers to target in their next marketing campaign. They have the previous campaign data which they want to utilize to gain further insights. Their objective is to first identify the </a:t>
            </a:r>
            <a:r>
              <a:rPr lang="en-US" b="1" dirty="0"/>
              <a:t>ideal customer profile</a:t>
            </a:r>
            <a:r>
              <a:rPr lang="en-US" dirty="0"/>
              <a:t> and then train a model on previous marketing campaign data to predict </a:t>
            </a:r>
            <a:r>
              <a:rPr lang="en-US" b="1" dirty="0"/>
              <a:t>whether the user will accept the offer </a:t>
            </a:r>
            <a:r>
              <a:rPr lang="en-US" dirty="0"/>
              <a:t>in which campaign. Company wants to send up to 5 marketing campaigns. But to optimize their cost, they want to know in which marketing campaign the user will convert.</a:t>
            </a:r>
            <a:endParaRPr lang="en-PK" dirty="0"/>
          </a:p>
        </p:txBody>
      </p:sp>
    </p:spTree>
    <p:extLst>
      <p:ext uri="{BB962C8B-B14F-4D97-AF65-F5344CB8AC3E}">
        <p14:creationId xmlns:p14="http://schemas.microsoft.com/office/powerpoint/2010/main" val="366716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A406-DBF0-34DF-9570-0E14977AAF57}"/>
              </a:ext>
            </a:extLst>
          </p:cNvPr>
          <p:cNvSpPr>
            <a:spLocks noGrp="1"/>
          </p:cNvSpPr>
          <p:nvPr>
            <p:ph type="title"/>
          </p:nvPr>
        </p:nvSpPr>
        <p:spPr/>
        <p:txBody>
          <a:bodyPr/>
          <a:lstStyle/>
          <a:p>
            <a:r>
              <a:rPr lang="en-US" dirty="0"/>
              <a:t>Methodology</a:t>
            </a:r>
            <a:endParaRPr lang="en-PK" dirty="0"/>
          </a:p>
        </p:txBody>
      </p:sp>
      <p:graphicFrame>
        <p:nvGraphicFramePr>
          <p:cNvPr id="4" name="Content Placeholder 3">
            <a:extLst>
              <a:ext uri="{FF2B5EF4-FFF2-40B4-BE49-F238E27FC236}">
                <a16:creationId xmlns:a16="http://schemas.microsoft.com/office/drawing/2014/main" id="{602A0567-A78D-7447-D580-F81D579990C7}"/>
              </a:ext>
            </a:extLst>
          </p:cNvPr>
          <p:cNvGraphicFramePr>
            <a:graphicFrameLocks noGrp="1"/>
          </p:cNvGraphicFramePr>
          <p:nvPr>
            <p:ph idx="1"/>
            <p:extLst>
              <p:ext uri="{D42A27DB-BD31-4B8C-83A1-F6EECF244321}">
                <p14:modId xmlns:p14="http://schemas.microsoft.com/office/powerpoint/2010/main" val="1475193270"/>
              </p:ext>
            </p:extLst>
          </p:nvPr>
        </p:nvGraphicFramePr>
        <p:xfrm>
          <a:off x="677690" y="1930400"/>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744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995D-F9DC-A57F-A0B7-3365AA4DE25D}"/>
              </a:ext>
            </a:extLst>
          </p:cNvPr>
          <p:cNvSpPr>
            <a:spLocks noGrp="1"/>
          </p:cNvSpPr>
          <p:nvPr>
            <p:ph type="title"/>
          </p:nvPr>
        </p:nvSpPr>
        <p:spPr/>
        <p:txBody>
          <a:bodyPr/>
          <a:lstStyle/>
          <a:p>
            <a:r>
              <a:rPr lang="en-US" dirty="0"/>
              <a:t>EDA Summary</a:t>
            </a:r>
            <a:endParaRPr lang="en-PK" dirty="0"/>
          </a:p>
        </p:txBody>
      </p:sp>
      <p:sp>
        <p:nvSpPr>
          <p:cNvPr id="3" name="Content Placeholder 2">
            <a:extLst>
              <a:ext uri="{FF2B5EF4-FFF2-40B4-BE49-F238E27FC236}">
                <a16:creationId xmlns:a16="http://schemas.microsoft.com/office/drawing/2014/main" id="{3B2A042A-C7ED-D69E-875D-4EA4ED23A9DD}"/>
              </a:ext>
            </a:extLst>
          </p:cNvPr>
          <p:cNvSpPr>
            <a:spLocks noGrp="1"/>
          </p:cNvSpPr>
          <p:nvPr>
            <p:ph idx="1"/>
          </p:nvPr>
        </p:nvSpPr>
        <p:spPr/>
        <p:txBody>
          <a:bodyPr>
            <a:normAutofit lnSpcReduction="10000"/>
          </a:bodyPr>
          <a:lstStyle/>
          <a:p>
            <a:r>
              <a:rPr lang="en-US" dirty="0"/>
              <a:t>29 features</a:t>
            </a:r>
          </a:p>
          <a:p>
            <a:r>
              <a:rPr lang="en-US" dirty="0"/>
              <a:t>2240 feature vectors</a:t>
            </a:r>
          </a:p>
          <a:p>
            <a:r>
              <a:rPr lang="en-US" dirty="0"/>
              <a:t>2 x Categorical Features (Education, Martial Status)</a:t>
            </a:r>
          </a:p>
          <a:p>
            <a:r>
              <a:rPr lang="en-US" dirty="0"/>
              <a:t>1 x Date feature (</a:t>
            </a:r>
            <a:r>
              <a:rPr lang="en-US" dirty="0" err="1"/>
              <a:t>Dt_Customer</a:t>
            </a:r>
            <a:r>
              <a:rPr lang="en-US" dirty="0"/>
              <a:t>)</a:t>
            </a:r>
          </a:p>
          <a:p>
            <a:r>
              <a:rPr lang="en-US" dirty="0"/>
              <a:t>No duplicate IDs found – all customer records are unique</a:t>
            </a:r>
          </a:p>
          <a:p>
            <a:r>
              <a:rPr lang="en-US" dirty="0" err="1"/>
              <a:t>Dt_Customer</a:t>
            </a:r>
            <a:r>
              <a:rPr lang="en-US" dirty="0"/>
              <a:t> feature transformed to ‘</a:t>
            </a:r>
            <a:r>
              <a:rPr lang="en-US" dirty="0" err="1"/>
              <a:t>days_since_customer</a:t>
            </a:r>
            <a:r>
              <a:rPr lang="en-US" dirty="0"/>
              <a:t>’ feature</a:t>
            </a:r>
          </a:p>
          <a:p>
            <a:r>
              <a:rPr lang="en-US" dirty="0"/>
              <a:t>Income feature has 24 null entries, which were removed.</a:t>
            </a:r>
          </a:p>
          <a:p>
            <a:r>
              <a:rPr lang="en-US" dirty="0"/>
              <a:t>Income feature also has outliers, which were also removed.</a:t>
            </a:r>
          </a:p>
          <a:p>
            <a:r>
              <a:rPr lang="en-US" dirty="0"/>
              <a:t>49 features after transformation</a:t>
            </a:r>
          </a:p>
          <a:p>
            <a:r>
              <a:rPr lang="en-US" dirty="0"/>
              <a:t>Data Source: </a:t>
            </a:r>
            <a:r>
              <a:rPr lang="en-US" dirty="0" err="1">
                <a:hlinkClick r:id="rId2"/>
              </a:rPr>
              <a:t>kaggle</a:t>
            </a:r>
            <a:endParaRPr lang="en-US" dirty="0"/>
          </a:p>
          <a:p>
            <a:endParaRPr lang="en-US" dirty="0"/>
          </a:p>
          <a:p>
            <a:endParaRPr lang="en-US" dirty="0"/>
          </a:p>
          <a:p>
            <a:endParaRPr lang="en-US" dirty="0"/>
          </a:p>
          <a:p>
            <a:endParaRPr lang="en-US" dirty="0"/>
          </a:p>
          <a:p>
            <a:endParaRPr lang="en-PK" dirty="0"/>
          </a:p>
        </p:txBody>
      </p:sp>
    </p:spTree>
    <p:extLst>
      <p:ext uri="{BB962C8B-B14F-4D97-AF65-F5344CB8AC3E}">
        <p14:creationId xmlns:p14="http://schemas.microsoft.com/office/powerpoint/2010/main" val="170519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9B44-CF20-8D17-3CCA-23D25B1CEA1D}"/>
              </a:ext>
            </a:extLst>
          </p:cNvPr>
          <p:cNvSpPr>
            <a:spLocks noGrp="1"/>
          </p:cNvSpPr>
          <p:nvPr>
            <p:ph type="title"/>
          </p:nvPr>
        </p:nvSpPr>
        <p:spPr/>
        <p:txBody>
          <a:bodyPr/>
          <a:lstStyle/>
          <a:p>
            <a:r>
              <a:rPr lang="en-US" dirty="0"/>
              <a:t>Concept Used In the Project</a:t>
            </a:r>
            <a:endParaRPr lang="en-PK" dirty="0"/>
          </a:p>
        </p:txBody>
      </p:sp>
      <p:graphicFrame>
        <p:nvGraphicFramePr>
          <p:cNvPr id="4" name="Content Placeholder 3">
            <a:extLst>
              <a:ext uri="{FF2B5EF4-FFF2-40B4-BE49-F238E27FC236}">
                <a16:creationId xmlns:a16="http://schemas.microsoft.com/office/drawing/2014/main" id="{C3BCF4B3-AFD2-32CF-8355-AFFDFB9359E0}"/>
              </a:ext>
            </a:extLst>
          </p:cNvPr>
          <p:cNvGraphicFramePr>
            <a:graphicFrameLocks noGrp="1"/>
          </p:cNvGraphicFramePr>
          <p:nvPr>
            <p:ph idx="1"/>
            <p:extLst>
              <p:ext uri="{D42A27DB-BD31-4B8C-83A1-F6EECF244321}">
                <p14:modId xmlns:p14="http://schemas.microsoft.com/office/powerpoint/2010/main" val="2872036030"/>
              </p:ext>
            </p:extLst>
          </p:nvPr>
        </p:nvGraphicFramePr>
        <p:xfrm>
          <a:off x="677334" y="161374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249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EC29-8D91-D5AB-229E-E60E684F33AF}"/>
              </a:ext>
            </a:extLst>
          </p:cNvPr>
          <p:cNvSpPr>
            <a:spLocks noGrp="1"/>
          </p:cNvSpPr>
          <p:nvPr>
            <p:ph type="title"/>
          </p:nvPr>
        </p:nvSpPr>
        <p:spPr/>
        <p:txBody>
          <a:bodyPr/>
          <a:lstStyle/>
          <a:p>
            <a:r>
              <a:rPr lang="en-US" dirty="0"/>
              <a:t>Achievements so far</a:t>
            </a:r>
            <a:endParaRPr lang="en-PK" dirty="0"/>
          </a:p>
        </p:txBody>
      </p:sp>
      <p:sp>
        <p:nvSpPr>
          <p:cNvPr id="3" name="Content Placeholder 2">
            <a:extLst>
              <a:ext uri="{FF2B5EF4-FFF2-40B4-BE49-F238E27FC236}">
                <a16:creationId xmlns:a16="http://schemas.microsoft.com/office/drawing/2014/main" id="{2FBDEA2D-8F91-BE6A-0FDB-C56E19529E22}"/>
              </a:ext>
            </a:extLst>
          </p:cNvPr>
          <p:cNvSpPr>
            <a:spLocks noGrp="1"/>
          </p:cNvSpPr>
          <p:nvPr>
            <p:ph idx="1"/>
          </p:nvPr>
        </p:nvSpPr>
        <p:spPr/>
        <p:txBody>
          <a:bodyPr/>
          <a:lstStyle/>
          <a:p>
            <a:r>
              <a:rPr lang="en-US" dirty="0"/>
              <a:t>EDA</a:t>
            </a:r>
          </a:p>
          <a:p>
            <a:r>
              <a:rPr lang="en-US" dirty="0"/>
              <a:t>Selection of Most Important Features</a:t>
            </a:r>
          </a:p>
          <a:p>
            <a:r>
              <a:rPr lang="en-US" dirty="0"/>
              <a:t>Generation of Ideal Customer Profile</a:t>
            </a:r>
          </a:p>
        </p:txBody>
      </p:sp>
    </p:spTree>
    <p:extLst>
      <p:ext uri="{BB962C8B-B14F-4D97-AF65-F5344CB8AC3E}">
        <p14:creationId xmlns:p14="http://schemas.microsoft.com/office/powerpoint/2010/main" val="88932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7B0E6B-EAEA-3034-380C-702D9E513769}"/>
              </a:ext>
            </a:extLst>
          </p:cNvPr>
          <p:cNvSpPr>
            <a:spLocks noGrp="1"/>
          </p:cNvSpPr>
          <p:nvPr>
            <p:ph type="title"/>
          </p:nvPr>
        </p:nvSpPr>
        <p:spPr/>
        <p:txBody>
          <a:bodyPr/>
          <a:lstStyle/>
          <a:p>
            <a:r>
              <a:rPr lang="en-US" dirty="0"/>
              <a:t>EDA &amp; Ideal Customer Profile</a:t>
            </a:r>
            <a:endParaRPr lang="en-PK" dirty="0"/>
          </a:p>
        </p:txBody>
      </p:sp>
      <p:sp>
        <p:nvSpPr>
          <p:cNvPr id="5" name="Text Placeholder 4">
            <a:extLst>
              <a:ext uri="{FF2B5EF4-FFF2-40B4-BE49-F238E27FC236}">
                <a16:creationId xmlns:a16="http://schemas.microsoft.com/office/drawing/2014/main" id="{958724F4-5C6A-4936-AB7D-A5CD1098ABDC}"/>
              </a:ext>
            </a:extLst>
          </p:cNvPr>
          <p:cNvSpPr>
            <a:spLocks noGrp="1"/>
          </p:cNvSpPr>
          <p:nvPr>
            <p:ph type="body" idx="1"/>
          </p:nvPr>
        </p:nvSpPr>
        <p:spPr/>
        <p:txBody>
          <a:bodyPr/>
          <a:lstStyle/>
          <a:p>
            <a:r>
              <a:rPr lang="en-US" dirty="0"/>
              <a:t>How do our ideal customers look like</a:t>
            </a:r>
            <a:endParaRPr lang="en-PK" dirty="0"/>
          </a:p>
        </p:txBody>
      </p:sp>
    </p:spTree>
    <p:extLst>
      <p:ext uri="{BB962C8B-B14F-4D97-AF65-F5344CB8AC3E}">
        <p14:creationId xmlns:p14="http://schemas.microsoft.com/office/powerpoint/2010/main" val="2543652228"/>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684</Words>
  <Application>Microsoft Office PowerPoint</Application>
  <PresentationFormat>Widescreen</PresentationFormat>
  <Paragraphs>110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Marketing Campaign Analysis</vt:lpstr>
      <vt:lpstr>Presented By</vt:lpstr>
      <vt:lpstr>Agenda of Discussion</vt:lpstr>
      <vt:lpstr>Problem Statement</vt:lpstr>
      <vt:lpstr>Methodology</vt:lpstr>
      <vt:lpstr>EDA Summary</vt:lpstr>
      <vt:lpstr>Concept Used In the Project</vt:lpstr>
      <vt:lpstr>Achievements so far</vt:lpstr>
      <vt:lpstr>EDA &amp; Ideal Customer Profile</vt:lpstr>
      <vt:lpstr>Info()</vt:lpstr>
      <vt:lpstr>Null Values</vt:lpstr>
      <vt:lpstr>Outlier Handling</vt:lpstr>
      <vt:lpstr>Outlier Removal</vt:lpstr>
      <vt:lpstr>Data Transformation</vt:lpstr>
      <vt:lpstr>Selection of Most Useful Features</vt:lpstr>
      <vt:lpstr>Most Useful Features</vt:lpstr>
      <vt:lpstr>Correlation Analysis</vt:lpstr>
      <vt:lpstr>Selection of Most Useful Features</vt:lpstr>
      <vt:lpstr>Clustering</vt:lpstr>
      <vt:lpstr>Selection of Optimal Number of Clusters</vt:lpstr>
      <vt:lpstr>Ploty – 3D Plot for Recency, Total Spent, and Income</vt:lpstr>
      <vt:lpstr>Pair Plot</vt:lpstr>
      <vt:lpstr>Cluster, Income, Spending</vt:lpstr>
      <vt:lpstr>Cluster Descriptions</vt:lpstr>
      <vt:lpstr>Cluster Description</vt:lpstr>
      <vt:lpstr>Confusion Matrix</vt:lpstr>
      <vt:lpstr>Cluster Description</vt:lpstr>
      <vt:lpstr>Future Direction</vt:lpstr>
      <vt:lpstr>Post Project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Analysis</dc:title>
  <dc:creator>Baqar Shah</dc:creator>
  <cp:lastModifiedBy>Baqar Shah</cp:lastModifiedBy>
  <cp:revision>16</cp:revision>
  <dcterms:created xsi:type="dcterms:W3CDTF">2024-11-17T07:27:15Z</dcterms:created>
  <dcterms:modified xsi:type="dcterms:W3CDTF">2024-12-28T18:02:54Z</dcterms:modified>
</cp:coreProperties>
</file>