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9144000" cy="5143500" type="screen16x9"/>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1pPr>
    <a:lvl2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2pPr>
    <a:lvl3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3pPr>
    <a:lvl4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4pPr>
    <a:lvl5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5pPr>
    <a:lvl6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6pPr>
    <a:lvl7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7pPr>
    <a:lvl8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8pPr>
    <a:lvl9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E2CD"/>
          </a:solidFill>
        </a:fill>
      </a:tcStyle>
    </a:wholeTbl>
    <a:band2H>
      <a:tcTxStyle/>
      <a:tcStyle>
        <a:tcBdr/>
        <a:fill>
          <a:solidFill>
            <a:srgbClr val="FF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5DBDE"/>
          </a:solidFill>
        </a:fill>
      </a:tcStyle>
    </a:wholeTbl>
    <a:band2H>
      <a:tcTxStyle/>
      <a:tcStyle>
        <a:tcBdr/>
        <a:fill>
          <a:solidFill>
            <a:srgbClr val="EBEEEF"/>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8FFCD"/>
          </a:solidFill>
        </a:fill>
      </a:tcStyle>
    </a:wholeTbl>
    <a:band2H>
      <a:tcTxStyle/>
      <a:tcStyle>
        <a:tcBdr/>
        <a:fill>
          <a:solidFill>
            <a:srgbClr val="FCFF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2" d="100"/>
          <a:sy n="142" d="100"/>
        </p:scale>
        <p:origin x="714" y="1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6" name="Shape 106"/>
          <p:cNvSpPr>
            <a:spLocks noGrp="1" noRot="1" noChangeAspect="1"/>
          </p:cNvSpPr>
          <p:nvPr>
            <p:ph type="sldImg"/>
          </p:nvPr>
        </p:nvSpPr>
        <p:spPr>
          <a:xfrm>
            <a:off x="1143000" y="685800"/>
            <a:ext cx="4572000" cy="3429000"/>
          </a:xfrm>
          <a:prstGeom prst="rect">
            <a:avLst/>
          </a:prstGeom>
        </p:spPr>
        <p:txBody>
          <a:bodyPr/>
          <a:lstStyle/>
          <a:p>
            <a:endParaRPr/>
          </a:p>
        </p:txBody>
      </p:sp>
      <p:sp>
        <p:nvSpPr>
          <p:cNvPr id="107" name="Shape 107"/>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3033481839"/>
      </p:ext>
    </p:extLst>
  </p:cSld>
  <p:clrMap bg1="lt1" tx1="dk1" bg2="lt2" tx2="dk2" accent1="accent1" accent2="accent2" accent3="accent3" accent4="accent4" accent5="accent5" accent6="accent6" hlink="hlink" folHlink="folHlink"/>
  <p:notesStyle>
    <a:lvl1pPr latinLnBrk="0">
      <a:defRPr sz="1400">
        <a:latin typeface="+mn-lt"/>
        <a:ea typeface="+mn-ea"/>
        <a:cs typeface="+mn-cs"/>
        <a:sym typeface="Arial"/>
      </a:defRPr>
    </a:lvl1pPr>
    <a:lvl2pPr indent="228600" latinLnBrk="0">
      <a:defRPr sz="1400">
        <a:latin typeface="+mn-lt"/>
        <a:ea typeface="+mn-ea"/>
        <a:cs typeface="+mn-cs"/>
        <a:sym typeface="Arial"/>
      </a:defRPr>
    </a:lvl2pPr>
    <a:lvl3pPr indent="457200" latinLnBrk="0">
      <a:defRPr sz="1400">
        <a:latin typeface="+mn-lt"/>
        <a:ea typeface="+mn-ea"/>
        <a:cs typeface="+mn-cs"/>
        <a:sym typeface="Arial"/>
      </a:defRPr>
    </a:lvl3pPr>
    <a:lvl4pPr indent="685800" latinLnBrk="0">
      <a:defRPr sz="1400">
        <a:latin typeface="+mn-lt"/>
        <a:ea typeface="+mn-ea"/>
        <a:cs typeface="+mn-cs"/>
        <a:sym typeface="Arial"/>
      </a:defRPr>
    </a:lvl4pPr>
    <a:lvl5pPr indent="914400" latinLnBrk="0">
      <a:defRPr sz="1400">
        <a:latin typeface="+mn-lt"/>
        <a:ea typeface="+mn-ea"/>
        <a:cs typeface="+mn-cs"/>
        <a:sym typeface="Arial"/>
      </a:defRPr>
    </a:lvl5pPr>
    <a:lvl6pPr indent="1143000" latinLnBrk="0">
      <a:defRPr sz="1400">
        <a:latin typeface="+mn-lt"/>
        <a:ea typeface="+mn-ea"/>
        <a:cs typeface="+mn-cs"/>
        <a:sym typeface="Arial"/>
      </a:defRPr>
    </a:lvl6pPr>
    <a:lvl7pPr indent="1371600" latinLnBrk="0">
      <a:defRPr sz="1400">
        <a:latin typeface="+mn-lt"/>
        <a:ea typeface="+mn-ea"/>
        <a:cs typeface="+mn-cs"/>
        <a:sym typeface="Arial"/>
      </a:defRPr>
    </a:lvl7pPr>
    <a:lvl8pPr indent="1600200" latinLnBrk="0">
      <a:defRPr sz="1400">
        <a:latin typeface="+mn-lt"/>
        <a:ea typeface="+mn-ea"/>
        <a:cs typeface="+mn-cs"/>
        <a:sym typeface="Arial"/>
      </a:defRPr>
    </a:lvl8pPr>
    <a:lvl9pPr indent="1828800" latinLnBrk="0">
      <a:defRPr sz="1400">
        <a:latin typeface="+mn-lt"/>
        <a:ea typeface="+mn-ea"/>
        <a:cs typeface="+mn-cs"/>
        <a:sym typeface="Arial"/>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
        <p:cNvGrpSpPr/>
        <p:nvPr/>
      </p:nvGrpSpPr>
      <p:grpSpPr>
        <a:xfrm>
          <a:off x="0" y="0"/>
          <a:ext cx="0" cy="0"/>
          <a:chOff x="0" y="0"/>
          <a:chExt cx="0" cy="0"/>
        </a:xfrm>
      </p:grpSpPr>
      <p:sp>
        <p:nvSpPr>
          <p:cNvPr id="11" name="Title Text"/>
          <p:cNvSpPr>
            <a:spLocks noGrp="1"/>
          </p:cNvSpPr>
          <p:nvPr>
            <p:ph type="title"/>
          </p:nvPr>
        </p:nvSpPr>
        <p:spPr>
          <a:xfrm>
            <a:off x="311708" y="744574"/>
            <a:ext cx="8520601" cy="2052601"/>
          </a:xfrm>
          <a:prstGeom prst="rect">
            <a:avLst/>
          </a:prstGeom>
        </p:spPr>
        <p:txBody>
          <a:bodyPr anchor="b"/>
          <a:lstStyle>
            <a:lvl1pPr algn="ctr">
              <a:defRPr sz="5200"/>
            </a:lvl1pPr>
          </a:lstStyle>
          <a:p>
            <a:r>
              <a:t>Title Text</a:t>
            </a:r>
          </a:p>
        </p:txBody>
      </p:sp>
      <p:sp>
        <p:nvSpPr>
          <p:cNvPr id="12" name="Body Level One…"/>
          <p:cNvSpPr>
            <a:spLocks noGrp="1"/>
          </p:cNvSpPr>
          <p:nvPr>
            <p:ph type="body" sz="quarter" idx="1"/>
          </p:nvPr>
        </p:nvSpPr>
        <p:spPr>
          <a:xfrm>
            <a:off x="311699" y="2834125"/>
            <a:ext cx="8520602" cy="792601"/>
          </a:xfrm>
          <a:prstGeom prst="rect">
            <a:avLst/>
          </a:prstGeom>
        </p:spPr>
        <p:txBody>
          <a:bodyPr/>
          <a:lstStyle>
            <a:lvl1pPr marL="342900" indent="-228600" algn="ctr">
              <a:lnSpc>
                <a:spcPct val="100000"/>
              </a:lnSpc>
              <a:buClrTx/>
              <a:buSzTx/>
              <a:buFontTx/>
              <a:buNone/>
              <a:defRPr sz="2800"/>
            </a:lvl1pPr>
            <a:lvl2pPr marL="342900" indent="254000" algn="ctr">
              <a:lnSpc>
                <a:spcPct val="100000"/>
              </a:lnSpc>
              <a:buClrTx/>
              <a:buSzTx/>
              <a:buFontTx/>
              <a:buNone/>
              <a:defRPr sz="2800"/>
            </a:lvl2pPr>
            <a:lvl3pPr marL="342900" indent="711200" algn="ctr">
              <a:lnSpc>
                <a:spcPct val="100000"/>
              </a:lnSpc>
              <a:buClrTx/>
              <a:buSzTx/>
              <a:buFontTx/>
              <a:buNone/>
              <a:defRPr sz="2800"/>
            </a:lvl3pPr>
            <a:lvl4pPr marL="342900" indent="1168400" algn="ctr">
              <a:lnSpc>
                <a:spcPct val="100000"/>
              </a:lnSpc>
              <a:buClrTx/>
              <a:buSzTx/>
              <a:buFontTx/>
              <a:buNone/>
              <a:defRPr sz="2800"/>
            </a:lvl4pPr>
            <a:lvl5pPr marL="342900" indent="1625600" algn="ctr">
              <a:lnSpc>
                <a:spcPct val="100000"/>
              </a:lnSpc>
              <a:buClrTx/>
              <a:buSzTx/>
              <a:buFontTx/>
              <a:buNone/>
              <a:defRPr sz="2800"/>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BIG_NUMBER">
    <p:spTree>
      <p:nvGrpSpPr>
        <p:cNvPr id="1" name=""/>
        <p:cNvGrpSpPr/>
        <p:nvPr/>
      </p:nvGrpSpPr>
      <p:grpSpPr>
        <a:xfrm>
          <a:off x="0" y="0"/>
          <a:ext cx="0" cy="0"/>
          <a:chOff x="0" y="0"/>
          <a:chExt cx="0" cy="0"/>
        </a:xfrm>
      </p:grpSpPr>
      <p:sp>
        <p:nvSpPr>
          <p:cNvPr id="91" name="Title Text"/>
          <p:cNvSpPr>
            <a:spLocks noGrp="1"/>
          </p:cNvSpPr>
          <p:nvPr>
            <p:ph type="title"/>
          </p:nvPr>
        </p:nvSpPr>
        <p:spPr>
          <a:xfrm>
            <a:off x="311699" y="1106125"/>
            <a:ext cx="8520602" cy="1963500"/>
          </a:xfrm>
          <a:prstGeom prst="rect">
            <a:avLst/>
          </a:prstGeom>
        </p:spPr>
        <p:txBody>
          <a:bodyPr anchor="b"/>
          <a:lstStyle>
            <a:lvl1pPr algn="ctr">
              <a:defRPr sz="12000"/>
            </a:lvl1pPr>
          </a:lstStyle>
          <a:p>
            <a:r>
              <a:t>Title Text</a:t>
            </a:r>
          </a:p>
        </p:txBody>
      </p:sp>
      <p:sp>
        <p:nvSpPr>
          <p:cNvPr id="92" name="Body Level One…"/>
          <p:cNvSpPr>
            <a:spLocks noGrp="1"/>
          </p:cNvSpPr>
          <p:nvPr>
            <p:ph type="body" sz="half" idx="1"/>
          </p:nvPr>
        </p:nvSpPr>
        <p:spPr>
          <a:xfrm>
            <a:off x="311699" y="3152225"/>
            <a:ext cx="8520602" cy="1300800"/>
          </a:xfrm>
          <a:prstGeom prst="rect">
            <a:avLst/>
          </a:prstGeom>
        </p:spPr>
        <p:txBody>
          <a:bodyPr/>
          <a:lstStyle>
            <a:lvl1pPr algn="ctr"/>
            <a:lvl2pPr algn="ctr"/>
            <a:lvl3pPr algn="ctr"/>
            <a:lvl4pPr algn="ctr"/>
            <a:lvl5pPr algn="ctr"/>
          </a:lstStyle>
          <a:p>
            <a:r>
              <a:t>Body Level One</a:t>
            </a:r>
          </a:p>
          <a:p>
            <a:pPr lvl="1"/>
            <a:r>
              <a:t>Body Level Two</a:t>
            </a:r>
          </a:p>
          <a:p>
            <a:pPr lvl="2"/>
            <a:r>
              <a:t>Body Level Three</a:t>
            </a:r>
          </a:p>
          <a:p>
            <a:pPr lvl="3"/>
            <a:r>
              <a:t>Body Level Four</a:t>
            </a:r>
          </a:p>
          <a:p>
            <a:pPr lvl="4"/>
            <a:r>
              <a:t>Body Level Five</a:t>
            </a:r>
          </a:p>
        </p:txBody>
      </p:sp>
      <p:sp>
        <p:nvSpPr>
          <p:cNvPr id="93"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0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SECTION_HEADER">
    <p:spTree>
      <p:nvGrpSpPr>
        <p:cNvPr id="1" name=""/>
        <p:cNvGrpSpPr/>
        <p:nvPr/>
      </p:nvGrpSpPr>
      <p:grpSpPr>
        <a:xfrm>
          <a:off x="0" y="0"/>
          <a:ext cx="0" cy="0"/>
          <a:chOff x="0" y="0"/>
          <a:chExt cx="0" cy="0"/>
        </a:xfrm>
      </p:grpSpPr>
      <p:sp>
        <p:nvSpPr>
          <p:cNvPr id="20" name="Title Text"/>
          <p:cNvSpPr>
            <a:spLocks noGrp="1"/>
          </p:cNvSpPr>
          <p:nvPr>
            <p:ph type="title"/>
          </p:nvPr>
        </p:nvSpPr>
        <p:spPr>
          <a:xfrm>
            <a:off x="311699" y="2150849"/>
            <a:ext cx="8520602" cy="841801"/>
          </a:xfrm>
          <a:prstGeom prst="rect">
            <a:avLst/>
          </a:prstGeom>
        </p:spPr>
        <p:txBody>
          <a:bodyPr anchor="ctr"/>
          <a:lstStyle>
            <a:lvl1pPr algn="ctr">
              <a:defRPr sz="3600"/>
            </a:lvl1pPr>
          </a:lstStyle>
          <a:p>
            <a:r>
              <a:t>Title Text</a:t>
            </a:r>
          </a:p>
        </p:txBody>
      </p:sp>
      <p:sp>
        <p:nvSpPr>
          <p:cNvPr id="21"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_AND_BODY">
    <p:spTree>
      <p:nvGrpSpPr>
        <p:cNvPr id="1" name=""/>
        <p:cNvGrpSpPr/>
        <p:nvPr/>
      </p:nvGrpSpPr>
      <p:grpSpPr>
        <a:xfrm>
          <a:off x="0" y="0"/>
          <a:ext cx="0" cy="0"/>
          <a:chOff x="0" y="0"/>
          <a:chExt cx="0" cy="0"/>
        </a:xfrm>
      </p:grpSpPr>
      <p:sp>
        <p:nvSpPr>
          <p:cNvPr id="28" name="Title Text"/>
          <p:cNvSpPr>
            <a:spLocks noGrp="1"/>
          </p:cNvSpPr>
          <p:nvPr>
            <p:ph type="title"/>
          </p:nvPr>
        </p:nvSpPr>
        <p:spPr>
          <a:prstGeom prst="rect">
            <a:avLst/>
          </a:prstGeom>
        </p:spPr>
        <p:txBody>
          <a:bodyPr/>
          <a:lstStyle/>
          <a:p>
            <a:r>
              <a:t>Title Text</a:t>
            </a:r>
          </a:p>
        </p:txBody>
      </p:sp>
      <p:sp>
        <p:nvSpPr>
          <p:cNvPr id="29" name="Body Level One…"/>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3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_AND_TWO_COLUMNS">
    <p:spTree>
      <p:nvGrpSpPr>
        <p:cNvPr id="1" name=""/>
        <p:cNvGrpSpPr/>
        <p:nvPr/>
      </p:nvGrpSpPr>
      <p:grpSpPr>
        <a:xfrm>
          <a:off x="0" y="0"/>
          <a:ext cx="0" cy="0"/>
          <a:chOff x="0" y="0"/>
          <a:chExt cx="0" cy="0"/>
        </a:xfrm>
      </p:grpSpPr>
      <p:sp>
        <p:nvSpPr>
          <p:cNvPr id="37" name="Title Text"/>
          <p:cNvSpPr>
            <a:spLocks noGrp="1"/>
          </p:cNvSpPr>
          <p:nvPr>
            <p:ph type="title"/>
          </p:nvPr>
        </p:nvSpPr>
        <p:spPr>
          <a:prstGeom prst="rect">
            <a:avLst/>
          </a:prstGeom>
        </p:spPr>
        <p:txBody>
          <a:bodyPr/>
          <a:lstStyle/>
          <a:p>
            <a:r>
              <a:t>Title Text</a:t>
            </a:r>
          </a:p>
        </p:txBody>
      </p:sp>
      <p:sp>
        <p:nvSpPr>
          <p:cNvPr id="38" name="Body Level One…"/>
          <p:cNvSpPr>
            <a:spLocks noGrp="1"/>
          </p:cNvSpPr>
          <p:nvPr>
            <p:ph type="body" sz="half" idx="1"/>
          </p:nvPr>
        </p:nvSpPr>
        <p:spPr>
          <a:xfrm>
            <a:off x="311699" y="1152475"/>
            <a:ext cx="3999902" cy="3416400"/>
          </a:xfrm>
          <a:prstGeom prst="rect">
            <a:avLst/>
          </a:prstGeom>
        </p:spPr>
        <p:txBody>
          <a:bodyPr/>
          <a:lstStyle>
            <a:lvl1pPr indent="-317500">
              <a:buSzPts val="1400"/>
              <a:defRPr sz="1400"/>
            </a:lvl1pPr>
            <a:lvl2pPr marL="965200" indent="-355600">
              <a:buSzPts val="1400"/>
              <a:defRPr sz="1400"/>
            </a:lvl2pPr>
            <a:lvl3pPr marL="1422400" indent="-355600">
              <a:buSzPts val="1400"/>
              <a:defRPr sz="1400"/>
            </a:lvl3pPr>
            <a:lvl4pPr marL="1879600" indent="-355600">
              <a:buSzPts val="1400"/>
              <a:defRPr sz="1400"/>
            </a:lvl4pPr>
            <a:lvl5pPr marL="2336800" indent="-355600">
              <a:buSzPts val="1400"/>
              <a:defRPr sz="1400"/>
            </a:lvl5pPr>
          </a:lstStyle>
          <a:p>
            <a:r>
              <a:t>Body Level One</a:t>
            </a:r>
          </a:p>
          <a:p>
            <a:pPr lvl="1"/>
            <a:r>
              <a:t>Body Level Two</a:t>
            </a:r>
          </a:p>
          <a:p>
            <a:pPr lvl="2"/>
            <a:r>
              <a:t>Body Level Three</a:t>
            </a:r>
          </a:p>
          <a:p>
            <a:pPr lvl="3"/>
            <a:r>
              <a:t>Body Level Four</a:t>
            </a:r>
          </a:p>
          <a:p>
            <a:pPr lvl="4"/>
            <a:r>
              <a:t>Body Level Five</a:t>
            </a:r>
          </a:p>
        </p:txBody>
      </p:sp>
      <p:sp>
        <p:nvSpPr>
          <p:cNvPr id="39" name="Shape 23"/>
          <p:cNvSpPr>
            <a:spLocks noGrp="1"/>
          </p:cNvSpPr>
          <p:nvPr>
            <p:ph type="body" sz="half" idx="13"/>
          </p:nvPr>
        </p:nvSpPr>
        <p:spPr>
          <a:xfrm>
            <a:off x="4832399" y="1152475"/>
            <a:ext cx="3999902" cy="3416400"/>
          </a:xfrm>
          <a:prstGeom prst="rect">
            <a:avLst/>
          </a:prstGeom>
        </p:spPr>
        <p:txBody>
          <a:bodyPr/>
          <a:lstStyle/>
          <a:p>
            <a:pPr indent="-317500">
              <a:buSzPts val="1400"/>
              <a:defRPr sz="1400"/>
            </a:pPr>
            <a:endParaRPr/>
          </a:p>
        </p:txBody>
      </p:sp>
      <p:sp>
        <p:nvSpPr>
          <p:cNvPr id="4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_ONLY">
    <p:spTree>
      <p:nvGrpSpPr>
        <p:cNvPr id="1" name=""/>
        <p:cNvGrpSpPr/>
        <p:nvPr/>
      </p:nvGrpSpPr>
      <p:grpSpPr>
        <a:xfrm>
          <a:off x="0" y="0"/>
          <a:ext cx="0" cy="0"/>
          <a:chOff x="0" y="0"/>
          <a:chExt cx="0" cy="0"/>
        </a:xfrm>
      </p:grpSpPr>
      <p:sp>
        <p:nvSpPr>
          <p:cNvPr id="47" name="Title Text"/>
          <p:cNvSpPr>
            <a:spLocks noGrp="1"/>
          </p:cNvSpPr>
          <p:nvPr>
            <p:ph type="title"/>
          </p:nvPr>
        </p:nvSpPr>
        <p:spPr>
          <a:prstGeom prst="rect">
            <a:avLst/>
          </a:prstGeom>
        </p:spPr>
        <p:txBody>
          <a:bodyPr/>
          <a:lstStyle/>
          <a:p>
            <a:r>
              <a:t>Title Text</a:t>
            </a:r>
          </a:p>
        </p:txBody>
      </p:sp>
      <p:sp>
        <p:nvSpPr>
          <p:cNvPr id="48"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ONE_COLUMN_TEXT">
    <p:spTree>
      <p:nvGrpSpPr>
        <p:cNvPr id="1" name=""/>
        <p:cNvGrpSpPr/>
        <p:nvPr/>
      </p:nvGrpSpPr>
      <p:grpSpPr>
        <a:xfrm>
          <a:off x="0" y="0"/>
          <a:ext cx="0" cy="0"/>
          <a:chOff x="0" y="0"/>
          <a:chExt cx="0" cy="0"/>
        </a:xfrm>
      </p:grpSpPr>
      <p:sp>
        <p:nvSpPr>
          <p:cNvPr id="55" name="Title Text"/>
          <p:cNvSpPr>
            <a:spLocks noGrp="1"/>
          </p:cNvSpPr>
          <p:nvPr>
            <p:ph type="title"/>
          </p:nvPr>
        </p:nvSpPr>
        <p:spPr>
          <a:xfrm>
            <a:off x="311699" y="555600"/>
            <a:ext cx="2808001" cy="755700"/>
          </a:xfrm>
          <a:prstGeom prst="rect">
            <a:avLst/>
          </a:prstGeom>
        </p:spPr>
        <p:txBody>
          <a:bodyPr anchor="b"/>
          <a:lstStyle>
            <a:lvl1pPr>
              <a:defRPr sz="2400"/>
            </a:lvl1pPr>
          </a:lstStyle>
          <a:p>
            <a:r>
              <a:t>Title Text</a:t>
            </a:r>
          </a:p>
        </p:txBody>
      </p:sp>
      <p:sp>
        <p:nvSpPr>
          <p:cNvPr id="56" name="Body Level One…"/>
          <p:cNvSpPr>
            <a:spLocks noGrp="1"/>
          </p:cNvSpPr>
          <p:nvPr>
            <p:ph type="body" sz="quarter" idx="1"/>
          </p:nvPr>
        </p:nvSpPr>
        <p:spPr>
          <a:xfrm>
            <a:off x="311699" y="1389599"/>
            <a:ext cx="2808001" cy="3179401"/>
          </a:xfrm>
          <a:prstGeom prst="rect">
            <a:avLst/>
          </a:prstGeom>
        </p:spPr>
        <p:txBody>
          <a:bodyPr/>
          <a:lstStyle>
            <a:lvl1pPr indent="-304800">
              <a:buSzPts val="1200"/>
              <a:defRPr sz="1200"/>
            </a:lvl1pPr>
            <a:lvl2pPr marL="914400" indent="-304800">
              <a:buSzPts val="1200"/>
              <a:defRPr sz="1200"/>
            </a:lvl2pPr>
            <a:lvl3pPr marL="1371600" indent="-304800">
              <a:buSzPts val="1200"/>
              <a:defRPr sz="1200"/>
            </a:lvl3pPr>
            <a:lvl4pPr marL="1828800" indent="-304800">
              <a:buSzPts val="1200"/>
              <a:defRPr sz="1200"/>
            </a:lvl4pPr>
            <a:lvl5pPr marL="2286000" indent="-304800">
              <a:buSzPts val="1200"/>
              <a:defRPr sz="1200"/>
            </a:lvl5pPr>
          </a:lstStyle>
          <a:p>
            <a:r>
              <a:t>Body Level One</a:t>
            </a:r>
          </a:p>
          <a:p>
            <a:pPr lvl="1"/>
            <a:r>
              <a:t>Body Level Two</a:t>
            </a:r>
          </a:p>
          <a:p>
            <a:pPr lvl="2"/>
            <a:r>
              <a:t>Body Level Three</a:t>
            </a:r>
          </a:p>
          <a:p>
            <a:pPr lvl="3"/>
            <a:r>
              <a:t>Body Level Four</a:t>
            </a:r>
          </a:p>
          <a:p>
            <a:pPr lvl="4"/>
            <a:r>
              <a:t>Body Level Five</a:t>
            </a:r>
          </a:p>
        </p:txBody>
      </p:sp>
      <p:sp>
        <p:nvSpPr>
          <p:cNvPr id="57"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MAIN_POINT">
    <p:spTree>
      <p:nvGrpSpPr>
        <p:cNvPr id="1" name=""/>
        <p:cNvGrpSpPr/>
        <p:nvPr/>
      </p:nvGrpSpPr>
      <p:grpSpPr>
        <a:xfrm>
          <a:off x="0" y="0"/>
          <a:ext cx="0" cy="0"/>
          <a:chOff x="0" y="0"/>
          <a:chExt cx="0" cy="0"/>
        </a:xfrm>
      </p:grpSpPr>
      <p:sp>
        <p:nvSpPr>
          <p:cNvPr id="64" name="Title Text"/>
          <p:cNvSpPr>
            <a:spLocks noGrp="1"/>
          </p:cNvSpPr>
          <p:nvPr>
            <p:ph type="title"/>
          </p:nvPr>
        </p:nvSpPr>
        <p:spPr>
          <a:xfrm>
            <a:off x="490250" y="450149"/>
            <a:ext cx="6367801" cy="4090801"/>
          </a:xfrm>
          <a:prstGeom prst="rect">
            <a:avLst/>
          </a:prstGeom>
        </p:spPr>
        <p:txBody>
          <a:bodyPr anchor="ctr"/>
          <a:lstStyle>
            <a:lvl1pPr>
              <a:defRPr sz="4800"/>
            </a:lvl1pPr>
          </a:lstStyle>
          <a:p>
            <a:r>
              <a:t>Title Text</a:t>
            </a:r>
          </a:p>
        </p:txBody>
      </p:sp>
      <p:sp>
        <p:nvSpPr>
          <p:cNvPr id="65"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SECTION_TITLE_AND_DESCRIPTION">
    <p:spTree>
      <p:nvGrpSpPr>
        <p:cNvPr id="1" name=""/>
        <p:cNvGrpSpPr/>
        <p:nvPr/>
      </p:nvGrpSpPr>
      <p:grpSpPr>
        <a:xfrm>
          <a:off x="0" y="0"/>
          <a:ext cx="0" cy="0"/>
          <a:chOff x="0" y="0"/>
          <a:chExt cx="0" cy="0"/>
        </a:xfrm>
      </p:grpSpPr>
      <p:sp>
        <p:nvSpPr>
          <p:cNvPr id="72" name="Shape 36"/>
          <p:cNvSpPr/>
          <p:nvPr/>
        </p:nvSpPr>
        <p:spPr>
          <a:xfrm>
            <a:off x="4572000" y="-125"/>
            <a:ext cx="4572000" cy="5143501"/>
          </a:xfrm>
          <a:prstGeom prst="rect">
            <a:avLst/>
          </a:prstGeom>
          <a:solidFill>
            <a:srgbClr val="EEEEEE"/>
          </a:solidFill>
          <a:ln w="12700">
            <a:miter lim="400000"/>
          </a:ln>
        </p:spPr>
        <p:txBody>
          <a:bodyPr lIns="45719" rIns="45719" anchor="ctr"/>
          <a:lstStyle/>
          <a:p>
            <a:endParaRPr/>
          </a:p>
        </p:txBody>
      </p:sp>
      <p:sp>
        <p:nvSpPr>
          <p:cNvPr id="73" name="Title Text"/>
          <p:cNvSpPr>
            <a:spLocks noGrp="1"/>
          </p:cNvSpPr>
          <p:nvPr>
            <p:ph type="title"/>
          </p:nvPr>
        </p:nvSpPr>
        <p:spPr>
          <a:xfrm>
            <a:off x="265500" y="1233175"/>
            <a:ext cx="4045200" cy="1482301"/>
          </a:xfrm>
          <a:prstGeom prst="rect">
            <a:avLst/>
          </a:prstGeom>
        </p:spPr>
        <p:txBody>
          <a:bodyPr anchor="b"/>
          <a:lstStyle>
            <a:lvl1pPr algn="ctr">
              <a:defRPr sz="4200"/>
            </a:lvl1pPr>
          </a:lstStyle>
          <a:p>
            <a:r>
              <a:t>Title Text</a:t>
            </a:r>
          </a:p>
        </p:txBody>
      </p:sp>
      <p:sp>
        <p:nvSpPr>
          <p:cNvPr id="74" name="Body Level One…"/>
          <p:cNvSpPr>
            <a:spLocks noGrp="1"/>
          </p:cNvSpPr>
          <p:nvPr>
            <p:ph type="body" sz="quarter" idx="1"/>
          </p:nvPr>
        </p:nvSpPr>
        <p:spPr>
          <a:xfrm>
            <a:off x="265500" y="2803075"/>
            <a:ext cx="4045200" cy="1235101"/>
          </a:xfrm>
          <a:prstGeom prst="rect">
            <a:avLst/>
          </a:prstGeom>
        </p:spPr>
        <p:txBody>
          <a:bodyPr/>
          <a:lstStyle>
            <a:lvl1pPr marL="342900" indent="-228600" algn="ctr">
              <a:lnSpc>
                <a:spcPct val="100000"/>
              </a:lnSpc>
              <a:buClrTx/>
              <a:buSzTx/>
              <a:buFontTx/>
              <a:buNone/>
              <a:defRPr sz="2100"/>
            </a:lvl1pPr>
            <a:lvl2pPr marL="342900" indent="254000" algn="ctr">
              <a:lnSpc>
                <a:spcPct val="100000"/>
              </a:lnSpc>
              <a:buClrTx/>
              <a:buSzTx/>
              <a:buFontTx/>
              <a:buNone/>
              <a:defRPr sz="2100"/>
            </a:lvl2pPr>
            <a:lvl3pPr marL="342900" indent="711200" algn="ctr">
              <a:lnSpc>
                <a:spcPct val="100000"/>
              </a:lnSpc>
              <a:buClrTx/>
              <a:buSzTx/>
              <a:buFontTx/>
              <a:buNone/>
              <a:defRPr sz="2100"/>
            </a:lvl3pPr>
            <a:lvl4pPr marL="342900" indent="1168400" algn="ctr">
              <a:lnSpc>
                <a:spcPct val="100000"/>
              </a:lnSpc>
              <a:buClrTx/>
              <a:buSzTx/>
              <a:buFontTx/>
              <a:buNone/>
              <a:defRPr sz="2100"/>
            </a:lvl4pPr>
            <a:lvl5pPr marL="342900" indent="1625600" algn="ctr">
              <a:lnSpc>
                <a:spcPct val="100000"/>
              </a:lnSpc>
              <a:buClrTx/>
              <a:buSzTx/>
              <a:buFontTx/>
              <a:buNone/>
              <a:defRPr sz="2100"/>
            </a:lvl5pPr>
          </a:lstStyle>
          <a:p>
            <a:r>
              <a:t>Body Level One</a:t>
            </a:r>
          </a:p>
          <a:p>
            <a:pPr lvl="1"/>
            <a:r>
              <a:t>Body Level Two</a:t>
            </a:r>
          </a:p>
          <a:p>
            <a:pPr lvl="2"/>
            <a:r>
              <a:t>Body Level Three</a:t>
            </a:r>
          </a:p>
          <a:p>
            <a:pPr lvl="3"/>
            <a:r>
              <a:t>Body Level Four</a:t>
            </a:r>
          </a:p>
          <a:p>
            <a:pPr lvl="4"/>
            <a:r>
              <a:t>Body Level Five</a:t>
            </a:r>
          </a:p>
        </p:txBody>
      </p:sp>
      <p:sp>
        <p:nvSpPr>
          <p:cNvPr id="75" name="Shape 39"/>
          <p:cNvSpPr>
            <a:spLocks noGrp="1"/>
          </p:cNvSpPr>
          <p:nvPr>
            <p:ph type="body" sz="half" idx="13"/>
          </p:nvPr>
        </p:nvSpPr>
        <p:spPr>
          <a:xfrm>
            <a:off x="4939500" y="724074"/>
            <a:ext cx="3837000" cy="3695102"/>
          </a:xfrm>
          <a:prstGeom prst="rect">
            <a:avLst/>
          </a:prstGeom>
        </p:spPr>
        <p:txBody>
          <a:bodyPr anchor="ctr"/>
          <a:lstStyle/>
          <a:p>
            <a:endParaRPr/>
          </a:p>
        </p:txBody>
      </p:sp>
      <p:sp>
        <p:nvSpPr>
          <p:cNvPr id="76"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CAPTION_ONLY">
    <p:spTree>
      <p:nvGrpSpPr>
        <p:cNvPr id="1" name=""/>
        <p:cNvGrpSpPr/>
        <p:nvPr/>
      </p:nvGrpSpPr>
      <p:grpSpPr>
        <a:xfrm>
          <a:off x="0" y="0"/>
          <a:ext cx="0" cy="0"/>
          <a:chOff x="0" y="0"/>
          <a:chExt cx="0" cy="0"/>
        </a:xfrm>
      </p:grpSpPr>
      <p:sp>
        <p:nvSpPr>
          <p:cNvPr id="83" name="Body Level One…"/>
          <p:cNvSpPr>
            <a:spLocks noGrp="1"/>
          </p:cNvSpPr>
          <p:nvPr>
            <p:ph type="body" sz="quarter" idx="1"/>
          </p:nvPr>
        </p:nvSpPr>
        <p:spPr>
          <a:xfrm>
            <a:off x="311699" y="4230575"/>
            <a:ext cx="5998802" cy="605101"/>
          </a:xfrm>
          <a:prstGeom prst="rect">
            <a:avLst/>
          </a:prstGeom>
        </p:spPr>
        <p:txBody>
          <a:bodyPr anchor="ctr"/>
          <a:lstStyle>
            <a:lvl1pPr marL="228600" indent="0">
              <a:lnSpc>
                <a:spcPct val="100000"/>
              </a:lnSpc>
              <a:buClrTx/>
              <a:buSzTx/>
              <a:buFontTx/>
              <a:buNone/>
            </a:lvl1pPr>
            <a:lvl2pPr>
              <a:lnSpc>
                <a:spcPct val="100000"/>
              </a:lnSpc>
              <a:buClrTx/>
              <a:buFontTx/>
            </a:lvl2pPr>
            <a:lvl3pPr>
              <a:lnSpc>
                <a:spcPct val="100000"/>
              </a:lnSpc>
              <a:buClrTx/>
              <a:buFontTx/>
            </a:lvl3pPr>
            <a:lvl4pPr>
              <a:lnSpc>
                <a:spcPct val="100000"/>
              </a:lnSpc>
              <a:buClrTx/>
              <a:buFontTx/>
            </a:lvl4pPr>
            <a:lvl5pPr>
              <a:lnSpc>
                <a:spcPct val="100000"/>
              </a:lnSpc>
              <a:buClrTx/>
              <a:buFontTx/>
            </a:lvl5pPr>
          </a:lstStyle>
          <a:p>
            <a:r>
              <a:t>Body Level One</a:t>
            </a:r>
          </a:p>
          <a:p>
            <a:pPr lvl="1"/>
            <a:r>
              <a:t>Body Level Two</a:t>
            </a:r>
          </a:p>
          <a:p>
            <a:pPr lvl="2"/>
            <a:r>
              <a:t>Body Level Three</a:t>
            </a:r>
          </a:p>
          <a:p>
            <a:pPr lvl="3"/>
            <a:r>
              <a:t>Body Level Four</a:t>
            </a:r>
          </a:p>
          <a:p>
            <a:pPr lvl="4"/>
            <a:r>
              <a:t>Body Level Five</a:t>
            </a:r>
          </a:p>
        </p:txBody>
      </p:sp>
      <p:sp>
        <p:nvSpPr>
          <p:cNvPr id="84"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a:spLocks noGrp="1"/>
          </p:cNvSpPr>
          <p:nvPr>
            <p:ph type="title"/>
          </p:nvPr>
        </p:nvSpPr>
        <p:spPr>
          <a:xfrm>
            <a:off x="311699" y="445025"/>
            <a:ext cx="8520602" cy="572701"/>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normAutofit/>
          </a:bodyPr>
          <a:lstStyle/>
          <a:p>
            <a:r>
              <a:t>Title Text</a:t>
            </a:r>
          </a:p>
        </p:txBody>
      </p:sp>
      <p:sp>
        <p:nvSpPr>
          <p:cNvPr id="3" name="Body Level One…"/>
          <p:cNvSpPr>
            <a:spLocks noGrp="1"/>
          </p:cNvSpPr>
          <p:nvPr>
            <p:ph type="body" idx="1"/>
          </p:nvPr>
        </p:nvSpPr>
        <p:spPr>
          <a:xfrm>
            <a:off x="311699" y="1152475"/>
            <a:ext cx="8520602" cy="3416400"/>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a:spLocks noGrp="1"/>
          </p:cNvSpPr>
          <p:nvPr>
            <p:ph type="sldNum" sz="quarter" idx="2"/>
          </p:nvPr>
        </p:nvSpPr>
        <p:spPr>
          <a:xfrm>
            <a:off x="8684345" y="4700819"/>
            <a:ext cx="336814" cy="318396"/>
          </a:xfrm>
          <a:prstGeom prst="rect">
            <a:avLst/>
          </a:prstGeom>
          <a:ln w="12700">
            <a:miter lim="400000"/>
          </a:ln>
        </p:spPr>
        <p:txBody>
          <a:bodyPr wrap="none" lIns="91424" tIns="91424" rIns="91424" bIns="91424" anchor="ctr">
            <a:spAutoFit/>
          </a:bodyPr>
          <a:lstStyle>
            <a:lvl1pPr algn="r">
              <a:defRPr sz="1000">
                <a:solidFill>
                  <a:schemeClr val="accent2">
                    <a:lumOff val="21764"/>
                  </a:schemeClr>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txStyles>
    <p:titleStyle>
      <a:lvl1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1pPr>
      <a:lvl2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2pPr>
      <a:lvl3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3pPr>
      <a:lvl4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4pPr>
      <a:lvl5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5pPr>
      <a:lvl6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6pPr>
      <a:lvl7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7pPr>
      <a:lvl8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8pPr>
      <a:lvl9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9pPr>
    </p:titleStyle>
    <p:bodyStyle>
      <a:lvl1pPr marL="457200" marR="0" indent="-342900"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1pPr>
      <a:lvl2pPr marL="1005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2pPr>
      <a:lvl3pPr marL="1462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3pPr>
      <a:lvl4pPr marL="1919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4pPr>
      <a:lvl5pPr marL="23767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5pPr>
      <a:lvl6pPr marL="28339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6pPr>
      <a:lvl7pPr marL="3291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7pPr>
      <a:lvl8pPr marL="3748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8pPr>
      <a:lvl9pPr marL="4205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9pPr>
    </p:bodyStyle>
    <p:otherStyle>
      <a:lvl1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1pPr>
      <a:lvl2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2pPr>
      <a:lvl3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3pPr>
      <a:lvl4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4pPr>
      <a:lvl5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5pPr>
      <a:lvl6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6pPr>
      <a:lvl7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7pPr>
      <a:lvl8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8pPr>
      <a:lvl9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Shape 54"/>
          <p:cNvSpPr/>
          <p:nvPr/>
        </p:nvSpPr>
        <p:spPr>
          <a:xfrm rot="10800000" flipH="1">
            <a:off x="-1197273" y="0"/>
            <a:ext cx="9163201" cy="5148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6564" y="0"/>
                </a:lnTo>
                <a:lnTo>
                  <a:pt x="21600" y="8964"/>
                </a:lnTo>
                <a:lnTo>
                  <a:pt x="21600" y="21600"/>
                </a:lnTo>
                <a:lnTo>
                  <a:pt x="0" y="21600"/>
                </a:lnTo>
                <a:close/>
              </a:path>
            </a:pathLst>
          </a:custGeom>
          <a:gradFill>
            <a:gsLst>
              <a:gs pos="0">
                <a:srgbClr val="1077D2"/>
              </a:gs>
              <a:gs pos="100000">
                <a:srgbClr val="093153"/>
              </a:gs>
            </a:gsLst>
            <a:lin ang="12000143"/>
          </a:gradFill>
          <a:ln w="12700">
            <a:miter lim="400000"/>
          </a:ln>
        </p:spPr>
        <p:txBody>
          <a:bodyPr lIns="45719" rIns="45719" anchor="ctr"/>
          <a:lstStyle/>
          <a:p>
            <a:endParaRPr/>
          </a:p>
        </p:txBody>
      </p:sp>
      <p:sp>
        <p:nvSpPr>
          <p:cNvPr id="110" name="Shape 55"/>
          <p:cNvSpPr/>
          <p:nvPr/>
        </p:nvSpPr>
        <p:spPr>
          <a:xfrm>
            <a:off x="537899" y="1895175"/>
            <a:ext cx="3953102" cy="1376651"/>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3500">
                <a:solidFill>
                  <a:srgbClr val="FFFFFF"/>
                </a:solidFill>
                <a:latin typeface="Open Sans Extrabold"/>
                <a:ea typeface="Open Sans Extrabold"/>
                <a:cs typeface="Open Sans Extrabold"/>
                <a:sym typeface="Open Sans Extrabold"/>
              </a:defRPr>
            </a:lvl1pPr>
          </a:lstStyle>
          <a:p>
            <a:r>
              <a:t>Sprocket Central Pty Ltd</a:t>
            </a:r>
          </a:p>
        </p:txBody>
      </p:sp>
      <p:sp>
        <p:nvSpPr>
          <p:cNvPr id="111" name="Shape 56"/>
          <p:cNvSpPr/>
          <p:nvPr/>
        </p:nvSpPr>
        <p:spPr>
          <a:xfrm>
            <a:off x="537900" y="3315475"/>
            <a:ext cx="5550600" cy="525751"/>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a:solidFill>
                  <a:srgbClr val="FFFFFF"/>
                </a:solidFill>
                <a:latin typeface="Open Sans Light"/>
                <a:ea typeface="Open Sans Light"/>
                <a:cs typeface="Open Sans Light"/>
                <a:sym typeface="Open Sans Light"/>
              </a:defRPr>
            </a:lvl1pPr>
          </a:lstStyle>
          <a:p>
            <a:r>
              <a:t>Data analytics approach</a:t>
            </a:r>
          </a:p>
        </p:txBody>
      </p:sp>
      <p:pic>
        <p:nvPicPr>
          <p:cNvPr id="112" name="Shape 57" descr="Shape 57"/>
          <p:cNvPicPr>
            <a:picLocks noChangeAspect="1"/>
          </p:cNvPicPr>
          <p:nvPr/>
        </p:nvPicPr>
        <p:blipFill>
          <a:blip r:embed="rId2"/>
          <a:stretch>
            <a:fillRect/>
          </a:stretch>
        </p:blipFill>
        <p:spPr>
          <a:xfrm>
            <a:off x="614100" y="1275524"/>
            <a:ext cx="1982300" cy="238701"/>
          </a:xfrm>
          <a:prstGeom prst="rect">
            <a:avLst/>
          </a:prstGeom>
          <a:ln w="12700">
            <a:miter lim="400000"/>
          </a:ln>
        </p:spPr>
      </p:pic>
      <p:sp>
        <p:nvSpPr>
          <p:cNvPr id="113" name="Shape 58"/>
          <p:cNvSpPr/>
          <p:nvPr/>
        </p:nvSpPr>
        <p:spPr>
          <a:xfrm>
            <a:off x="537900" y="3666599"/>
            <a:ext cx="6249600" cy="369300"/>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1200">
                <a:solidFill>
                  <a:srgbClr val="FFFFFF"/>
                </a:solidFill>
                <a:latin typeface="Open Sans Light"/>
                <a:ea typeface="Open Sans Light"/>
                <a:cs typeface="Open Sans Light"/>
                <a:sym typeface="Open Sans Light"/>
              </a:defRPr>
            </a:lvl1pPr>
          </a:lstStyle>
          <a:p>
            <a:r>
              <a:rPr dirty="0"/>
              <a:t>[</a:t>
            </a:r>
            <a:r>
              <a:rPr lang="en-US" dirty="0"/>
              <a:t>Business Unit</a:t>
            </a:r>
            <a:r>
              <a:rPr dirty="0"/>
              <a:t>] - [</a:t>
            </a:r>
            <a:r>
              <a:rPr lang="en-US" dirty="0"/>
              <a:t>Data Analyst</a:t>
            </a:r>
            <a:r>
              <a:rPr dirty="0"/>
              <a:t>]</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Shape 63"/>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17" name="Shape 64"/>
          <p:cNvSpPr/>
          <p:nvPr/>
        </p:nvSpPr>
        <p:spPr>
          <a:xfrm>
            <a:off x="205025" y="263974"/>
            <a:ext cx="8565600" cy="4666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t>Agenda</a:t>
            </a:r>
          </a:p>
        </p:txBody>
      </p:sp>
      <p:sp>
        <p:nvSpPr>
          <p:cNvPr id="118" name="Shape 65"/>
          <p:cNvSpPr/>
          <p:nvPr/>
        </p:nvSpPr>
        <p:spPr>
          <a:xfrm>
            <a:off x="343874" y="1211200"/>
            <a:ext cx="5459402" cy="1708756"/>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p>
            <a:pPr marL="457200" indent="-355600">
              <a:lnSpc>
                <a:spcPct val="115000"/>
              </a:lnSpc>
              <a:buClr>
                <a:srgbClr val="000000"/>
              </a:buClr>
              <a:buSzPts val="2000"/>
              <a:buAutoNum type="arabicPeriod"/>
              <a:defRPr sz="2000">
                <a:latin typeface="Open Sans"/>
                <a:ea typeface="Open Sans"/>
                <a:cs typeface="Open Sans"/>
                <a:sym typeface="Open Sans"/>
              </a:defRPr>
            </a:pPr>
            <a:r>
              <a:rPr dirty="0"/>
              <a:t>Introduction</a:t>
            </a:r>
          </a:p>
          <a:p>
            <a:pPr marL="457200" indent="-355600">
              <a:lnSpc>
                <a:spcPct val="115000"/>
              </a:lnSpc>
              <a:buClr>
                <a:srgbClr val="000000"/>
              </a:buClr>
              <a:buSzPts val="2000"/>
              <a:buAutoNum type="arabicPeriod"/>
              <a:defRPr sz="2000">
                <a:latin typeface="Open Sans"/>
                <a:ea typeface="Open Sans"/>
                <a:cs typeface="Open Sans"/>
                <a:sym typeface="Open Sans"/>
              </a:defRPr>
            </a:pPr>
            <a:r>
              <a:rPr dirty="0"/>
              <a:t>Data Exploration</a:t>
            </a:r>
          </a:p>
          <a:p>
            <a:pPr marL="457200" indent="-355600">
              <a:lnSpc>
                <a:spcPct val="115000"/>
              </a:lnSpc>
              <a:buClr>
                <a:srgbClr val="000000"/>
              </a:buClr>
              <a:buSzPts val="2000"/>
              <a:buAutoNum type="arabicPeriod"/>
              <a:defRPr sz="2000">
                <a:latin typeface="Open Sans"/>
                <a:ea typeface="Open Sans"/>
                <a:cs typeface="Open Sans"/>
                <a:sym typeface="Open Sans"/>
              </a:defRPr>
            </a:pPr>
            <a:r>
              <a:rPr dirty="0"/>
              <a:t>Model Development</a:t>
            </a:r>
          </a:p>
          <a:p>
            <a:pPr marL="457200" indent="-355600">
              <a:lnSpc>
                <a:spcPct val="115000"/>
              </a:lnSpc>
              <a:buClr>
                <a:srgbClr val="000000"/>
              </a:buClr>
              <a:buSzPts val="2000"/>
              <a:buAutoNum type="arabicPeriod"/>
              <a:defRPr sz="2000">
                <a:latin typeface="Open Sans"/>
                <a:ea typeface="Open Sans"/>
                <a:cs typeface="Open Sans"/>
                <a:sym typeface="Open Sans"/>
              </a:defRPr>
            </a:pPr>
            <a:r>
              <a:rPr dirty="0"/>
              <a:t>Interpretation</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Shape 70"/>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22" name="Shape 71"/>
          <p:cNvSpPr/>
          <p:nvPr/>
        </p:nvSpPr>
        <p:spPr>
          <a:xfrm>
            <a:off x="205025" y="263974"/>
            <a:ext cx="8565600" cy="4666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t>Introduction</a:t>
            </a:r>
          </a:p>
        </p:txBody>
      </p:sp>
      <p:sp>
        <p:nvSpPr>
          <p:cNvPr id="123" name="Shape 72"/>
          <p:cNvSpPr/>
          <p:nvPr/>
        </p:nvSpPr>
        <p:spPr>
          <a:xfrm>
            <a:off x="205025" y="1083299"/>
            <a:ext cx="8565600" cy="508505"/>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dirty="0"/>
              <a:t>We’ll Start with the Data Cleaning</a:t>
            </a:r>
            <a:endParaRPr dirty="0"/>
          </a:p>
        </p:txBody>
      </p:sp>
      <p:sp>
        <p:nvSpPr>
          <p:cNvPr id="124" name="Shape 73"/>
          <p:cNvSpPr/>
          <p:nvPr/>
        </p:nvSpPr>
        <p:spPr>
          <a:xfrm>
            <a:off x="205025" y="2164724"/>
            <a:ext cx="4134600" cy="692978"/>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1500">
                <a:latin typeface="Open Sans"/>
                <a:ea typeface="Open Sans"/>
                <a:cs typeface="Open Sans"/>
                <a:sym typeface="Open Sans"/>
              </a:defRPr>
            </a:lvl1pPr>
          </a:lstStyle>
          <a:p>
            <a:r>
              <a:rPr lang="en-US" dirty="0"/>
              <a:t>We have cleaned the data and removed unwanted columns.</a:t>
            </a:r>
            <a:endParaRPr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88336" y="1638026"/>
            <a:ext cx="5130675" cy="1484992"/>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6487" y="3066945"/>
            <a:ext cx="1963371" cy="1691009"/>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77870" y="3167761"/>
            <a:ext cx="5841141" cy="1590193"/>
          </a:xfrm>
          <a:prstGeom prst="rect">
            <a:avLst/>
          </a:prstGeom>
        </p:spPr>
      </p:pic>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31" name="Shape 80"/>
          <p:cNvSpPr/>
          <p:nvPr/>
        </p:nvSpPr>
        <p:spPr>
          <a:xfrm>
            <a:off x="205025" y="263974"/>
            <a:ext cx="8565600" cy="4666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t>Data Exploration</a:t>
            </a:r>
          </a:p>
        </p:txBody>
      </p:sp>
      <p:sp>
        <p:nvSpPr>
          <p:cNvPr id="132" name="Shape 81"/>
          <p:cNvSpPr/>
          <p:nvPr/>
        </p:nvSpPr>
        <p:spPr>
          <a:xfrm>
            <a:off x="205025" y="1083299"/>
            <a:ext cx="8565600" cy="892520"/>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dirty="0"/>
              <a:t>These are the Data Exploration techniques we are going to implement in this project</a:t>
            </a:r>
            <a:endParaRPr dirty="0"/>
          </a:p>
        </p:txBody>
      </p:sp>
      <p:sp>
        <p:nvSpPr>
          <p:cNvPr id="133" name="Shape 82"/>
          <p:cNvSpPr/>
          <p:nvPr/>
        </p:nvSpPr>
        <p:spPr>
          <a:xfrm>
            <a:off x="205025" y="2164724"/>
            <a:ext cx="4134600" cy="1511920"/>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1500">
                <a:latin typeface="Open Sans"/>
                <a:ea typeface="Open Sans"/>
                <a:cs typeface="Open Sans"/>
                <a:sym typeface="Open Sans"/>
              </a:defRPr>
            </a:lvl1pPr>
          </a:lstStyle>
          <a:p>
            <a:pPr marL="285750" indent="-285750">
              <a:buFont typeface="Arial" panose="020B0604020202020204" pitchFamily="34" charset="0"/>
              <a:buChar char="•"/>
            </a:pPr>
            <a:r>
              <a:rPr lang="en-US" dirty="0"/>
              <a:t>Descriptive Statistics</a:t>
            </a:r>
          </a:p>
          <a:p>
            <a:pPr marL="285750" indent="-285750">
              <a:buFont typeface="Arial" panose="020B0604020202020204" pitchFamily="34" charset="0"/>
              <a:buChar char="•"/>
            </a:pPr>
            <a:r>
              <a:rPr lang="en-US" dirty="0"/>
              <a:t>Data Visualization</a:t>
            </a:r>
          </a:p>
          <a:p>
            <a:pPr marL="285750" indent="-285750">
              <a:buFont typeface="Arial" panose="020B0604020202020204" pitchFamily="34" charset="0"/>
              <a:buChar char="•"/>
            </a:pPr>
            <a:r>
              <a:rPr lang="en-US" dirty="0"/>
              <a:t>Data Profile</a:t>
            </a:r>
          </a:p>
          <a:p>
            <a:pPr marL="285750" indent="-285750">
              <a:buFont typeface="Arial" panose="020B0604020202020204" pitchFamily="34" charset="0"/>
              <a:buChar char="•"/>
            </a:pPr>
            <a:r>
              <a:rPr lang="en-US" dirty="0"/>
              <a:t>Exploratory Data Analysis</a:t>
            </a:r>
          </a:p>
          <a:p>
            <a:pPr marL="285750" indent="-285750">
              <a:buFont typeface="Arial" panose="020B0604020202020204" pitchFamily="34" charset="0"/>
              <a:buChar char="•"/>
            </a:pPr>
            <a:r>
              <a:rPr lang="en-US" dirty="0"/>
              <a:t>Correlation Analysis</a:t>
            </a:r>
            <a:endParaRPr dirty="0"/>
          </a:p>
        </p:txBody>
      </p:sp>
      <p:grpSp>
        <p:nvGrpSpPr>
          <p:cNvPr id="136" name="Shape 83"/>
          <p:cNvGrpSpPr/>
          <p:nvPr/>
        </p:nvGrpSpPr>
        <p:grpSpPr>
          <a:xfrm>
            <a:off x="4969974" y="2164724"/>
            <a:ext cx="3800702" cy="2649302"/>
            <a:chOff x="0" y="0"/>
            <a:chExt cx="3800700" cy="2649300"/>
          </a:xfrm>
        </p:grpSpPr>
        <p:sp>
          <p:nvSpPr>
            <p:cNvPr id="134" name="Rectangle"/>
            <p:cNvSpPr/>
            <p:nvPr/>
          </p:nvSpPr>
          <p:spPr>
            <a:xfrm>
              <a:off x="-1" y="-1"/>
              <a:ext cx="3800702" cy="2649302"/>
            </a:xfrm>
            <a:prstGeom prst="rect">
              <a:avLst/>
            </a:prstGeom>
            <a:solidFill>
              <a:srgbClr val="EEEEEE"/>
            </a:solidFill>
            <a:ln w="12700" cap="flat">
              <a:noFill/>
              <a:miter lim="400000"/>
            </a:ln>
            <a:effectLst/>
          </p:spPr>
          <p:txBody>
            <a:bodyPr wrap="square" lIns="45719" tIns="45719" rIns="45719" bIns="45719" numCol="1" anchor="ctr">
              <a:noAutofit/>
            </a:bodyPr>
            <a:lstStyle/>
            <a:p>
              <a:pPr algn="ctr">
                <a:defRPr>
                  <a:solidFill>
                    <a:srgbClr val="666666"/>
                  </a:solidFill>
                </a:defRPr>
              </a:pPr>
              <a:endParaRPr/>
            </a:p>
          </p:txBody>
        </p:sp>
        <p:sp>
          <p:nvSpPr>
            <p:cNvPr id="135" name="Place any supporting images, graphs, data or extra text here."/>
            <p:cNvSpPr/>
            <p:nvPr/>
          </p:nvSpPr>
          <p:spPr>
            <a:xfrm>
              <a:off x="-1" y="1032933"/>
              <a:ext cx="3800702" cy="583434"/>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91424" tIns="91424" rIns="91424" bIns="91424" numCol="1" anchor="ctr">
              <a:spAutoFit/>
            </a:bodyPr>
            <a:lstStyle>
              <a:lvl1pPr algn="ctr">
                <a:defRPr>
                  <a:solidFill>
                    <a:srgbClr val="666666"/>
                  </a:solidFill>
                </a:defRPr>
              </a:lvl1pPr>
            </a:lstStyle>
            <a:p>
              <a:r>
                <a:t>Place any supporting images, graphs, data or extra text here.</a:t>
              </a:r>
            </a:p>
          </p:txBody>
        </p:sp>
      </p:gr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69973" y="2164723"/>
            <a:ext cx="3811077" cy="2649304"/>
          </a:xfrm>
          <a:prstGeom prst="rect">
            <a:avLst/>
          </a:prstGeom>
        </p:spPr>
      </p:pic>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hape 88"/>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0" name="Shape 89"/>
          <p:cNvSpPr/>
          <p:nvPr/>
        </p:nvSpPr>
        <p:spPr>
          <a:xfrm>
            <a:off x="205025" y="263974"/>
            <a:ext cx="8565600" cy="4666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t>Model Development</a:t>
            </a:r>
          </a:p>
        </p:txBody>
      </p:sp>
      <p:sp>
        <p:nvSpPr>
          <p:cNvPr id="141" name="Shape 90"/>
          <p:cNvSpPr/>
          <p:nvPr/>
        </p:nvSpPr>
        <p:spPr>
          <a:xfrm>
            <a:off x="205025" y="1083299"/>
            <a:ext cx="8565600" cy="508505"/>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dirty="0"/>
              <a:t>Creating the Data Model</a:t>
            </a:r>
            <a:endParaRPr dirty="0"/>
          </a:p>
        </p:txBody>
      </p:sp>
      <p:sp>
        <p:nvSpPr>
          <p:cNvPr id="142" name="Shape 91"/>
          <p:cNvSpPr/>
          <p:nvPr/>
        </p:nvSpPr>
        <p:spPr>
          <a:xfrm>
            <a:off x="205025" y="2164724"/>
            <a:ext cx="4134600" cy="1777377"/>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1500">
                <a:latin typeface="Open Sans"/>
                <a:ea typeface="Open Sans"/>
                <a:cs typeface="Open Sans"/>
                <a:sym typeface="Open Sans"/>
              </a:defRPr>
            </a:lvl1pPr>
          </a:lstStyle>
          <a:p>
            <a:r>
              <a:rPr lang="en-US" dirty="0"/>
              <a:t>We have created a efficient data model as shown in the picture</a:t>
            </a:r>
          </a:p>
          <a:p>
            <a:endParaRPr lang="en-US" dirty="0"/>
          </a:p>
          <a:p>
            <a:r>
              <a:rPr lang="en-US" dirty="0"/>
              <a:t>Transactions table as Fact Table</a:t>
            </a:r>
          </a:p>
          <a:p>
            <a:r>
              <a:rPr lang="en-US" dirty="0" err="1"/>
              <a:t>CustomerDemographic</a:t>
            </a:r>
            <a:r>
              <a:rPr lang="en-US" dirty="0"/>
              <a:t> as Dimension Table</a:t>
            </a:r>
          </a:p>
          <a:p>
            <a:r>
              <a:rPr lang="en-US" dirty="0" err="1"/>
              <a:t>CustomerAddress</a:t>
            </a:r>
            <a:r>
              <a:rPr lang="en-US" dirty="0"/>
              <a:t> as Dimension Table</a:t>
            </a:r>
            <a:endParaRPr dirty="0"/>
          </a:p>
        </p:txBody>
      </p:sp>
      <p:grpSp>
        <p:nvGrpSpPr>
          <p:cNvPr id="145" name="Shape 92"/>
          <p:cNvGrpSpPr/>
          <p:nvPr/>
        </p:nvGrpSpPr>
        <p:grpSpPr>
          <a:xfrm>
            <a:off x="4969974" y="2164724"/>
            <a:ext cx="3800702" cy="2649302"/>
            <a:chOff x="0" y="0"/>
            <a:chExt cx="3800700" cy="2649300"/>
          </a:xfrm>
        </p:grpSpPr>
        <p:sp>
          <p:nvSpPr>
            <p:cNvPr id="143" name="Rectangle"/>
            <p:cNvSpPr/>
            <p:nvPr/>
          </p:nvSpPr>
          <p:spPr>
            <a:xfrm>
              <a:off x="-1" y="-1"/>
              <a:ext cx="3800702" cy="2649302"/>
            </a:xfrm>
            <a:prstGeom prst="rect">
              <a:avLst/>
            </a:prstGeom>
            <a:solidFill>
              <a:srgbClr val="EEEEEE"/>
            </a:solidFill>
            <a:ln w="12700" cap="flat">
              <a:noFill/>
              <a:miter lim="400000"/>
            </a:ln>
            <a:effectLst/>
          </p:spPr>
          <p:txBody>
            <a:bodyPr wrap="square" lIns="45719" tIns="45719" rIns="45719" bIns="45719" numCol="1" anchor="ctr">
              <a:noAutofit/>
            </a:bodyPr>
            <a:lstStyle/>
            <a:p>
              <a:pPr algn="ctr">
                <a:defRPr>
                  <a:solidFill>
                    <a:srgbClr val="666666"/>
                  </a:solidFill>
                </a:defRPr>
              </a:pPr>
              <a:endParaRPr/>
            </a:p>
          </p:txBody>
        </p:sp>
        <p:sp>
          <p:nvSpPr>
            <p:cNvPr id="144" name="Place any supporting images, graphs, data or extra text here."/>
            <p:cNvSpPr/>
            <p:nvPr/>
          </p:nvSpPr>
          <p:spPr>
            <a:xfrm>
              <a:off x="-1" y="1032933"/>
              <a:ext cx="3800702" cy="583434"/>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91424" tIns="91424" rIns="91424" bIns="91424" numCol="1" anchor="ctr">
              <a:spAutoFit/>
            </a:bodyPr>
            <a:lstStyle>
              <a:lvl1pPr algn="ctr">
                <a:defRPr>
                  <a:solidFill>
                    <a:srgbClr val="666666"/>
                  </a:solidFill>
                </a:defRPr>
              </a:lvl1pPr>
            </a:lstStyle>
            <a:p>
              <a:r>
                <a:t>Place any supporting images, graphs, data or extra text here.</a:t>
              </a:r>
            </a:p>
          </p:txBody>
        </p:sp>
      </p:gr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2181" y="1198867"/>
            <a:ext cx="4368444" cy="3688074"/>
          </a:xfrm>
          <a:prstGeom prst="rect">
            <a:avLst/>
          </a:prstGeom>
        </p:spPr>
      </p:pic>
      <p:sp>
        <p:nvSpPr>
          <p:cNvPr id="7" name="TextBox 6"/>
          <p:cNvSpPr txBox="1"/>
          <p:nvPr/>
        </p:nvSpPr>
        <p:spPr>
          <a:xfrm>
            <a:off x="204973" y="3942101"/>
            <a:ext cx="3854952" cy="6463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R="0" algn="l" defTabSz="914400" rtl="0" fontAlgn="auto" latinLnBrk="0" hangingPunct="0">
              <a:lnSpc>
                <a:spcPct val="100000"/>
              </a:lnSpc>
              <a:spcBef>
                <a:spcPts val="0"/>
              </a:spcBef>
              <a:spcAft>
                <a:spcPts val="0"/>
              </a:spcAft>
              <a:buClrTx/>
              <a:buSzTx/>
              <a:tabLst/>
            </a:pPr>
            <a:r>
              <a:rPr lang="en-US" sz="900" b="1" dirty="0"/>
              <a:t>Relationships</a:t>
            </a:r>
          </a:p>
          <a:p>
            <a:pPr marL="171450" marR="0" indent="-1714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lang="en-US" sz="900" dirty="0"/>
              <a:t>Many</a:t>
            </a:r>
            <a:r>
              <a:rPr kumimoji="0" lang="en-US" sz="900" b="0" i="0" u="none" strike="noStrike" cap="none" spc="0" normalizeH="0" dirty="0">
                <a:ln>
                  <a:noFill/>
                </a:ln>
                <a:solidFill>
                  <a:srgbClr val="000000"/>
                </a:solidFill>
                <a:effectLst/>
                <a:uFillTx/>
                <a:sym typeface="Arial"/>
              </a:rPr>
              <a:t> to One Relationship (</a:t>
            </a:r>
            <a:r>
              <a:rPr kumimoji="0" lang="en-US" sz="900" b="0" i="0" u="none" strike="noStrike" cap="none" spc="0" normalizeH="0" dirty="0" err="1">
                <a:ln>
                  <a:noFill/>
                </a:ln>
                <a:solidFill>
                  <a:srgbClr val="000000"/>
                </a:solidFill>
                <a:effectLst/>
                <a:uFillTx/>
                <a:sym typeface="Arial"/>
              </a:rPr>
              <a:t>CustomerDemographic</a:t>
            </a:r>
            <a:r>
              <a:rPr kumimoji="0" lang="en-US" sz="900" b="0" i="0" u="none" strike="noStrike" cap="none" spc="0" normalizeH="0" dirty="0">
                <a:ln>
                  <a:noFill/>
                </a:ln>
                <a:solidFill>
                  <a:srgbClr val="000000"/>
                </a:solidFill>
                <a:effectLst/>
                <a:uFillTx/>
                <a:sym typeface="Arial"/>
              </a:rPr>
              <a:t> to Transactions) </a:t>
            </a:r>
          </a:p>
          <a:p>
            <a:pPr marL="171450" marR="0" indent="-1714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lang="en-US" sz="900" baseline="0" dirty="0"/>
              <a:t>One</a:t>
            </a:r>
            <a:r>
              <a:rPr lang="en-US" sz="900" dirty="0"/>
              <a:t> to One Relationship (</a:t>
            </a:r>
            <a:r>
              <a:rPr lang="en-US" sz="900" dirty="0" err="1"/>
              <a:t>CustomerAddress</a:t>
            </a:r>
            <a:r>
              <a:rPr lang="en-US" sz="900" dirty="0"/>
              <a:t> to </a:t>
            </a:r>
            <a:r>
              <a:rPr lang="en-US" sz="900" dirty="0" err="1"/>
              <a:t>CustomerDemographic</a:t>
            </a:r>
            <a:r>
              <a:rPr lang="en-US" sz="900" dirty="0"/>
              <a:t>)</a:t>
            </a:r>
            <a:endParaRPr kumimoji="0" lang="en-US" sz="900" b="0" i="0" u="none" strike="noStrike" cap="none" spc="0" normalizeH="0" baseline="0" dirty="0">
              <a:ln>
                <a:noFill/>
              </a:ln>
              <a:solidFill>
                <a:srgbClr val="000000"/>
              </a:solidFill>
              <a:effectLst/>
              <a:uFillTx/>
              <a:sym typeface="Arial"/>
            </a:endParaRP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Shape 97"/>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9" name="Shape 98"/>
          <p:cNvSpPr/>
          <p:nvPr/>
        </p:nvSpPr>
        <p:spPr>
          <a:xfrm>
            <a:off x="205025" y="263974"/>
            <a:ext cx="8565600" cy="7587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t>Interpretation</a:t>
            </a:r>
          </a:p>
        </p:txBody>
      </p:sp>
      <p:sp>
        <p:nvSpPr>
          <p:cNvPr id="150" name="Shape 99"/>
          <p:cNvSpPr/>
          <p:nvPr/>
        </p:nvSpPr>
        <p:spPr>
          <a:xfrm>
            <a:off x="205025" y="1083299"/>
            <a:ext cx="8565600" cy="508505"/>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dirty="0"/>
              <a:t>Interpreting Data for Marketing Campaign  </a:t>
            </a:r>
            <a:endParaRPr dirty="0"/>
          </a:p>
        </p:txBody>
      </p:sp>
      <p:sp>
        <p:nvSpPr>
          <p:cNvPr id="151" name="Shape 100"/>
          <p:cNvSpPr/>
          <p:nvPr/>
        </p:nvSpPr>
        <p:spPr>
          <a:xfrm>
            <a:off x="205025" y="2164724"/>
            <a:ext cx="4134600" cy="2042835"/>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1500">
                <a:latin typeface="Open Sans"/>
                <a:ea typeface="Open Sans"/>
                <a:cs typeface="Open Sans"/>
                <a:sym typeface="Open Sans"/>
              </a:defRPr>
            </a:lvl1pPr>
          </a:lstStyle>
          <a:p>
            <a:r>
              <a:rPr lang="en-US" dirty="0"/>
              <a:t>We’ll create visual based on the data we received and create a interactive dashboard for data interpretation</a:t>
            </a:r>
          </a:p>
          <a:p>
            <a:r>
              <a:rPr lang="en-US" dirty="0"/>
              <a:t>Top Customer by Area</a:t>
            </a:r>
          </a:p>
          <a:p>
            <a:r>
              <a:rPr lang="en-US" dirty="0"/>
              <a:t>Top Customer by Age Group</a:t>
            </a:r>
          </a:p>
          <a:p>
            <a:r>
              <a:rPr lang="en-US" dirty="0"/>
              <a:t>Top Customer by Product Class</a:t>
            </a:r>
          </a:p>
          <a:p>
            <a:r>
              <a:rPr lang="en-US" dirty="0"/>
              <a:t>Top Customer by Gender</a:t>
            </a:r>
            <a:endParaRPr dirty="0"/>
          </a:p>
        </p:txBody>
      </p:sp>
      <p:grpSp>
        <p:nvGrpSpPr>
          <p:cNvPr id="154" name="Shape 101"/>
          <p:cNvGrpSpPr/>
          <p:nvPr/>
        </p:nvGrpSpPr>
        <p:grpSpPr>
          <a:xfrm>
            <a:off x="4969974" y="2164724"/>
            <a:ext cx="3800702" cy="2649302"/>
            <a:chOff x="0" y="0"/>
            <a:chExt cx="3800700" cy="2649300"/>
          </a:xfrm>
        </p:grpSpPr>
        <p:sp>
          <p:nvSpPr>
            <p:cNvPr id="152" name="Rectangle"/>
            <p:cNvSpPr/>
            <p:nvPr/>
          </p:nvSpPr>
          <p:spPr>
            <a:xfrm>
              <a:off x="-1" y="-1"/>
              <a:ext cx="3800702" cy="2649302"/>
            </a:xfrm>
            <a:prstGeom prst="rect">
              <a:avLst/>
            </a:prstGeom>
            <a:solidFill>
              <a:srgbClr val="EEEEEE"/>
            </a:solidFill>
            <a:ln w="12700" cap="flat">
              <a:noFill/>
              <a:miter lim="400000"/>
            </a:ln>
            <a:effectLst/>
          </p:spPr>
          <p:txBody>
            <a:bodyPr wrap="square" lIns="45719" tIns="45719" rIns="45719" bIns="45719" numCol="1" anchor="ctr">
              <a:noAutofit/>
            </a:bodyPr>
            <a:lstStyle/>
            <a:p>
              <a:pPr algn="ctr">
                <a:defRPr>
                  <a:solidFill>
                    <a:srgbClr val="666666"/>
                  </a:solidFill>
                </a:defRPr>
              </a:pPr>
              <a:endParaRPr/>
            </a:p>
          </p:txBody>
        </p:sp>
        <p:sp>
          <p:nvSpPr>
            <p:cNvPr id="153" name="Place any supporting images, graphs, data or extra text here."/>
            <p:cNvSpPr/>
            <p:nvPr/>
          </p:nvSpPr>
          <p:spPr>
            <a:xfrm>
              <a:off x="-1" y="1032933"/>
              <a:ext cx="3800702" cy="583434"/>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91424" tIns="91424" rIns="91424" bIns="91424" numCol="1" anchor="ctr">
              <a:spAutoFit/>
            </a:bodyPr>
            <a:lstStyle>
              <a:lvl1pPr algn="ctr">
                <a:defRPr>
                  <a:solidFill>
                    <a:srgbClr val="666666"/>
                  </a:solidFill>
                </a:defRPr>
              </a:lvl1pPr>
            </a:lstStyle>
            <a:p>
              <a:r>
                <a:t>Place any supporting images, graphs, data or extra text here.</a:t>
              </a:r>
            </a:p>
          </p:txBody>
        </p:sp>
      </p:gr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69973" y="2164723"/>
            <a:ext cx="3800652" cy="2649304"/>
          </a:xfrm>
          <a:prstGeom prst="rect">
            <a:avLst/>
          </a:prstGeom>
        </p:spPr>
      </p:pic>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Shape 106"/>
          <p:cNvSpPr/>
          <p:nvPr/>
        </p:nvSpPr>
        <p:spPr>
          <a:xfrm rot="10800000" flipH="1">
            <a:off x="-1" y="0"/>
            <a:ext cx="9163201" cy="5148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6564" y="0"/>
                </a:lnTo>
                <a:lnTo>
                  <a:pt x="21600" y="8964"/>
                </a:lnTo>
                <a:lnTo>
                  <a:pt x="21600" y="21600"/>
                </a:lnTo>
                <a:lnTo>
                  <a:pt x="0" y="21600"/>
                </a:lnTo>
                <a:close/>
              </a:path>
            </a:pathLst>
          </a:custGeom>
          <a:gradFill>
            <a:gsLst>
              <a:gs pos="0">
                <a:srgbClr val="1077D2"/>
              </a:gs>
              <a:gs pos="100000">
                <a:srgbClr val="093153"/>
              </a:gs>
            </a:gsLst>
            <a:lin ang="12000143"/>
          </a:gradFill>
          <a:ln w="12700">
            <a:miter lim="400000"/>
          </a:ln>
        </p:spPr>
        <p:txBody>
          <a:bodyPr lIns="45719" rIns="45719" anchor="ctr"/>
          <a:lstStyle/>
          <a:p>
            <a:endParaRPr/>
          </a:p>
        </p:txBody>
      </p:sp>
      <p:sp>
        <p:nvSpPr>
          <p:cNvPr id="158" name="Shape 107"/>
          <p:cNvSpPr/>
          <p:nvPr/>
        </p:nvSpPr>
        <p:spPr>
          <a:xfrm>
            <a:off x="537899" y="1895175"/>
            <a:ext cx="3953102" cy="779751"/>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3500">
                <a:solidFill>
                  <a:srgbClr val="FFFFFF"/>
                </a:solidFill>
                <a:latin typeface="Open Sans Extrabold"/>
                <a:ea typeface="Open Sans Extrabold"/>
                <a:cs typeface="Open Sans Extrabold"/>
                <a:sym typeface="Open Sans Extrabold"/>
              </a:defRPr>
            </a:lvl1pPr>
          </a:lstStyle>
          <a:p>
            <a:r>
              <a:t>Appendix</a:t>
            </a: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Shape 113"/>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62" name="Shape 114"/>
          <p:cNvSpPr/>
          <p:nvPr/>
        </p:nvSpPr>
        <p:spPr>
          <a:xfrm>
            <a:off x="205025" y="263974"/>
            <a:ext cx="8565600" cy="7587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t>Appendix</a:t>
            </a:r>
          </a:p>
        </p:txBody>
      </p:sp>
      <p:sp>
        <p:nvSpPr>
          <p:cNvPr id="163" name="Shape 115"/>
          <p:cNvSpPr/>
          <p:nvPr/>
        </p:nvSpPr>
        <p:spPr>
          <a:xfrm>
            <a:off x="205025" y="1083299"/>
            <a:ext cx="8565600" cy="3688670"/>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sz="1100" dirty="0"/>
              <a:t>Data Collection Methods:</a:t>
            </a:r>
            <a:r>
              <a:rPr lang="en-US" sz="1100" b="0" dirty="0"/>
              <a:t> This section provides details about the methods used to collect the data, including surveys, experiments, observations, or data obtained from secondary sources.</a:t>
            </a:r>
          </a:p>
          <a:p>
            <a:r>
              <a:rPr lang="en-US" sz="1100" dirty="0"/>
              <a:t>Data Cleaning Process:</a:t>
            </a:r>
            <a:r>
              <a:rPr lang="en-US" sz="1100" b="0" dirty="0"/>
              <a:t> Describe the steps taken to clean and preprocess the raw data. This may include handling missing values, removing outliers, standardizing data formats, and performing data transformations.</a:t>
            </a:r>
          </a:p>
          <a:p>
            <a:r>
              <a:rPr lang="en-US" sz="1100" dirty="0"/>
              <a:t>Descriptive Statistics:</a:t>
            </a:r>
            <a:r>
              <a:rPr lang="en-US" sz="1100" b="0" dirty="0"/>
              <a:t> Present a table or summary of the descriptive statistics calculated for the variables in your dataset, including measures of central tendency (mean, median, mode) and measures of dispersion (standard deviation, variance).</a:t>
            </a:r>
          </a:p>
          <a:p>
            <a:r>
              <a:rPr lang="en-US" sz="1100" dirty="0"/>
              <a:t>Data Visualization:</a:t>
            </a:r>
            <a:r>
              <a:rPr lang="en-US" sz="1100" b="0" dirty="0"/>
              <a:t> Include additional visual representations of the data that were not shown in the main presentation. This can include additional charts, graphs, or plots that provide further insights or highlight specific trends.</a:t>
            </a:r>
          </a:p>
          <a:p>
            <a:r>
              <a:rPr lang="en-US" sz="1100" dirty="0"/>
              <a:t>Correlation Analysis:</a:t>
            </a:r>
            <a:r>
              <a:rPr lang="en-US" sz="1100" b="0" dirty="0"/>
              <a:t> Present a correlation matrix or correlation coefficients between relevant variables to demonstrate the relationships among them. This can help identify significant associations and guide further analysis.</a:t>
            </a:r>
          </a:p>
          <a:p>
            <a:r>
              <a:rPr lang="en-US" sz="1100" dirty="0"/>
              <a:t>Regression Analysis:</a:t>
            </a:r>
            <a:r>
              <a:rPr lang="en-US" sz="1100" b="0" dirty="0"/>
              <a:t> If regression analysis was performed, include the regression models used, coefficients, p-values, and measures of goodness of fit (R-squared, adjusted R-squared). Present any important findings or relationships discovered through regression analysis.</a:t>
            </a:r>
          </a:p>
          <a:p>
            <a:r>
              <a:rPr lang="en-US" sz="1100" dirty="0"/>
              <a:t>Time Series Analysis:</a:t>
            </a:r>
            <a:r>
              <a:rPr lang="en-US" sz="1100" b="0" dirty="0"/>
              <a:t> If time series analysis was conducted, include any additional plots or charts showcasing patterns, trends, or seasonality in the data. Highlight any significant findings or insights gained from the analysis.</a:t>
            </a:r>
          </a:p>
          <a:p>
            <a:r>
              <a:rPr lang="en-US" sz="1100" dirty="0"/>
              <a:t>Cluster Analysis:</a:t>
            </a:r>
            <a:r>
              <a:rPr lang="en-US" sz="1100" b="0" dirty="0"/>
              <a:t> If cluster analysis was performed, provide the results and interpretations of the clusters. Include visual representations, such as </a:t>
            </a:r>
            <a:r>
              <a:rPr lang="en-US" sz="1100" b="0" dirty="0" err="1"/>
              <a:t>dendrograms</a:t>
            </a:r>
            <a:r>
              <a:rPr lang="en-US" sz="1100" b="0" dirty="0"/>
              <a:t> or cluster plots, to illustrate the groupings and characteristics of each cluster.</a:t>
            </a:r>
          </a:p>
          <a:p>
            <a:endParaRPr sz="1100" dirty="0"/>
          </a:p>
        </p:txBody>
      </p:sp>
    </p:spTree>
  </p:cSld>
  <p:clrMapOvr>
    <a:masterClrMapping/>
  </p:clrMapOvr>
  <p:transition spd="med"/>
</p:sld>
</file>

<file path=ppt/theme/theme1.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Arial"/>
        <a:ea typeface="Arial"/>
        <a:cs typeface="Arial"/>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Arial"/>
        <a:ea typeface="Arial"/>
        <a:cs typeface="Arial"/>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183</TotalTime>
  <Words>496</Words>
  <Application>Microsoft Office PowerPoint</Application>
  <PresentationFormat>On-screen Show (16:9)</PresentationFormat>
  <Paragraphs>48</Paragraphs>
  <Slides>8</Slides>
  <Notes>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8</vt:i4>
      </vt:variant>
    </vt:vector>
  </HeadingPairs>
  <TitlesOfParts>
    <vt:vector size="10" baseType="lpstr">
      <vt:lpstr>Arial</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Syed Ali</cp:lastModifiedBy>
  <cp:revision>10</cp:revision>
  <dcterms:modified xsi:type="dcterms:W3CDTF">2024-04-24T00:19:43Z</dcterms:modified>
</cp:coreProperties>
</file>