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1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2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0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3C2150-6179-4A5B-92A5-854843D5A60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1728B6-2F9B-41A0-83BF-64E698B168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8230-8302-4C18-AD50-53916020F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# 4 (Side By Side)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C5B9-6C24-4D45-8050-CE65B76D6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Measum (201101001)</a:t>
            </a:r>
          </a:p>
          <a:p>
            <a:r>
              <a:rPr lang="en-US" dirty="0"/>
              <a:t>Sir Sajid Majeed</a:t>
            </a:r>
          </a:p>
        </p:txBody>
      </p:sp>
    </p:spTree>
    <p:extLst>
      <p:ext uri="{BB962C8B-B14F-4D97-AF65-F5344CB8AC3E}">
        <p14:creationId xmlns:p14="http://schemas.microsoft.com/office/powerpoint/2010/main" val="1933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EB92-8609-4377-8CDB-B0E0C63C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Moisture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F554D-7649-43CB-97F4-816F07040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5D96-1CD6-4845-B96F-67426E7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Moisture 2001 Layer preview Blank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0FC44-4561-4D0E-84A0-BBBEA26C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ED91-5F0D-478C-BBA6-D39EA417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Moisture 2003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39545-B644-4A70-A2FC-C06093028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221B-0C49-44F2-A5B3-A334AC25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Moisture 2003 Layer preview Blank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4013C2-CAC3-4A75-9F39-988D72BF7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D36F-7DBD-4FC4-8181-18CF9421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83C441-FDE0-4114-ADB3-1665A4CC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32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QUESTION # 4 (Side By Side) </vt:lpstr>
      <vt:lpstr>Moisture 2001</vt:lpstr>
      <vt:lpstr>Moisture 2001 Layer preview Blank</vt:lpstr>
      <vt:lpstr>Moisture 2003</vt:lpstr>
      <vt:lpstr>Moisture 2003 Layer preview Blank</vt:lpstr>
      <vt:lpstr>Html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# 4 (Side By Side) </dc:title>
  <dc:creator>hc</dc:creator>
  <cp:lastModifiedBy>hc</cp:lastModifiedBy>
  <cp:revision>2</cp:revision>
  <dcterms:created xsi:type="dcterms:W3CDTF">2024-01-15T10:24:18Z</dcterms:created>
  <dcterms:modified xsi:type="dcterms:W3CDTF">2024-01-15T10:34:15Z</dcterms:modified>
</cp:coreProperties>
</file>