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25787-A173-4592-81A0-1ED5297B7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56446-DC2F-42B7-8D23-3F8A49C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6F9197-2E72-40EF-AC15-587431B718C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01E9-C816-4BA3-87EA-31EBCD711B1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C30-39F4-45B5-BD6E-FF4C25E09BF5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E0E6-6F6F-4509-9695-E06C1996E4A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8F5-670E-4077-8A4E-24B88D56B457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11FB-B170-43D3-942D-2981F6CFF62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F7A1-C5F2-416A-B5FF-EFCE86A9049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E7A-2396-45AB-BBBA-60F0EDDB038B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47AD-BF5F-4322-B0C4-F3A8936214A5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E66-E141-4B63-8F81-BFE108E9A15F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8E29-A98F-4AA4-B2A2-EE04880D4EF2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900CDC-DAAB-4004-BE42-124B24AA71C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41860-5923-49D5-AF33-ECEF8E7089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BC0-E727-45A0-B797-5681E1313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Requesting </a:t>
            </a:r>
            <a:r>
              <a:rPr lang="en-US" dirty="0" err="1"/>
              <a:t>api</a:t>
            </a:r>
            <a:r>
              <a:rPr lang="en-US" dirty="0"/>
              <a:t> (Question#3)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42619-CACD-4392-9C7C-37D35C665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Measum (201101001)</a:t>
            </a:r>
          </a:p>
          <a:p>
            <a:r>
              <a:rPr lang="en-US" dirty="0"/>
              <a:t>Sir Sajid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43D5-6504-4624-8131-D4CD4C2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0B2-466D-47F7-B2C4-64BEFF5B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DFCF0-E0FE-4276-AD7F-2F91B7699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EC6F-EB79-4CE5-8889-8C4513DC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13CC-76A8-47B2-92F4-FCA35590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02FBE-AEFE-4029-A3B3-E18A16ED0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31026-C936-4742-B471-E83801E7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558C-9953-462F-844B-3130587F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D487D8-1C5A-42E3-A02E-CC8550DA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4966C05-009D-4CDB-AFC5-4F1FD750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6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0FAE-42FE-4E69-9097-55CF3229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A485C-0787-4312-8C29-0CF11074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67C67-FA73-4A27-B8DC-BE329CD9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B6A8-3B00-4479-A6A6-EC9E7603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TOKEN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B306A1-D51E-4BD6-8F25-860770A7F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870281-5112-4862-9C7E-C04915C2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2BE0-6C46-41BE-860F-F37E4741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4 </a:t>
            </a:r>
            <a:br>
              <a:rPr lang="en-US" dirty="0"/>
            </a:br>
            <a:r>
              <a:rPr lang="en-US" dirty="0"/>
              <a:t>Order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DE2D4-7218-415C-8644-C5ABB4A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4BB70-6679-44CA-B2F8-1566067F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59C8-FAE2-4C14-B15D-3DBB59B1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8E224-CDAC-489C-B7C5-35D82492D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84E45-2647-4172-9E59-0D7B968A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2924-3783-4150-933F-B38260A9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7A0E5E-380E-4CD5-AECA-78DD5486B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CD80AE-4AFE-4D9B-A304-D9BF1EC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6AB0-FE11-4773-A086-DDE72ECC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#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958DF-7581-4FF0-9DDA-50367400F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743C-F90F-42B8-B337-221EAFEE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860-5923-49D5-AF33-ECEF8E708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52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Requesting api (Question#3)</vt:lpstr>
      <vt:lpstr>TASK # 1</vt:lpstr>
      <vt:lpstr>TASK # 2</vt:lpstr>
      <vt:lpstr>TASK # 3</vt:lpstr>
      <vt:lpstr>GENERATING TOKEN</vt:lpstr>
      <vt:lpstr>TASK # 4  Order 1</vt:lpstr>
      <vt:lpstr>Order 2</vt:lpstr>
      <vt:lpstr>TASK # 5</vt:lpstr>
      <vt:lpstr>TASK # 6</vt:lpstr>
      <vt:lpstr>TASK #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</dc:creator>
  <cp:lastModifiedBy>hc</cp:lastModifiedBy>
  <cp:revision>5</cp:revision>
  <dcterms:created xsi:type="dcterms:W3CDTF">2024-01-15T09:09:34Z</dcterms:created>
  <dcterms:modified xsi:type="dcterms:W3CDTF">2024-01-15T10:21:42Z</dcterms:modified>
</cp:coreProperties>
</file>