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276" r:id="rId5"/>
    <p:sldId id="274" r:id="rId6"/>
    <p:sldId id="280" r:id="rId7"/>
    <p:sldId id="275" r:id="rId8"/>
    <p:sldId id="277" r:id="rId9"/>
    <p:sldId id="279" r:id="rId10"/>
    <p:sldId id="27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253"/>
    <a:srgbClr val="FF6600"/>
    <a:srgbClr val="009900"/>
    <a:srgbClr val="F4AF83"/>
    <a:srgbClr val="006666"/>
    <a:srgbClr val="0099FF"/>
    <a:srgbClr val="00808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- 00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5094297" y="177669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Abhinaya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214G1A3209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927604" y="265800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Ms. P. Sirisha </a:t>
            </a:r>
            <a:r>
              <a:rPr lang="en-US" sz="24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Tech.</a:t>
            </a:r>
            <a:endParaRPr lang="en-IN" sz="24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2848903" y="1676753"/>
            <a:ext cx="2382924" cy="744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6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Chaitanya Kumar Reddy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4400" b="0" dirty="0"/>
              <a:t>Roll No. 214G1A3210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7408816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en-US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Balamadhu</a:t>
            </a:r>
            <a:endPara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214G1A3258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223271" y="1836601"/>
            <a:ext cx="2556507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4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Syed Mohammad Manzoor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b="0" dirty="0"/>
              <a:t>Roll No. 214G1A3254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USING COMPUTER VISION &amp; 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5" y="3477046"/>
            <a:ext cx="1843673" cy="1685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54BB03-099B-A969-2081-5BACB1B0CF2F}"/>
              </a:ext>
            </a:extLst>
          </p:cNvPr>
          <p:cNvSpPr txBox="1"/>
          <p:nvPr/>
        </p:nvSpPr>
        <p:spPr>
          <a:xfrm>
            <a:off x="9791740" y="1776690"/>
            <a:ext cx="217698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 Amarnath Reddy</a:t>
            </a:r>
          </a:p>
          <a:p>
            <a:pPr algn="ctr">
              <a:spcBef>
                <a:spcPts val="300"/>
              </a:spcBef>
            </a:pPr>
            <a:r>
              <a: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224G5A3201</a:t>
            </a:r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9734B-D413-6E23-3033-A1A3DF6CE7BE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4BDEE-C629-43FD-BEE9-300F96970444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2735A-A250-AC18-D8DF-1A3FAE81D5E1}"/>
              </a:ext>
            </a:extLst>
          </p:cNvPr>
          <p:cNvSpPr/>
          <p:nvPr/>
        </p:nvSpPr>
        <p:spPr>
          <a:xfrm>
            <a:off x="0" y="6648450"/>
            <a:ext cx="769144" cy="190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D113D-9CCB-58A1-EF23-008C39334690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097279"/>
            <a:ext cx="11297730" cy="467150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online voting system for the election committee is proposed for the first time in this application. The proposed model has greater security because a voter’s high-security password is confirmed before the vote is accepted in the main database of the Election Commission.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additional feature of the model is that the voter can confirm if his/her vote has gone to the correct candidate party.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model a person can also vote from outside of his/her allotted constituency or from his/her preferred location.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proposed system the tallying of the votes will be done automatically, thus saving a huge time and enabling the Election Commissioner to announce the result within a very short period.</a:t>
            </a:r>
          </a:p>
          <a:p>
            <a:pPr marL="0" indent="0">
              <a:buNone/>
            </a:pP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53072-F874-FFC2-043F-15559E5C8B4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45A37-C4DE-D5CF-4648-C95B535CDC0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Abstract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Work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39075-B228-439D-13D4-14FA4F32BF7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4E909-5283-D3E8-3BD6-38BB66B8291B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86CD8-CB6D-4B54-951B-2D0FC1B8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097279"/>
            <a:ext cx="11217048" cy="522283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Online voting system is a way that helps the public to select their representatives and express their preferences for how they will be governed.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belief of the election process is of utmost importance.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Election process is secure if anything goes wrong in the Elections the system will increase the security levels.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 there is a chance for Maoist attacks and rigging problems in some areas, there is a chance to lose their vote and life.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 public needs a more secure way of casting their vote.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68667-16F1-7935-A7E0-B973B54290C5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10DD4-9A55-AB22-D872-3DC4FA29A9B1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2D9598-D510-8BE0-5757-1F32D425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37953"/>
              </p:ext>
            </p:extLst>
          </p:nvPr>
        </p:nvGraphicFramePr>
        <p:xfrm>
          <a:off x="203201" y="1208907"/>
          <a:ext cx="11065168" cy="404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3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1701296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442643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2474228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346343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1525175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849770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132409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ICIIECS 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Z. A. Usmani, K. Patanwala, M. Panigrahi and A. Nair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platform independent online voting system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/>
                        <a:t>&amp; 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Learning Techniques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an online voting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Multi-purpose Platform Independent Online Voting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IRJET 2016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Ajay Nair and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Gulabchand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K. Gupta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online voting system using smartphone &amp;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Multi-purpose Online Voting System Using Smartphone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6A25ED-E113-2CD4-0BFF-4A74E53FFF85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79A97-17E4-FA6B-B039-F9AECEA791C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670A-85D5-3C62-2815-6FDBF835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886C4-72F6-D01F-77B6-C990576DA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58956"/>
              </p:ext>
            </p:extLst>
          </p:nvPr>
        </p:nvGraphicFramePr>
        <p:xfrm>
          <a:off x="152398" y="1315843"/>
          <a:ext cx="11887200" cy="427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58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1848554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867750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2728697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746365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1318949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618127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76913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330925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IST-Africa 2020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Thiga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Increasing Participation and Security in Student Elections through Online Voting: The Case of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Kabarak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University. &amp; 2020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PHP, Python, or Java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inner implementations for an online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 Participation and Security in Student Elections through Online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Voting: The Case of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Kabarak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University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ENC</a:t>
                      </a:r>
                      <a:r>
                        <a:rPr lang="en-IN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Garcia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-Zamora, F.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Rodriguez-Henriquez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and D. Ortiz-Arroyo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SELES: an e-voting system for medium scale online election. &amp; 2005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 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E-Voting system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SELES: An E-voting System for Medium-scale Online Elections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E617F34-AF9F-1834-F481-513FD4D1A24D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B36669-26AD-BBCB-5676-C57E5FE6AB7A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0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B60412-6DC2-FA11-DBA7-006DAEA5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96" y="1165814"/>
            <a:ext cx="10803291" cy="520809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proposed system, we have tried to build a secure online voting system that is free from unauthorized access while casting votes by the voters.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server aspects of the proposed system have such a distribution of authority that server does not enable to manipulate the votes.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expected that the proposed online voting system will increase the transparency and reliability of the existing electoral system.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includes OTP verification for the user as well.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facial recognition system is built using Haarcascading techniques.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2DE1-2A12-7F4C-6080-C494C5DDD0C9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49E2E6-8535-0822-2AC8-8686D27B01F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749FC3-C905-2D03-47E4-4207712E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3" y="1122733"/>
            <a:ext cx="11046457" cy="53009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Kohno, T., Stubblefield, A., Rubin, A. D., &amp; Wallach, D. S.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Analysis of an electronic voting system. IEEE Symposium on Security and Privacy, 2004. Proceedings. 2004. doi:10.1109/secpri.2004.1301313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D.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"Secret-ballot receipts: True voter-verifiable elections," in IEEE Security &amp; Privacy, vol. 2, no. 1, pp. 38-47, Jan.-Feb. 2004,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10.1109/MSECP.2004.1264852.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Evans, D., &amp; Paul, N. (2004). Election security: perception and reality. IEEE Security &amp; Privacy Magazine, 2(1), 24–31. doi:10.1109/msecp.2004.1264850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Jefferson, D., Rubin, A. D., Simons, B., &amp; Wagner, D. (2004). Analyzing internet voting security. Communications of the ACM, 47(10), 59. doi:10.1145/1022594.1022624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Evans, D., &amp; Paul, N. (2004). Election security: perception and reality. IEEE Security &amp; Privacy Magazine, 2(1), 24–31. doi:10.1109/msecp.2004.1264850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AAB07-2E8F-C437-4610-303354217F60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8CCB7-C418-87F8-6292-9DD80C54649B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CSD 2024 – 25 Batch: A – 01</a:t>
            </a:r>
          </a:p>
          <a:p>
            <a:pPr marL="457200" indent="-457200"/>
            <a:r>
              <a:rPr lang="en-US" dirty="0"/>
              <a:t>Under that project data upload literature survey papers, and so on..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0158D0-1D77-FFF6-F97C-2569484C068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A95F0-E48E-E98D-4F19-F1D8C5F3E655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992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Abstract</vt:lpstr>
      <vt:lpstr>Contents</vt:lpstr>
      <vt:lpstr>Introduction</vt:lpstr>
      <vt:lpstr>Literature Survey</vt:lpstr>
      <vt:lpstr>Literature Survey</vt:lpstr>
      <vt:lpstr>Proposed System</vt:lpstr>
      <vt:lpstr>Reference</vt:lpstr>
      <vt:lpstr>Git Hub Dashboards of each student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Syed Manzoor</cp:lastModifiedBy>
  <cp:revision>123</cp:revision>
  <dcterms:created xsi:type="dcterms:W3CDTF">2019-06-11T05:35:51Z</dcterms:created>
  <dcterms:modified xsi:type="dcterms:W3CDTF">2024-12-14T12:04:33Z</dcterms:modified>
</cp:coreProperties>
</file>