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32918400" cy="21945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24" d="100"/>
          <a:sy n="24" d="100"/>
        </p:scale>
        <p:origin x="896" y="-6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A3C6-6678-450B-9C26-21FBB8903FB2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8BB1-6924-4E48-8F8F-FBB2FE419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6F29-FD98-4C69-B523-97629311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094" y="653294"/>
            <a:ext cx="6637020" cy="1550040"/>
          </a:xfrm>
        </p:spPr>
        <p:txBody>
          <a:bodyPr anchor="t">
            <a:normAutofit/>
          </a:bodyPr>
          <a:lstStyle/>
          <a:p>
            <a:r>
              <a:rPr lang="en-US" sz="7200" b="1" u="sng" dirty="0"/>
              <a:t>INTRODUCTION</a:t>
            </a:r>
            <a:r>
              <a:rPr lang="en-US" sz="7200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2C92-BA1C-4BA7-92E4-A2A8D10D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3668" y="15484873"/>
            <a:ext cx="15325692" cy="6250004"/>
          </a:xfrm>
        </p:spPr>
        <p:txBody>
          <a:bodyPr anchor="ctr">
            <a:normAutofit/>
          </a:bodyPr>
          <a:lstStyle/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searching 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longest repeated substring.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longest palindrome(reverse) in a string.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common ancestors.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longest common substring.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string matching.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9A49B-96E8-4E53-AA58-A8CB7F9E284B}"/>
              </a:ext>
            </a:extLst>
          </p:cNvPr>
          <p:cNvSpPr txBox="1"/>
          <p:nvPr/>
        </p:nvSpPr>
        <p:spPr>
          <a:xfrm>
            <a:off x="-3146609" y="2400377"/>
            <a:ext cx="17023974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suffix tree (also called PAT tree or position tree) </a:t>
            </a: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suffix tree is a compressed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all the suffixes of the given text as their keys and positions in the text as their values.</a:t>
            </a: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trees allow particularly fast implementations of many important string operations.</a:t>
            </a:r>
          </a:p>
          <a:p>
            <a:pPr algn="just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90959-E761-4216-848F-F23094F5517B}"/>
              </a:ext>
            </a:extLst>
          </p:cNvPr>
          <p:cNvSpPr txBox="1"/>
          <p:nvPr/>
        </p:nvSpPr>
        <p:spPr>
          <a:xfrm>
            <a:off x="888628" y="14856637"/>
            <a:ext cx="938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/>
              <a:t>PROPERTIES: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EF580-F8A1-4C3C-9249-E48F9FC2ECF9}"/>
              </a:ext>
            </a:extLst>
          </p:cNvPr>
          <p:cNvSpPr txBox="1"/>
          <p:nvPr/>
        </p:nvSpPr>
        <p:spPr>
          <a:xfrm>
            <a:off x="-3146609" y="16434661"/>
            <a:ext cx="15975105" cy="5786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suffix tree for a text X(any text) of size n from an alphabet of size “d”.</a:t>
            </a: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the n(n-1)/2 suffixes of X in O(n). space and can be constructed in O(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time.</a:t>
            </a: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arbitrary pattern matching and prefix matching queries in O(dm) time, where m is the length of the pattern.</a:t>
            </a: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60620" lvl="3" indent="-57150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395D4-9B13-4D91-BA41-C0E145C22566}"/>
              </a:ext>
            </a:extLst>
          </p:cNvPr>
          <p:cNvSpPr txBox="1"/>
          <p:nvPr/>
        </p:nvSpPr>
        <p:spPr>
          <a:xfrm>
            <a:off x="16217152" y="653294"/>
            <a:ext cx="13120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/>
              <a:t>PATTERN SEARCH IN SUFFIX TREE: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D9E60-4832-49A4-BD36-D531294851A1}"/>
              </a:ext>
            </a:extLst>
          </p:cNvPr>
          <p:cNvSpPr txBox="1"/>
          <p:nvPr/>
        </p:nvSpPr>
        <p:spPr>
          <a:xfrm>
            <a:off x="11950404" y="1898801"/>
            <a:ext cx="19968955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389120" lvl="3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the first character of the pattern and root of suffix tree, do the following for every character.</a:t>
            </a:r>
          </a:p>
          <a:p>
            <a:pPr marL="5132070" lvl="3" indent="-742950" algn="just">
              <a:buAutoNum type="alphaLcParenR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current character of pattern, if there is an edge from the current node of suffix tree, follow the edge.</a:t>
            </a:r>
          </a:p>
          <a:p>
            <a:pPr marL="5132070" lvl="3" indent="-742950" algn="just">
              <a:buAutoNum type="alphaLcParenR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edge, then pattern does not exist and return.</a:t>
            </a:r>
          </a:p>
          <a:p>
            <a:pPr marL="4389120" lvl="3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characters of pattern have been processed, i.e., there is a path from root for characters of the given pattern, then pattern is found.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D2379-E547-4CB9-BE2C-CB14CD6F6551}"/>
              </a:ext>
            </a:extLst>
          </p:cNvPr>
          <p:cNvSpPr txBox="1"/>
          <p:nvPr/>
        </p:nvSpPr>
        <p:spPr>
          <a:xfrm>
            <a:off x="20710083" y="14513123"/>
            <a:ext cx="666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/>
              <a:t>APPLICATIONS: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37EAA0-57D6-4C80-9AF1-93FC6BAAD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32063" y="14551601"/>
            <a:ext cx="7096320" cy="7019364"/>
          </a:xfrm>
          <a:prstGeom prst="rect">
            <a:avLst/>
          </a:prstGeom>
        </p:spPr>
      </p:pic>
      <p:pic>
        <p:nvPicPr>
          <p:cNvPr id="18" name="poster">
            <a:hlinkClick r:id="" action="ppaction://media"/>
            <a:extLst>
              <a:ext uri="{FF2B5EF4-FFF2-40B4-BE49-F238E27FC236}">
                <a16:creationId xmlns:a16="http://schemas.microsoft.com/office/drawing/2014/main" id="{EFBF4E21-0DAB-4A5E-8A88-E31AC68F1D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26510" y="7383795"/>
            <a:ext cx="13123208" cy="6520464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oster2">
            <a:hlinkClick r:id="" action="ppaction://media"/>
            <a:extLst>
              <a:ext uri="{FF2B5EF4-FFF2-40B4-BE49-F238E27FC236}">
                <a16:creationId xmlns:a16="http://schemas.microsoft.com/office/drawing/2014/main" id="{2C73029C-FF0A-4A9F-9EB0-3F1CB0B7723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065927" y="7090353"/>
            <a:ext cx="13958047" cy="7096318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477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26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26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3157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6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261</Words>
  <Application>Microsoft Office PowerPoint</Application>
  <PresentationFormat>Custom</PresentationFormat>
  <Paragraphs>20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INTRODUCTION: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</dc:creator>
  <cp:lastModifiedBy>ZEESHAN</cp:lastModifiedBy>
  <cp:revision>18</cp:revision>
  <dcterms:created xsi:type="dcterms:W3CDTF">2020-01-04T11:28:14Z</dcterms:created>
  <dcterms:modified xsi:type="dcterms:W3CDTF">2020-01-04T14:45:30Z</dcterms:modified>
</cp:coreProperties>
</file>