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923375" cy="32918400"/>
  <p:notesSz cx="6858000" cy="9144000"/>
  <p:defaultTextStyle>
    <a:defPPr>
      <a:defRPr lang="en-US"/>
    </a:defPPr>
    <a:lvl1pPr marL="0" algn="l" defTabSz="2632375" rtl="0" eaLnBrk="1" latinLnBrk="0" hangingPunct="1">
      <a:defRPr sz="5182" kern="1200">
        <a:solidFill>
          <a:schemeClr val="tx1"/>
        </a:solidFill>
        <a:latin typeface="+mn-lt"/>
        <a:ea typeface="+mn-ea"/>
        <a:cs typeface="+mn-cs"/>
      </a:defRPr>
    </a:lvl1pPr>
    <a:lvl2pPr marL="1316187" algn="l" defTabSz="2632375" rtl="0" eaLnBrk="1" latinLnBrk="0" hangingPunct="1">
      <a:defRPr sz="5182" kern="1200">
        <a:solidFill>
          <a:schemeClr val="tx1"/>
        </a:solidFill>
        <a:latin typeface="+mn-lt"/>
        <a:ea typeface="+mn-ea"/>
        <a:cs typeface="+mn-cs"/>
      </a:defRPr>
    </a:lvl2pPr>
    <a:lvl3pPr marL="2632375" algn="l" defTabSz="2632375" rtl="0" eaLnBrk="1" latinLnBrk="0" hangingPunct="1">
      <a:defRPr sz="5182" kern="1200">
        <a:solidFill>
          <a:schemeClr val="tx1"/>
        </a:solidFill>
        <a:latin typeface="+mn-lt"/>
        <a:ea typeface="+mn-ea"/>
        <a:cs typeface="+mn-cs"/>
      </a:defRPr>
    </a:lvl3pPr>
    <a:lvl4pPr marL="3948562" algn="l" defTabSz="2632375" rtl="0" eaLnBrk="1" latinLnBrk="0" hangingPunct="1">
      <a:defRPr sz="5182" kern="1200">
        <a:solidFill>
          <a:schemeClr val="tx1"/>
        </a:solidFill>
        <a:latin typeface="+mn-lt"/>
        <a:ea typeface="+mn-ea"/>
        <a:cs typeface="+mn-cs"/>
      </a:defRPr>
    </a:lvl4pPr>
    <a:lvl5pPr marL="5264749" algn="l" defTabSz="2632375" rtl="0" eaLnBrk="1" latinLnBrk="0" hangingPunct="1">
      <a:defRPr sz="5182" kern="1200">
        <a:solidFill>
          <a:schemeClr val="tx1"/>
        </a:solidFill>
        <a:latin typeface="+mn-lt"/>
        <a:ea typeface="+mn-ea"/>
        <a:cs typeface="+mn-cs"/>
      </a:defRPr>
    </a:lvl5pPr>
    <a:lvl6pPr marL="6580937" algn="l" defTabSz="2632375" rtl="0" eaLnBrk="1" latinLnBrk="0" hangingPunct="1">
      <a:defRPr sz="5182" kern="1200">
        <a:solidFill>
          <a:schemeClr val="tx1"/>
        </a:solidFill>
        <a:latin typeface="+mn-lt"/>
        <a:ea typeface="+mn-ea"/>
        <a:cs typeface="+mn-cs"/>
      </a:defRPr>
    </a:lvl6pPr>
    <a:lvl7pPr marL="7897124" algn="l" defTabSz="2632375" rtl="0" eaLnBrk="1" latinLnBrk="0" hangingPunct="1">
      <a:defRPr sz="5182" kern="1200">
        <a:solidFill>
          <a:schemeClr val="tx1"/>
        </a:solidFill>
        <a:latin typeface="+mn-lt"/>
        <a:ea typeface="+mn-ea"/>
        <a:cs typeface="+mn-cs"/>
      </a:defRPr>
    </a:lvl7pPr>
    <a:lvl8pPr marL="9213312" algn="l" defTabSz="2632375" rtl="0" eaLnBrk="1" latinLnBrk="0" hangingPunct="1">
      <a:defRPr sz="5182" kern="1200">
        <a:solidFill>
          <a:schemeClr val="tx1"/>
        </a:solidFill>
        <a:latin typeface="+mn-lt"/>
        <a:ea typeface="+mn-ea"/>
        <a:cs typeface="+mn-cs"/>
      </a:defRPr>
    </a:lvl8pPr>
    <a:lvl9pPr marL="10529499" algn="l" defTabSz="2632375" rtl="0" eaLnBrk="1" latinLnBrk="0" hangingPunct="1">
      <a:defRPr sz="518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5982" autoAdjust="0"/>
  </p:normalViewPr>
  <p:slideViewPr>
    <p:cSldViewPr snapToGrid="0">
      <p:cViewPr varScale="1">
        <p:scale>
          <a:sx n="22" d="100"/>
          <a:sy n="22" d="100"/>
        </p:scale>
        <p:origin x="11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4253" y="5387342"/>
            <a:ext cx="18634869" cy="11460480"/>
          </a:xfrm>
        </p:spPr>
        <p:txBody>
          <a:bodyPr anchor="b"/>
          <a:lstStyle>
            <a:lvl1pPr algn="ctr">
              <a:defRPr sz="1438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0422" y="17289782"/>
            <a:ext cx="16442531" cy="7947658"/>
          </a:xfrm>
        </p:spPr>
        <p:txBody>
          <a:bodyPr/>
          <a:lstStyle>
            <a:lvl1pPr marL="0" indent="0" algn="ctr">
              <a:buNone/>
              <a:defRPr sz="5754"/>
            </a:lvl1pPr>
            <a:lvl2pPr marL="1096183" indent="0" algn="ctr">
              <a:buNone/>
              <a:defRPr sz="4795"/>
            </a:lvl2pPr>
            <a:lvl3pPr marL="2192365" indent="0" algn="ctr">
              <a:buNone/>
              <a:defRPr sz="4316"/>
            </a:lvl3pPr>
            <a:lvl4pPr marL="3288548" indent="0" algn="ctr">
              <a:buNone/>
              <a:defRPr sz="3836"/>
            </a:lvl4pPr>
            <a:lvl5pPr marL="4384731" indent="0" algn="ctr">
              <a:buNone/>
              <a:defRPr sz="3836"/>
            </a:lvl5pPr>
            <a:lvl6pPr marL="5480914" indent="0" algn="ctr">
              <a:buNone/>
              <a:defRPr sz="3836"/>
            </a:lvl6pPr>
            <a:lvl7pPr marL="6577096" indent="0" algn="ctr">
              <a:buNone/>
              <a:defRPr sz="3836"/>
            </a:lvl7pPr>
            <a:lvl8pPr marL="7673279" indent="0" algn="ctr">
              <a:buNone/>
              <a:defRPr sz="3836"/>
            </a:lvl8pPr>
            <a:lvl9pPr marL="8769462" indent="0" algn="ctr">
              <a:buNone/>
              <a:defRPr sz="383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1FE09-A6D7-4955-9F38-650A107AE1A3}" type="datetimeFigureOut">
              <a:rPr lang="en-CA" smtClean="0"/>
              <a:t>2020-01-15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66E0-8303-4182-BBE1-CCD1E381B0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983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1FE09-A6D7-4955-9F38-650A107AE1A3}" type="datetimeFigureOut">
              <a:rPr lang="en-CA" smtClean="0"/>
              <a:t>2020-01-15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66E0-8303-4182-BBE1-CCD1E381B0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771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688916" y="1752600"/>
            <a:ext cx="4727228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7233" y="1752600"/>
            <a:ext cx="13907641" cy="2789682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1FE09-A6D7-4955-9F38-650A107AE1A3}" type="datetimeFigureOut">
              <a:rPr lang="en-CA" smtClean="0"/>
              <a:t>2020-01-15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66E0-8303-4182-BBE1-CCD1E381B0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4366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1FE09-A6D7-4955-9F38-650A107AE1A3}" type="datetimeFigureOut">
              <a:rPr lang="en-CA" smtClean="0"/>
              <a:t>2020-01-15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66E0-8303-4182-BBE1-CCD1E381B0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3271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5815" y="8206749"/>
            <a:ext cx="18908911" cy="13693138"/>
          </a:xfrm>
        </p:spPr>
        <p:txBody>
          <a:bodyPr anchor="b"/>
          <a:lstStyle>
            <a:lvl1pPr>
              <a:defRPr sz="1438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5815" y="22029429"/>
            <a:ext cx="18908911" cy="7200898"/>
          </a:xfrm>
        </p:spPr>
        <p:txBody>
          <a:bodyPr/>
          <a:lstStyle>
            <a:lvl1pPr marL="0" indent="0">
              <a:buNone/>
              <a:defRPr sz="5754">
                <a:solidFill>
                  <a:schemeClr val="tx1"/>
                </a:solidFill>
              </a:defRPr>
            </a:lvl1pPr>
            <a:lvl2pPr marL="1096183" indent="0">
              <a:buNone/>
              <a:defRPr sz="4795">
                <a:solidFill>
                  <a:schemeClr val="tx1">
                    <a:tint val="75000"/>
                  </a:schemeClr>
                </a:solidFill>
              </a:defRPr>
            </a:lvl2pPr>
            <a:lvl3pPr marL="2192365" indent="0">
              <a:buNone/>
              <a:defRPr sz="4316">
                <a:solidFill>
                  <a:schemeClr val="tx1">
                    <a:tint val="75000"/>
                  </a:schemeClr>
                </a:solidFill>
              </a:defRPr>
            </a:lvl3pPr>
            <a:lvl4pPr marL="3288548" indent="0">
              <a:buNone/>
              <a:defRPr sz="3836">
                <a:solidFill>
                  <a:schemeClr val="tx1">
                    <a:tint val="75000"/>
                  </a:schemeClr>
                </a:solidFill>
              </a:defRPr>
            </a:lvl4pPr>
            <a:lvl5pPr marL="4384731" indent="0">
              <a:buNone/>
              <a:defRPr sz="3836">
                <a:solidFill>
                  <a:schemeClr val="tx1">
                    <a:tint val="75000"/>
                  </a:schemeClr>
                </a:solidFill>
              </a:defRPr>
            </a:lvl5pPr>
            <a:lvl6pPr marL="5480914" indent="0">
              <a:buNone/>
              <a:defRPr sz="3836">
                <a:solidFill>
                  <a:schemeClr val="tx1">
                    <a:tint val="75000"/>
                  </a:schemeClr>
                </a:solidFill>
              </a:defRPr>
            </a:lvl6pPr>
            <a:lvl7pPr marL="6577096" indent="0">
              <a:buNone/>
              <a:defRPr sz="3836">
                <a:solidFill>
                  <a:schemeClr val="tx1">
                    <a:tint val="75000"/>
                  </a:schemeClr>
                </a:solidFill>
              </a:defRPr>
            </a:lvl7pPr>
            <a:lvl8pPr marL="7673279" indent="0">
              <a:buNone/>
              <a:defRPr sz="3836">
                <a:solidFill>
                  <a:schemeClr val="tx1">
                    <a:tint val="75000"/>
                  </a:schemeClr>
                </a:solidFill>
              </a:defRPr>
            </a:lvl8pPr>
            <a:lvl9pPr marL="8769462" indent="0">
              <a:buNone/>
              <a:defRPr sz="38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1FE09-A6D7-4955-9F38-650A107AE1A3}" type="datetimeFigureOut">
              <a:rPr lang="en-CA" smtClean="0"/>
              <a:t>2020-01-15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66E0-8303-4182-BBE1-CCD1E381B0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5774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7232" y="8763000"/>
            <a:ext cx="9317434" cy="208864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98709" y="8763000"/>
            <a:ext cx="9317434" cy="208864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1FE09-A6D7-4955-9F38-650A107AE1A3}" type="datetimeFigureOut">
              <a:rPr lang="en-CA" smtClean="0"/>
              <a:t>2020-01-15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66E0-8303-4182-BBE1-CCD1E381B0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8449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0088" y="1752607"/>
            <a:ext cx="18908911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0090" y="8069582"/>
            <a:ext cx="9274614" cy="3954778"/>
          </a:xfrm>
        </p:spPr>
        <p:txBody>
          <a:bodyPr anchor="b"/>
          <a:lstStyle>
            <a:lvl1pPr marL="0" indent="0">
              <a:buNone/>
              <a:defRPr sz="5754" b="1"/>
            </a:lvl1pPr>
            <a:lvl2pPr marL="1096183" indent="0">
              <a:buNone/>
              <a:defRPr sz="4795" b="1"/>
            </a:lvl2pPr>
            <a:lvl3pPr marL="2192365" indent="0">
              <a:buNone/>
              <a:defRPr sz="4316" b="1"/>
            </a:lvl3pPr>
            <a:lvl4pPr marL="3288548" indent="0">
              <a:buNone/>
              <a:defRPr sz="3836" b="1"/>
            </a:lvl4pPr>
            <a:lvl5pPr marL="4384731" indent="0">
              <a:buNone/>
              <a:defRPr sz="3836" b="1"/>
            </a:lvl5pPr>
            <a:lvl6pPr marL="5480914" indent="0">
              <a:buNone/>
              <a:defRPr sz="3836" b="1"/>
            </a:lvl6pPr>
            <a:lvl7pPr marL="6577096" indent="0">
              <a:buNone/>
              <a:defRPr sz="3836" b="1"/>
            </a:lvl7pPr>
            <a:lvl8pPr marL="7673279" indent="0">
              <a:buNone/>
              <a:defRPr sz="3836" b="1"/>
            </a:lvl8pPr>
            <a:lvl9pPr marL="8769462" indent="0">
              <a:buNone/>
              <a:defRPr sz="3836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0090" y="12024360"/>
            <a:ext cx="9274614" cy="176860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098710" y="8069582"/>
            <a:ext cx="9320290" cy="3954778"/>
          </a:xfrm>
        </p:spPr>
        <p:txBody>
          <a:bodyPr anchor="b"/>
          <a:lstStyle>
            <a:lvl1pPr marL="0" indent="0">
              <a:buNone/>
              <a:defRPr sz="5754" b="1"/>
            </a:lvl1pPr>
            <a:lvl2pPr marL="1096183" indent="0">
              <a:buNone/>
              <a:defRPr sz="4795" b="1"/>
            </a:lvl2pPr>
            <a:lvl3pPr marL="2192365" indent="0">
              <a:buNone/>
              <a:defRPr sz="4316" b="1"/>
            </a:lvl3pPr>
            <a:lvl4pPr marL="3288548" indent="0">
              <a:buNone/>
              <a:defRPr sz="3836" b="1"/>
            </a:lvl4pPr>
            <a:lvl5pPr marL="4384731" indent="0">
              <a:buNone/>
              <a:defRPr sz="3836" b="1"/>
            </a:lvl5pPr>
            <a:lvl6pPr marL="5480914" indent="0">
              <a:buNone/>
              <a:defRPr sz="3836" b="1"/>
            </a:lvl6pPr>
            <a:lvl7pPr marL="6577096" indent="0">
              <a:buNone/>
              <a:defRPr sz="3836" b="1"/>
            </a:lvl7pPr>
            <a:lvl8pPr marL="7673279" indent="0">
              <a:buNone/>
              <a:defRPr sz="3836" b="1"/>
            </a:lvl8pPr>
            <a:lvl9pPr marL="8769462" indent="0">
              <a:buNone/>
              <a:defRPr sz="3836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098710" y="12024360"/>
            <a:ext cx="9320290" cy="176860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1FE09-A6D7-4955-9F38-650A107AE1A3}" type="datetimeFigureOut">
              <a:rPr lang="en-CA" smtClean="0"/>
              <a:t>2020-01-15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66E0-8303-4182-BBE1-CCD1E381B0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1846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1FE09-A6D7-4955-9F38-650A107AE1A3}" type="datetimeFigureOut">
              <a:rPr lang="en-CA" smtClean="0"/>
              <a:t>2020-01-15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66E0-8303-4182-BBE1-CCD1E381B0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0476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1FE09-A6D7-4955-9F38-650A107AE1A3}" type="datetimeFigureOut">
              <a:rPr lang="en-CA" smtClean="0"/>
              <a:t>2020-01-15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66E0-8303-4182-BBE1-CCD1E381B0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8167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0088" y="2194560"/>
            <a:ext cx="7070859" cy="7680960"/>
          </a:xfrm>
        </p:spPr>
        <p:txBody>
          <a:bodyPr anchor="b"/>
          <a:lstStyle>
            <a:lvl1pPr>
              <a:defRPr sz="767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0290" y="4739647"/>
            <a:ext cx="11098709" cy="23393400"/>
          </a:xfrm>
        </p:spPr>
        <p:txBody>
          <a:bodyPr/>
          <a:lstStyle>
            <a:lvl1pPr>
              <a:defRPr sz="7672"/>
            </a:lvl1pPr>
            <a:lvl2pPr>
              <a:defRPr sz="6713"/>
            </a:lvl2pPr>
            <a:lvl3pPr>
              <a:defRPr sz="5754"/>
            </a:lvl3pPr>
            <a:lvl4pPr>
              <a:defRPr sz="4795"/>
            </a:lvl4pPr>
            <a:lvl5pPr>
              <a:defRPr sz="4795"/>
            </a:lvl5pPr>
            <a:lvl6pPr>
              <a:defRPr sz="4795"/>
            </a:lvl6pPr>
            <a:lvl7pPr>
              <a:defRPr sz="4795"/>
            </a:lvl7pPr>
            <a:lvl8pPr>
              <a:defRPr sz="4795"/>
            </a:lvl8pPr>
            <a:lvl9pPr>
              <a:defRPr sz="479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0088" y="9875520"/>
            <a:ext cx="7070859" cy="18295622"/>
          </a:xfrm>
        </p:spPr>
        <p:txBody>
          <a:bodyPr/>
          <a:lstStyle>
            <a:lvl1pPr marL="0" indent="0">
              <a:buNone/>
              <a:defRPr sz="3836"/>
            </a:lvl1pPr>
            <a:lvl2pPr marL="1096183" indent="0">
              <a:buNone/>
              <a:defRPr sz="3357"/>
            </a:lvl2pPr>
            <a:lvl3pPr marL="2192365" indent="0">
              <a:buNone/>
              <a:defRPr sz="2877"/>
            </a:lvl3pPr>
            <a:lvl4pPr marL="3288548" indent="0">
              <a:buNone/>
              <a:defRPr sz="2398"/>
            </a:lvl4pPr>
            <a:lvl5pPr marL="4384731" indent="0">
              <a:buNone/>
              <a:defRPr sz="2398"/>
            </a:lvl5pPr>
            <a:lvl6pPr marL="5480914" indent="0">
              <a:buNone/>
              <a:defRPr sz="2398"/>
            </a:lvl6pPr>
            <a:lvl7pPr marL="6577096" indent="0">
              <a:buNone/>
              <a:defRPr sz="2398"/>
            </a:lvl7pPr>
            <a:lvl8pPr marL="7673279" indent="0">
              <a:buNone/>
              <a:defRPr sz="2398"/>
            </a:lvl8pPr>
            <a:lvl9pPr marL="8769462" indent="0">
              <a:buNone/>
              <a:defRPr sz="239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1FE09-A6D7-4955-9F38-650A107AE1A3}" type="datetimeFigureOut">
              <a:rPr lang="en-CA" smtClean="0"/>
              <a:t>2020-01-15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66E0-8303-4182-BBE1-CCD1E381B0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2560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0088" y="2194560"/>
            <a:ext cx="7070859" cy="7680960"/>
          </a:xfrm>
        </p:spPr>
        <p:txBody>
          <a:bodyPr anchor="b"/>
          <a:lstStyle>
            <a:lvl1pPr>
              <a:defRPr sz="767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0290" y="4739647"/>
            <a:ext cx="11098709" cy="23393400"/>
          </a:xfrm>
        </p:spPr>
        <p:txBody>
          <a:bodyPr anchor="t"/>
          <a:lstStyle>
            <a:lvl1pPr marL="0" indent="0">
              <a:buNone/>
              <a:defRPr sz="7672"/>
            </a:lvl1pPr>
            <a:lvl2pPr marL="1096183" indent="0">
              <a:buNone/>
              <a:defRPr sz="6713"/>
            </a:lvl2pPr>
            <a:lvl3pPr marL="2192365" indent="0">
              <a:buNone/>
              <a:defRPr sz="5754"/>
            </a:lvl3pPr>
            <a:lvl4pPr marL="3288548" indent="0">
              <a:buNone/>
              <a:defRPr sz="4795"/>
            </a:lvl4pPr>
            <a:lvl5pPr marL="4384731" indent="0">
              <a:buNone/>
              <a:defRPr sz="4795"/>
            </a:lvl5pPr>
            <a:lvl6pPr marL="5480914" indent="0">
              <a:buNone/>
              <a:defRPr sz="4795"/>
            </a:lvl6pPr>
            <a:lvl7pPr marL="6577096" indent="0">
              <a:buNone/>
              <a:defRPr sz="4795"/>
            </a:lvl7pPr>
            <a:lvl8pPr marL="7673279" indent="0">
              <a:buNone/>
              <a:defRPr sz="4795"/>
            </a:lvl8pPr>
            <a:lvl9pPr marL="8769462" indent="0">
              <a:buNone/>
              <a:defRPr sz="479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0088" y="9875520"/>
            <a:ext cx="7070859" cy="18295622"/>
          </a:xfrm>
        </p:spPr>
        <p:txBody>
          <a:bodyPr/>
          <a:lstStyle>
            <a:lvl1pPr marL="0" indent="0">
              <a:buNone/>
              <a:defRPr sz="3836"/>
            </a:lvl1pPr>
            <a:lvl2pPr marL="1096183" indent="0">
              <a:buNone/>
              <a:defRPr sz="3357"/>
            </a:lvl2pPr>
            <a:lvl3pPr marL="2192365" indent="0">
              <a:buNone/>
              <a:defRPr sz="2877"/>
            </a:lvl3pPr>
            <a:lvl4pPr marL="3288548" indent="0">
              <a:buNone/>
              <a:defRPr sz="2398"/>
            </a:lvl4pPr>
            <a:lvl5pPr marL="4384731" indent="0">
              <a:buNone/>
              <a:defRPr sz="2398"/>
            </a:lvl5pPr>
            <a:lvl6pPr marL="5480914" indent="0">
              <a:buNone/>
              <a:defRPr sz="2398"/>
            </a:lvl6pPr>
            <a:lvl7pPr marL="6577096" indent="0">
              <a:buNone/>
              <a:defRPr sz="2398"/>
            </a:lvl7pPr>
            <a:lvl8pPr marL="7673279" indent="0">
              <a:buNone/>
              <a:defRPr sz="2398"/>
            </a:lvl8pPr>
            <a:lvl9pPr marL="8769462" indent="0">
              <a:buNone/>
              <a:defRPr sz="239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1FE09-A6D7-4955-9F38-650A107AE1A3}" type="datetimeFigureOut">
              <a:rPr lang="en-CA" smtClean="0"/>
              <a:t>2020-01-15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66E0-8303-4182-BBE1-CCD1E381B0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8263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7232" y="1752607"/>
            <a:ext cx="18908911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7232" y="8763000"/>
            <a:ext cx="18908911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7232" y="30510487"/>
            <a:ext cx="4932759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1FE09-A6D7-4955-9F38-650A107AE1A3}" type="datetimeFigureOut">
              <a:rPr lang="en-CA" smtClean="0"/>
              <a:t>2020-01-15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2118" y="30510487"/>
            <a:ext cx="7399139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83384" y="30510487"/>
            <a:ext cx="4932759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D66E0-8303-4182-BBE1-CCD1E381B0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251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2365" rtl="0" eaLnBrk="1" latinLnBrk="0" hangingPunct="1">
        <a:lnSpc>
          <a:spcPct val="90000"/>
        </a:lnSpc>
        <a:spcBef>
          <a:spcPct val="0"/>
        </a:spcBef>
        <a:buNone/>
        <a:defRPr sz="10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091" indent="-548091" algn="l" defTabSz="2192365" rtl="0" eaLnBrk="1" latinLnBrk="0" hangingPunct="1">
        <a:lnSpc>
          <a:spcPct val="90000"/>
        </a:lnSpc>
        <a:spcBef>
          <a:spcPts val="2398"/>
        </a:spcBef>
        <a:buFont typeface="Arial" panose="020B0604020202020204" pitchFamily="34" charset="0"/>
        <a:buChar char="•"/>
        <a:defRPr sz="6713" kern="1200">
          <a:solidFill>
            <a:schemeClr val="tx1"/>
          </a:solidFill>
          <a:latin typeface="+mn-lt"/>
          <a:ea typeface="+mn-ea"/>
          <a:cs typeface="+mn-cs"/>
        </a:defRPr>
      </a:lvl1pPr>
      <a:lvl2pPr marL="1644274" indent="-548091" algn="l" defTabSz="2192365" rtl="0" eaLnBrk="1" latinLnBrk="0" hangingPunct="1">
        <a:lnSpc>
          <a:spcPct val="90000"/>
        </a:lnSpc>
        <a:spcBef>
          <a:spcPts val="1199"/>
        </a:spcBef>
        <a:buFont typeface="Arial" panose="020B0604020202020204" pitchFamily="34" charset="0"/>
        <a:buChar char="•"/>
        <a:defRPr sz="5754" kern="1200">
          <a:solidFill>
            <a:schemeClr val="tx1"/>
          </a:solidFill>
          <a:latin typeface="+mn-lt"/>
          <a:ea typeface="+mn-ea"/>
          <a:cs typeface="+mn-cs"/>
        </a:defRPr>
      </a:lvl2pPr>
      <a:lvl3pPr marL="2740457" indent="-548091" algn="l" defTabSz="2192365" rtl="0" eaLnBrk="1" latinLnBrk="0" hangingPunct="1">
        <a:lnSpc>
          <a:spcPct val="90000"/>
        </a:lnSpc>
        <a:spcBef>
          <a:spcPts val="1199"/>
        </a:spcBef>
        <a:buFont typeface="Arial" panose="020B0604020202020204" pitchFamily="34" charset="0"/>
        <a:buChar char="•"/>
        <a:defRPr sz="4795" kern="1200">
          <a:solidFill>
            <a:schemeClr val="tx1"/>
          </a:solidFill>
          <a:latin typeface="+mn-lt"/>
          <a:ea typeface="+mn-ea"/>
          <a:cs typeface="+mn-cs"/>
        </a:defRPr>
      </a:lvl3pPr>
      <a:lvl4pPr marL="3836640" indent="-548091" algn="l" defTabSz="2192365" rtl="0" eaLnBrk="1" latinLnBrk="0" hangingPunct="1">
        <a:lnSpc>
          <a:spcPct val="90000"/>
        </a:lnSpc>
        <a:spcBef>
          <a:spcPts val="1199"/>
        </a:spcBef>
        <a:buFont typeface="Arial" panose="020B0604020202020204" pitchFamily="34" charset="0"/>
        <a:buChar char="•"/>
        <a:defRPr sz="4316" kern="1200">
          <a:solidFill>
            <a:schemeClr val="tx1"/>
          </a:solidFill>
          <a:latin typeface="+mn-lt"/>
          <a:ea typeface="+mn-ea"/>
          <a:cs typeface="+mn-cs"/>
        </a:defRPr>
      </a:lvl4pPr>
      <a:lvl5pPr marL="4932822" indent="-548091" algn="l" defTabSz="2192365" rtl="0" eaLnBrk="1" latinLnBrk="0" hangingPunct="1">
        <a:lnSpc>
          <a:spcPct val="90000"/>
        </a:lnSpc>
        <a:spcBef>
          <a:spcPts val="1199"/>
        </a:spcBef>
        <a:buFont typeface="Arial" panose="020B0604020202020204" pitchFamily="34" charset="0"/>
        <a:buChar char="•"/>
        <a:defRPr sz="4316" kern="1200">
          <a:solidFill>
            <a:schemeClr val="tx1"/>
          </a:solidFill>
          <a:latin typeface="+mn-lt"/>
          <a:ea typeface="+mn-ea"/>
          <a:cs typeface="+mn-cs"/>
        </a:defRPr>
      </a:lvl5pPr>
      <a:lvl6pPr marL="6029005" indent="-548091" algn="l" defTabSz="2192365" rtl="0" eaLnBrk="1" latinLnBrk="0" hangingPunct="1">
        <a:lnSpc>
          <a:spcPct val="90000"/>
        </a:lnSpc>
        <a:spcBef>
          <a:spcPts val="1199"/>
        </a:spcBef>
        <a:buFont typeface="Arial" panose="020B0604020202020204" pitchFamily="34" charset="0"/>
        <a:buChar char="•"/>
        <a:defRPr sz="4316" kern="1200">
          <a:solidFill>
            <a:schemeClr val="tx1"/>
          </a:solidFill>
          <a:latin typeface="+mn-lt"/>
          <a:ea typeface="+mn-ea"/>
          <a:cs typeface="+mn-cs"/>
        </a:defRPr>
      </a:lvl6pPr>
      <a:lvl7pPr marL="7125188" indent="-548091" algn="l" defTabSz="2192365" rtl="0" eaLnBrk="1" latinLnBrk="0" hangingPunct="1">
        <a:lnSpc>
          <a:spcPct val="90000"/>
        </a:lnSpc>
        <a:spcBef>
          <a:spcPts val="1199"/>
        </a:spcBef>
        <a:buFont typeface="Arial" panose="020B0604020202020204" pitchFamily="34" charset="0"/>
        <a:buChar char="•"/>
        <a:defRPr sz="4316" kern="1200">
          <a:solidFill>
            <a:schemeClr val="tx1"/>
          </a:solidFill>
          <a:latin typeface="+mn-lt"/>
          <a:ea typeface="+mn-ea"/>
          <a:cs typeface="+mn-cs"/>
        </a:defRPr>
      </a:lvl7pPr>
      <a:lvl8pPr marL="8221370" indent="-548091" algn="l" defTabSz="2192365" rtl="0" eaLnBrk="1" latinLnBrk="0" hangingPunct="1">
        <a:lnSpc>
          <a:spcPct val="90000"/>
        </a:lnSpc>
        <a:spcBef>
          <a:spcPts val="1199"/>
        </a:spcBef>
        <a:buFont typeface="Arial" panose="020B0604020202020204" pitchFamily="34" charset="0"/>
        <a:buChar char="•"/>
        <a:defRPr sz="4316" kern="1200">
          <a:solidFill>
            <a:schemeClr val="tx1"/>
          </a:solidFill>
          <a:latin typeface="+mn-lt"/>
          <a:ea typeface="+mn-ea"/>
          <a:cs typeface="+mn-cs"/>
        </a:defRPr>
      </a:lvl8pPr>
      <a:lvl9pPr marL="9317553" indent="-548091" algn="l" defTabSz="2192365" rtl="0" eaLnBrk="1" latinLnBrk="0" hangingPunct="1">
        <a:lnSpc>
          <a:spcPct val="90000"/>
        </a:lnSpc>
        <a:spcBef>
          <a:spcPts val="1199"/>
        </a:spcBef>
        <a:buFont typeface="Arial" panose="020B0604020202020204" pitchFamily="34" charset="0"/>
        <a:buChar char="•"/>
        <a:defRPr sz="43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2365" rtl="0" eaLnBrk="1" latinLnBrk="0" hangingPunct="1">
        <a:defRPr sz="4316" kern="1200">
          <a:solidFill>
            <a:schemeClr val="tx1"/>
          </a:solidFill>
          <a:latin typeface="+mn-lt"/>
          <a:ea typeface="+mn-ea"/>
          <a:cs typeface="+mn-cs"/>
        </a:defRPr>
      </a:lvl1pPr>
      <a:lvl2pPr marL="1096183" algn="l" defTabSz="2192365" rtl="0" eaLnBrk="1" latinLnBrk="0" hangingPunct="1">
        <a:defRPr sz="4316" kern="1200">
          <a:solidFill>
            <a:schemeClr val="tx1"/>
          </a:solidFill>
          <a:latin typeface="+mn-lt"/>
          <a:ea typeface="+mn-ea"/>
          <a:cs typeface="+mn-cs"/>
        </a:defRPr>
      </a:lvl2pPr>
      <a:lvl3pPr marL="2192365" algn="l" defTabSz="2192365" rtl="0" eaLnBrk="1" latinLnBrk="0" hangingPunct="1">
        <a:defRPr sz="4316" kern="1200">
          <a:solidFill>
            <a:schemeClr val="tx1"/>
          </a:solidFill>
          <a:latin typeface="+mn-lt"/>
          <a:ea typeface="+mn-ea"/>
          <a:cs typeface="+mn-cs"/>
        </a:defRPr>
      </a:lvl3pPr>
      <a:lvl4pPr marL="3288548" algn="l" defTabSz="2192365" rtl="0" eaLnBrk="1" latinLnBrk="0" hangingPunct="1">
        <a:defRPr sz="4316" kern="1200">
          <a:solidFill>
            <a:schemeClr val="tx1"/>
          </a:solidFill>
          <a:latin typeface="+mn-lt"/>
          <a:ea typeface="+mn-ea"/>
          <a:cs typeface="+mn-cs"/>
        </a:defRPr>
      </a:lvl4pPr>
      <a:lvl5pPr marL="4384731" algn="l" defTabSz="2192365" rtl="0" eaLnBrk="1" latinLnBrk="0" hangingPunct="1">
        <a:defRPr sz="4316" kern="1200">
          <a:solidFill>
            <a:schemeClr val="tx1"/>
          </a:solidFill>
          <a:latin typeface="+mn-lt"/>
          <a:ea typeface="+mn-ea"/>
          <a:cs typeface="+mn-cs"/>
        </a:defRPr>
      </a:lvl5pPr>
      <a:lvl6pPr marL="5480914" algn="l" defTabSz="2192365" rtl="0" eaLnBrk="1" latinLnBrk="0" hangingPunct="1">
        <a:defRPr sz="4316" kern="1200">
          <a:solidFill>
            <a:schemeClr val="tx1"/>
          </a:solidFill>
          <a:latin typeface="+mn-lt"/>
          <a:ea typeface="+mn-ea"/>
          <a:cs typeface="+mn-cs"/>
        </a:defRPr>
      </a:lvl6pPr>
      <a:lvl7pPr marL="6577096" algn="l" defTabSz="2192365" rtl="0" eaLnBrk="1" latinLnBrk="0" hangingPunct="1">
        <a:defRPr sz="4316" kern="1200">
          <a:solidFill>
            <a:schemeClr val="tx1"/>
          </a:solidFill>
          <a:latin typeface="+mn-lt"/>
          <a:ea typeface="+mn-ea"/>
          <a:cs typeface="+mn-cs"/>
        </a:defRPr>
      </a:lvl7pPr>
      <a:lvl8pPr marL="7673279" algn="l" defTabSz="2192365" rtl="0" eaLnBrk="1" latinLnBrk="0" hangingPunct="1">
        <a:defRPr sz="4316" kern="1200">
          <a:solidFill>
            <a:schemeClr val="tx1"/>
          </a:solidFill>
          <a:latin typeface="+mn-lt"/>
          <a:ea typeface="+mn-ea"/>
          <a:cs typeface="+mn-cs"/>
        </a:defRPr>
      </a:lvl8pPr>
      <a:lvl9pPr marL="8769462" algn="l" defTabSz="2192365" rtl="0" eaLnBrk="1" latinLnBrk="0" hangingPunct="1">
        <a:defRPr sz="43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57811" t="15036" r="8353" b="27319"/>
          <a:stretch/>
        </p:blipFill>
        <p:spPr>
          <a:xfrm>
            <a:off x="0" y="0"/>
            <a:ext cx="6662057" cy="642257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662057" y="-1"/>
            <a:ext cx="15261318" cy="64225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7891916" y="3211285"/>
            <a:ext cx="128016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600" b="1" dirty="0" smtClean="0"/>
              <a:t>SUFFIX TREE</a:t>
            </a:r>
            <a:endParaRPr lang="en-CA" sz="16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35428" y="6683829"/>
            <a:ext cx="10493829" cy="8285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u="sng" dirty="0" smtClean="0"/>
              <a:t> INTRODUCTION:</a:t>
            </a:r>
            <a:endParaRPr lang="en-US" u="sng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 smtClean="0"/>
              <a:t>A suffix tree (also called PAT tree or position tree)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 smtClean="0"/>
              <a:t>A suffix tree is a </a:t>
            </a:r>
            <a:r>
              <a:rPr lang="en-US" smtClean="0"/>
              <a:t>compressed </a:t>
            </a:r>
            <a:r>
              <a:rPr lang="en-US" smtClean="0"/>
              <a:t>tree </a:t>
            </a:r>
            <a:r>
              <a:rPr lang="en-US" dirty="0" smtClean="0"/>
              <a:t>containing all the suffixes of the given text as their keys and positions in the text as their values.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 smtClean="0"/>
              <a:t>Suffix trees allow particularly fast implementations of many important string operations.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5427" y="14968982"/>
            <a:ext cx="10014857" cy="9174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u="sng" dirty="0" smtClean="0"/>
              <a:t>PROPERTIES: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 smtClean="0"/>
              <a:t>The suffix tree for a text X(any text) of size n from an alphabet of size “d”.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 smtClean="0"/>
              <a:t>Stores all the n(n-1)/2 suffixes of X in O(n). space and can be constructed in O(</a:t>
            </a:r>
            <a:r>
              <a:rPr lang="en-US" dirty="0" err="1" smtClean="0"/>
              <a:t>dn</a:t>
            </a:r>
            <a:r>
              <a:rPr lang="en-US" dirty="0" smtClean="0"/>
              <a:t>) time.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 smtClean="0"/>
              <a:t>Supports arbitrary pattern matching and prefix matching queries in O(</a:t>
            </a:r>
            <a:r>
              <a:rPr lang="en-US" dirty="0" err="1" smtClean="0"/>
              <a:t>dm</a:t>
            </a:r>
            <a:r>
              <a:rPr lang="en-US" dirty="0" smtClean="0"/>
              <a:t>) time, where m is the length of the pattern.</a:t>
            </a:r>
          </a:p>
        </p:txBody>
      </p:sp>
      <p:sp>
        <p:nvSpPr>
          <p:cNvPr id="18" name="TextBox 17"/>
          <p:cNvSpPr txBox="1"/>
          <p:nvPr/>
        </p:nvSpPr>
        <p:spPr>
          <a:xfrm rot="10800000" flipH="1" flipV="1">
            <a:off x="12267975" y="15767401"/>
            <a:ext cx="8937396" cy="8921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u="sng" dirty="0" smtClean="0"/>
              <a:t>APPLICATION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sz="5400" dirty="0" smtClean="0"/>
              <a:t>Pattern searching 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 smtClean="0"/>
              <a:t>Finding the longest repeated substring.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 smtClean="0"/>
              <a:t>Finding the longest palindrome(reverse) in a string.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 smtClean="0"/>
              <a:t>Lowest common ancestors.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 smtClean="0"/>
              <a:t>Finding the longest common substring</a:t>
            </a:r>
            <a:r>
              <a:rPr lang="en-US" dirty="0" smtClean="0"/>
              <a:t>.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B37EAA0-57D6-4C80-9AF1-93FC6BAAD7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539185" y="7585303"/>
            <a:ext cx="7690190" cy="70193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14292716" y="28607657"/>
            <a:ext cx="8069516" cy="3936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600" b="1" dirty="0" smtClean="0"/>
              <a:t>GROUP MEMBERS:</a:t>
            </a:r>
          </a:p>
          <a:p>
            <a:r>
              <a:rPr lang="en-CA" sz="4400" dirty="0" smtClean="0"/>
              <a:t>ZOHA WASEEM 18B-004-SE</a:t>
            </a:r>
          </a:p>
          <a:p>
            <a:r>
              <a:rPr lang="en-CA" sz="4400" dirty="0" smtClean="0"/>
              <a:t>NOMAN AKHTAR 18B-007-SE</a:t>
            </a:r>
          </a:p>
          <a:p>
            <a:r>
              <a:rPr lang="en-CA" sz="4400" dirty="0" smtClean="0"/>
              <a:t>ZEESHAN ASLAM 18B-044-SE</a:t>
            </a:r>
          </a:p>
          <a:p>
            <a:endParaRPr lang="en-CA" dirty="0"/>
          </a:p>
        </p:txBody>
      </p:sp>
      <p:sp>
        <p:nvSpPr>
          <p:cNvPr id="21" name="TextBox 20"/>
          <p:cNvSpPr txBox="1"/>
          <p:nvPr/>
        </p:nvSpPr>
        <p:spPr>
          <a:xfrm>
            <a:off x="435427" y="24143930"/>
            <a:ext cx="11495315" cy="8192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u="sng" dirty="0" smtClean="0"/>
              <a:t>PATTERN SEARCH IN SUFFIX TREE:</a:t>
            </a:r>
          </a:p>
          <a:p>
            <a:r>
              <a:rPr lang="en-US" dirty="0" smtClean="0"/>
              <a:t>a)For the current character of pattern, if there is an edge from the current node of suffix tree, follow the edge.</a:t>
            </a:r>
          </a:p>
          <a:p>
            <a:r>
              <a:rPr lang="en-US" dirty="0" smtClean="0"/>
              <a:t>b)If there is no edge, then pattern does not exist and return.</a:t>
            </a:r>
          </a:p>
          <a:p>
            <a:r>
              <a:rPr lang="en-US" dirty="0" smtClean="0"/>
              <a:t>If all characters of pattern have been processed, i.e., there is a path from root for characters of the given pattern, then pattern is found.</a:t>
            </a:r>
          </a:p>
        </p:txBody>
      </p:sp>
    </p:spTree>
    <p:extLst>
      <p:ext uri="{BB962C8B-B14F-4D97-AF65-F5344CB8AC3E}">
        <p14:creationId xmlns:p14="http://schemas.microsoft.com/office/powerpoint/2010/main" val="248646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</TotalTime>
  <Words>237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zoha waseem</dc:creator>
  <cp:lastModifiedBy>zoha waseem</cp:lastModifiedBy>
  <cp:revision>9</cp:revision>
  <dcterms:created xsi:type="dcterms:W3CDTF">2020-01-14T13:49:12Z</dcterms:created>
  <dcterms:modified xsi:type="dcterms:W3CDTF">2020-01-15T13:26:04Z</dcterms:modified>
</cp:coreProperties>
</file>