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C06-CB64-4D5D-8FB5-A63F3A85A778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E8D-6BF5-4C74-BDA7-3C4438001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C06-CB64-4D5D-8FB5-A63F3A85A778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E8D-6BF5-4C74-BDA7-3C4438001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C06-CB64-4D5D-8FB5-A63F3A85A778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E8D-6BF5-4C74-BDA7-3C4438001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C06-CB64-4D5D-8FB5-A63F3A85A778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E8D-6BF5-4C74-BDA7-3C4438001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C06-CB64-4D5D-8FB5-A63F3A85A778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E8D-6BF5-4C74-BDA7-3C4438001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C06-CB64-4D5D-8FB5-A63F3A85A778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E8D-6BF5-4C74-BDA7-3C4438001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C06-CB64-4D5D-8FB5-A63F3A85A778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E8D-6BF5-4C74-BDA7-3C4438001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C06-CB64-4D5D-8FB5-A63F3A85A778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E8D-6BF5-4C74-BDA7-3C4438001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C06-CB64-4D5D-8FB5-A63F3A85A778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E8D-6BF5-4C74-BDA7-3C4438001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C06-CB64-4D5D-8FB5-A63F3A85A778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E8D-6BF5-4C74-BDA7-3C4438001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FC06-CB64-4D5D-8FB5-A63F3A85A778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6E8D-6BF5-4C74-BDA7-3C4438001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DFC06-CB64-4D5D-8FB5-A63F3A85A778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26E8D-6BF5-4C74-BDA7-3C4438001A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u="sng" dirty="0"/>
              <a:t>Python </a:t>
            </a:r>
            <a:r>
              <a:rPr lang="en-US" u="sng" dirty="0" err="1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534400" cy="51816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Python can be used in database applications.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One of the most popular </a:t>
            </a:r>
            <a:r>
              <a:rPr lang="en-US" sz="2400" dirty="0" err="1">
                <a:solidFill>
                  <a:schemeClr val="tx1"/>
                </a:solidFill>
              </a:rPr>
              <a:t>NoSQL</a:t>
            </a:r>
            <a:r>
              <a:rPr lang="en-US" sz="2400" dirty="0">
                <a:solidFill>
                  <a:schemeClr val="tx1"/>
                </a:solidFill>
              </a:rPr>
              <a:t> database is </a:t>
            </a:r>
            <a:r>
              <a:rPr lang="en-US" sz="2400" dirty="0" err="1">
                <a:solidFill>
                  <a:schemeClr val="tx1"/>
                </a:solidFill>
              </a:rPr>
              <a:t>MongoDB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MongoDB</a:t>
            </a:r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MongoDB</a:t>
            </a:r>
            <a:r>
              <a:rPr lang="en-US" sz="2400" dirty="0">
                <a:solidFill>
                  <a:schemeClr val="tx1"/>
                </a:solidFill>
              </a:rPr>
              <a:t> stores data in JSON-like documents, which makes the database very flexible and scalable.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To be able to experiment with the code examples in this tutorial, you will need access to a </a:t>
            </a:r>
            <a:r>
              <a:rPr lang="en-US" sz="2400" dirty="0" err="1">
                <a:solidFill>
                  <a:schemeClr val="tx1"/>
                </a:solidFill>
              </a:rPr>
              <a:t>MongoDB</a:t>
            </a:r>
            <a:r>
              <a:rPr lang="en-US" sz="2400" dirty="0">
                <a:solidFill>
                  <a:schemeClr val="tx1"/>
                </a:solidFill>
              </a:rPr>
              <a:t> database.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You can download a free </a:t>
            </a:r>
            <a:r>
              <a:rPr lang="en-US" sz="2400" dirty="0" err="1">
                <a:solidFill>
                  <a:schemeClr val="tx1"/>
                </a:solidFill>
              </a:rPr>
              <a:t>MongoDB</a:t>
            </a:r>
            <a:r>
              <a:rPr lang="en-US" sz="2400" dirty="0">
                <a:solidFill>
                  <a:schemeClr val="tx1"/>
                </a:solidFill>
              </a:rPr>
              <a:t> database at </a:t>
            </a:r>
            <a:r>
              <a:rPr lang="en-US" sz="2400" dirty="0" smtClean="0">
                <a:solidFill>
                  <a:schemeClr val="tx1"/>
                </a:solidFill>
              </a:rPr>
              <a:t>https://www.mongodb.com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Create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('mongodb://localhost:27017/')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['</a:t>
            </a:r>
            <a:r>
              <a:rPr lang="en-US" sz="2000" dirty="0" err="1"/>
              <a:t>mydatabase</a:t>
            </a:r>
            <a:r>
              <a:rPr lang="en-US" sz="2000" dirty="0"/>
              <a:t>']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mydb.list_collection_names</a:t>
            </a:r>
            <a:r>
              <a:rPr lang="en-US" sz="2000" dirty="0"/>
              <a:t>())</a:t>
            </a:r>
          </a:p>
          <a:p>
            <a:pPr>
              <a:buNone/>
            </a:pPr>
            <a:r>
              <a:rPr lang="en-US" sz="2000" dirty="0"/>
              <a:t>C:\Users\My Name&gt;python demo_mongodb_check_collection.py</a:t>
            </a:r>
            <a:br>
              <a:rPr lang="en-US" sz="2000" dirty="0"/>
            </a:br>
            <a:r>
              <a:rPr lang="en-US" sz="2000" dirty="0"/>
              <a:t>['customers']</a:t>
            </a:r>
          </a:p>
          <a:p>
            <a:pPr>
              <a:buNone/>
            </a:pPr>
            <a:r>
              <a:rPr lang="en-US" sz="2000" dirty="0"/>
              <a:t>Or you can check a specific collection by name: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Check if the "customers" collection exists:</a:t>
            </a:r>
          </a:p>
          <a:p>
            <a:pPr>
              <a:buNone/>
            </a:pPr>
            <a:r>
              <a:rPr lang="en-US" sz="2000" dirty="0" err="1"/>
              <a:t>collist</a:t>
            </a:r>
            <a:r>
              <a:rPr lang="en-US" sz="2000" dirty="0"/>
              <a:t> = </a:t>
            </a:r>
            <a:r>
              <a:rPr lang="en-US" sz="2000" dirty="0" err="1"/>
              <a:t>mydb.list_collection_names</a:t>
            </a:r>
            <a:r>
              <a:rPr lang="en-US" sz="2000" dirty="0"/>
              <a:t>()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Create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if</a:t>
            </a:r>
            <a:r>
              <a:rPr lang="en-US" sz="2000" dirty="0"/>
              <a:t> "customers" in </a:t>
            </a:r>
            <a:r>
              <a:rPr lang="en-US" sz="2000" dirty="0" err="1"/>
              <a:t>collist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 print("The collection exists.")</a:t>
            </a:r>
          </a:p>
          <a:p>
            <a:pPr>
              <a:buNone/>
            </a:pPr>
            <a:r>
              <a:rPr lang="en-US" sz="2000" dirty="0" smtClean="0"/>
              <a:t>	RUN </a:t>
            </a:r>
            <a:r>
              <a:rPr lang="en-US" sz="2000" dirty="0"/>
              <a:t>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pymongo.MongoClient</a:t>
            </a:r>
            <a:r>
              <a:rPr lang="en-US" sz="2000" dirty="0"/>
              <a:t>('mongodb://localhost:27017/')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myclient</a:t>
            </a:r>
            <a:r>
              <a:rPr lang="en-US" sz="2000" dirty="0"/>
              <a:t>['</a:t>
            </a:r>
            <a:r>
              <a:rPr lang="en-US" sz="2000" dirty="0" err="1"/>
              <a:t>mydatabase</a:t>
            </a:r>
            <a:r>
              <a:rPr lang="en-US" sz="2000" dirty="0"/>
              <a:t>']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Collist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mydb.list_collection_names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 smtClean="0"/>
              <a:t>	if </a:t>
            </a:r>
            <a:r>
              <a:rPr lang="en-US" sz="2000" dirty="0"/>
              <a:t>"customers" in </a:t>
            </a:r>
            <a:r>
              <a:rPr lang="en-US" sz="2000" dirty="0" err="1"/>
              <a:t>collist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	 </a:t>
            </a:r>
            <a:r>
              <a:rPr lang="en-US" sz="2000" dirty="0"/>
              <a:t>print("The collection exists.")</a:t>
            </a:r>
          </a:p>
          <a:p>
            <a:pPr>
              <a:buNone/>
            </a:pPr>
            <a:r>
              <a:rPr lang="en-US" sz="2000" dirty="0" smtClean="0"/>
              <a:t>	C</a:t>
            </a:r>
            <a:r>
              <a:rPr lang="en-US" sz="2000" dirty="0"/>
              <a:t>:\Users\My Name&gt;python demo_mongodb_check_collection2.py</a:t>
            </a:r>
            <a:br>
              <a:rPr lang="en-US" sz="2000" dirty="0"/>
            </a:br>
            <a:r>
              <a:rPr lang="en-US" sz="2000" dirty="0"/>
              <a:t>The collection exists.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u="sng" dirty="0"/>
              <a:t>Python </a:t>
            </a:r>
            <a:r>
              <a:rPr lang="en-US" u="sng" dirty="0" err="1"/>
              <a:t>MongoDB</a:t>
            </a:r>
            <a:r>
              <a:rPr lang="en-US" u="sng" dirty="0"/>
              <a:t> Insert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A </a:t>
            </a:r>
            <a:r>
              <a:rPr lang="en-US" sz="2000" b="1" dirty="0"/>
              <a:t>document</a:t>
            </a:r>
            <a:r>
              <a:rPr lang="en-US" sz="2000" dirty="0"/>
              <a:t> in </a:t>
            </a:r>
            <a:r>
              <a:rPr lang="en-US" sz="2000" dirty="0" err="1"/>
              <a:t>MongoDB</a:t>
            </a:r>
            <a:r>
              <a:rPr lang="en-US" sz="2000" dirty="0"/>
              <a:t> is the same as a </a:t>
            </a:r>
            <a:r>
              <a:rPr lang="en-US" sz="2000" b="1" dirty="0"/>
              <a:t>record</a:t>
            </a:r>
            <a:r>
              <a:rPr lang="en-US" sz="2000" dirty="0"/>
              <a:t> in SQL databases.</a:t>
            </a:r>
          </a:p>
          <a:p>
            <a:pPr>
              <a:buNone/>
            </a:pPr>
            <a:r>
              <a:rPr lang="en-US" sz="2000" dirty="0"/>
              <a:t>Insert Into Collection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insert a record, or </a:t>
            </a:r>
            <a:r>
              <a:rPr lang="en-US" sz="2000" i="1" dirty="0"/>
              <a:t>document</a:t>
            </a:r>
            <a:r>
              <a:rPr lang="en-US" sz="2000" dirty="0"/>
              <a:t> as it is called in </a:t>
            </a:r>
            <a:r>
              <a:rPr lang="en-US" sz="2000" dirty="0" err="1"/>
              <a:t>MongoDB</a:t>
            </a:r>
            <a:r>
              <a:rPr lang="en-US" sz="2000" dirty="0"/>
              <a:t>, into a collection, we use the </a:t>
            </a:r>
            <a:r>
              <a:rPr lang="en-US" sz="2000" dirty="0" err="1"/>
              <a:t>insert_one</a:t>
            </a:r>
            <a:r>
              <a:rPr lang="en-US" sz="2000" dirty="0"/>
              <a:t>() method.</a:t>
            </a:r>
          </a:p>
          <a:p>
            <a:pPr>
              <a:buNone/>
            </a:pPr>
            <a:r>
              <a:rPr lang="en-US" sz="2000" dirty="0"/>
              <a:t>The first parameter of the </a:t>
            </a:r>
            <a:r>
              <a:rPr lang="en-US" sz="2000" dirty="0" err="1"/>
              <a:t>insert_one</a:t>
            </a:r>
            <a:r>
              <a:rPr lang="en-US" sz="2000" dirty="0"/>
              <a:t>() method is a dictionary containing the name(s) and value(s) of each field in the document you want to insert.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Insert a record in the "customers" collection: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/>
              <a:t> </a:t>
            </a:r>
            <a:r>
              <a:rPr lang="en-US" sz="2000" dirty="0" err="1"/>
              <a:t>pymongo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/>
              <a:t>"]</a:t>
            </a:r>
            <a:br>
              <a:rPr lang="en-US" sz="2000" dirty="0"/>
            </a:b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mydict</a:t>
            </a:r>
            <a:r>
              <a:rPr lang="en-US" sz="2000" dirty="0"/>
              <a:t> = { "name": "John", "address": "Highway 37" }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x = </a:t>
            </a:r>
            <a:r>
              <a:rPr lang="en-US" sz="2000" dirty="0" err="1"/>
              <a:t>mycol.insert_one</a:t>
            </a:r>
            <a:r>
              <a:rPr lang="en-US" sz="2000" dirty="0"/>
              <a:t>(</a:t>
            </a:r>
            <a:r>
              <a:rPr lang="en-US" sz="2000" dirty="0" err="1"/>
              <a:t>mydict</a:t>
            </a:r>
            <a:r>
              <a:rPr lang="en-US" sz="2000" dirty="0"/>
              <a:t>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Insert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('mongodb://localhost:27017/')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['</a:t>
            </a:r>
            <a:r>
              <a:rPr lang="en-US" sz="2000" dirty="0" err="1"/>
              <a:t>mydatabase</a:t>
            </a:r>
            <a:r>
              <a:rPr lang="en-US" sz="2000" dirty="0"/>
              <a:t>']</a:t>
            </a:r>
          </a:p>
          <a:p>
            <a:pPr>
              <a:buNone/>
            </a:pP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mydict</a:t>
            </a:r>
            <a:r>
              <a:rPr lang="en-US" sz="2000" dirty="0"/>
              <a:t> = { "name": "John", "address": "Highway 37" }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x = </a:t>
            </a:r>
            <a:r>
              <a:rPr lang="en-US" sz="2000" dirty="0" err="1"/>
              <a:t>mycol.insert_one</a:t>
            </a:r>
            <a:r>
              <a:rPr lang="en-US" sz="2000" dirty="0"/>
              <a:t>(</a:t>
            </a:r>
            <a:r>
              <a:rPr lang="en-US" sz="2000" dirty="0" err="1"/>
              <a:t>mydict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print(x)</a:t>
            </a:r>
          </a:p>
          <a:p>
            <a:pPr>
              <a:buNone/>
            </a:pPr>
            <a:r>
              <a:rPr lang="en-US" sz="2000" dirty="0"/>
              <a:t>C:\Users\My Name&gt;python demo_mongodb_insert.py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 err="1"/>
              <a:t>pymongo.results.InsertOneResult</a:t>
            </a:r>
            <a:r>
              <a:rPr lang="en-US" sz="2000" dirty="0"/>
              <a:t> object at 0x03D62918&gt;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Insert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Return the _id Field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The </a:t>
            </a:r>
            <a:r>
              <a:rPr lang="en-US" sz="2000" dirty="0" err="1"/>
              <a:t>insert_one</a:t>
            </a:r>
            <a:r>
              <a:rPr lang="en-US" sz="2000" dirty="0"/>
              <a:t>() method returns a </a:t>
            </a:r>
            <a:r>
              <a:rPr lang="en-US" sz="2000" dirty="0" err="1"/>
              <a:t>InsertOneResult</a:t>
            </a:r>
            <a:r>
              <a:rPr lang="en-US" sz="2000" dirty="0"/>
              <a:t> object, which has a property, </a:t>
            </a:r>
            <a:r>
              <a:rPr lang="en-US" sz="2000" dirty="0" err="1"/>
              <a:t>inserted_id</a:t>
            </a:r>
            <a:r>
              <a:rPr lang="en-US" sz="2000" dirty="0"/>
              <a:t>, that holds the id of the inserted document.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Insert another record in the "customers" collection, and return the value of the _id field: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mydict</a:t>
            </a:r>
            <a:r>
              <a:rPr lang="en-US" sz="2000" dirty="0" smtClean="0"/>
              <a:t> </a:t>
            </a:r>
            <a:r>
              <a:rPr lang="en-US" sz="2000" dirty="0"/>
              <a:t>= { "name": "Peter", "address": "</a:t>
            </a:r>
            <a:r>
              <a:rPr lang="en-US" sz="2000" dirty="0" err="1"/>
              <a:t>Lowstreet</a:t>
            </a:r>
            <a:r>
              <a:rPr lang="en-US" sz="2000" dirty="0"/>
              <a:t> 27" }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x = </a:t>
            </a:r>
            <a:r>
              <a:rPr lang="en-US" sz="2000" dirty="0" err="1"/>
              <a:t>mycol.insert_one</a:t>
            </a:r>
            <a:r>
              <a:rPr lang="en-US" sz="2000" dirty="0"/>
              <a:t>(</a:t>
            </a:r>
            <a:r>
              <a:rPr lang="en-US" sz="2000" dirty="0" err="1"/>
              <a:t>mydict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x.inserted_id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smtClean="0"/>
              <a:t>	RUN </a:t>
            </a:r>
            <a:r>
              <a:rPr lang="en-US" sz="2000" dirty="0"/>
              <a:t>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pymongo.MongoClient</a:t>
            </a:r>
            <a:r>
              <a:rPr lang="en-US" sz="2000" dirty="0"/>
              <a:t>('mongodb://localhost:27017/')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myclient</a:t>
            </a:r>
            <a:r>
              <a:rPr lang="en-US" sz="2000" dirty="0"/>
              <a:t>['</a:t>
            </a:r>
            <a:r>
              <a:rPr lang="en-US" sz="2000" dirty="0" err="1"/>
              <a:t>mydatabase</a:t>
            </a:r>
            <a:r>
              <a:rPr lang="en-US" sz="2000" dirty="0"/>
              <a:t>']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Insert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mydict</a:t>
            </a:r>
            <a:r>
              <a:rPr lang="en-US" sz="2000" dirty="0"/>
              <a:t> = { "name": "Peter", "address": "</a:t>
            </a:r>
            <a:r>
              <a:rPr lang="en-US" sz="2000" dirty="0" err="1"/>
              <a:t>Lowstreet</a:t>
            </a:r>
            <a:r>
              <a:rPr lang="en-US" sz="2000" dirty="0"/>
              <a:t> 27" }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x = </a:t>
            </a:r>
            <a:r>
              <a:rPr lang="en-US" sz="2000" dirty="0" err="1"/>
              <a:t>mycol.insert_one</a:t>
            </a:r>
            <a:r>
              <a:rPr lang="en-US" sz="2000" dirty="0"/>
              <a:t>(</a:t>
            </a:r>
            <a:r>
              <a:rPr lang="en-US" sz="2000" dirty="0" err="1"/>
              <a:t>mydict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x.inserted_id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C:\Users\My Name&gt;python demo_mongodb_insert_id.py</a:t>
            </a:r>
            <a:br>
              <a:rPr lang="en-US" sz="2000" dirty="0"/>
            </a:br>
            <a:r>
              <a:rPr lang="en-US" sz="2000" dirty="0"/>
              <a:t>5b1910482ddb101b7042fcd7</a:t>
            </a:r>
          </a:p>
          <a:p>
            <a:pPr>
              <a:buNone/>
            </a:pPr>
            <a:r>
              <a:rPr lang="en-US" sz="2000" dirty="0"/>
              <a:t>If you do not specify an _id field, then </a:t>
            </a:r>
            <a:r>
              <a:rPr lang="en-US" sz="2000" dirty="0" err="1"/>
              <a:t>MongoDB</a:t>
            </a:r>
            <a:r>
              <a:rPr lang="en-US" sz="2000" dirty="0"/>
              <a:t> will add one for you and assign a unique id for each document.</a:t>
            </a:r>
          </a:p>
          <a:p>
            <a:pPr>
              <a:buNone/>
            </a:pPr>
            <a:r>
              <a:rPr lang="en-US" sz="2000" dirty="0"/>
              <a:t>In the example above no _id field was specified, so </a:t>
            </a:r>
            <a:r>
              <a:rPr lang="en-US" sz="2000" dirty="0" err="1"/>
              <a:t>MongoDB</a:t>
            </a:r>
            <a:r>
              <a:rPr lang="en-US" sz="2000" dirty="0"/>
              <a:t> assigned a unique _id for the record (document).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Insert </a:t>
            </a:r>
            <a:r>
              <a:rPr lang="en-US" sz="2000" dirty="0"/>
              <a:t>Multiple Documents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insert multiple documents into a collection in </a:t>
            </a:r>
            <a:r>
              <a:rPr lang="en-US" sz="2000" dirty="0" err="1"/>
              <a:t>MongoDB</a:t>
            </a:r>
            <a:r>
              <a:rPr lang="en-US" sz="2000" dirty="0"/>
              <a:t>, we use the </a:t>
            </a:r>
            <a:r>
              <a:rPr lang="en-US" sz="2000" dirty="0" err="1"/>
              <a:t>insert_many</a:t>
            </a:r>
            <a:r>
              <a:rPr lang="en-US" sz="2000" dirty="0"/>
              <a:t>() method.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Insert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	The </a:t>
            </a:r>
            <a:r>
              <a:rPr lang="en-US" sz="2000" dirty="0"/>
              <a:t>first parameter of the </a:t>
            </a:r>
            <a:r>
              <a:rPr lang="en-US" sz="2000" dirty="0" err="1"/>
              <a:t>insert_many</a:t>
            </a:r>
            <a:r>
              <a:rPr lang="en-US" sz="2000" dirty="0"/>
              <a:t>() method is a list containing dictionaries with the data you want to insert:</a:t>
            </a:r>
          </a:p>
          <a:p>
            <a:pPr>
              <a:buNone/>
            </a:pPr>
            <a:r>
              <a:rPr lang="en-US" sz="2000" dirty="0" smtClean="0"/>
              <a:t>	Example</a:t>
            </a:r>
            <a:endParaRPr lang="en-US" sz="2000" b="1" dirty="0"/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/>
              <a:t> </a:t>
            </a:r>
            <a:r>
              <a:rPr lang="en-US" sz="2000" dirty="0" err="1"/>
              <a:t>pymongo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/>
              <a:t>"]</a:t>
            </a:r>
            <a:br>
              <a:rPr lang="en-US" sz="2000" dirty="0"/>
            </a:b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mylist</a:t>
            </a:r>
            <a:r>
              <a:rPr lang="en-US" sz="2000" dirty="0"/>
              <a:t> = [</a:t>
            </a:r>
            <a:br>
              <a:rPr lang="en-US" sz="2000" dirty="0"/>
            </a:br>
            <a:r>
              <a:rPr lang="en-US" sz="2000" dirty="0"/>
              <a:t>  { "name": "Amy", "address": "Apple </a:t>
            </a:r>
            <a:r>
              <a:rPr lang="en-US" sz="2000" dirty="0" err="1"/>
              <a:t>st</a:t>
            </a:r>
            <a:r>
              <a:rPr lang="en-US" sz="2000" dirty="0"/>
              <a:t> 652"},</a:t>
            </a:r>
            <a:br>
              <a:rPr lang="en-US" sz="2000" dirty="0"/>
            </a:br>
            <a:r>
              <a:rPr lang="en-US" sz="2000" dirty="0"/>
              <a:t>  { "name": "Hannah", "address": "Mountain 21"},</a:t>
            </a:r>
            <a:br>
              <a:rPr lang="en-US" sz="2000" dirty="0"/>
            </a:br>
            <a:r>
              <a:rPr lang="en-US" sz="2000" dirty="0"/>
              <a:t>  { "name": "Michael", "address": "Valley 345"},</a:t>
            </a:r>
            <a:br>
              <a:rPr lang="en-US" sz="2000" dirty="0"/>
            </a:br>
            <a:r>
              <a:rPr lang="en-US" sz="2000" dirty="0"/>
              <a:t>  { "name": "Sandy", "address": "Ocean blvd 2"},</a:t>
            </a:r>
            <a:br>
              <a:rPr lang="en-US" sz="2000" dirty="0"/>
            </a:br>
            <a:r>
              <a:rPr lang="en-US" sz="2000" dirty="0"/>
              <a:t>  { "name": "Betty", "address": "Green Grass 1"},</a:t>
            </a:r>
            <a:br>
              <a:rPr lang="en-US" sz="2000" dirty="0"/>
            </a:br>
            <a:r>
              <a:rPr lang="en-US" sz="2000" dirty="0"/>
              <a:t>  { "name": "Richard", "address": "Sky </a:t>
            </a:r>
            <a:r>
              <a:rPr lang="en-US" sz="2000" dirty="0" err="1"/>
              <a:t>st</a:t>
            </a:r>
            <a:r>
              <a:rPr lang="en-US" sz="2000" dirty="0"/>
              <a:t> 331"},</a:t>
            </a:r>
            <a:br>
              <a:rPr lang="en-US" sz="2000" dirty="0"/>
            </a:br>
            <a:r>
              <a:rPr lang="en-US" sz="2000" dirty="0"/>
              <a:t>  { "name": "Susan", "address": "One way 98"},</a:t>
            </a:r>
            <a:br>
              <a:rPr lang="en-US" sz="2000" dirty="0"/>
            </a:br>
            <a:r>
              <a:rPr lang="en-US" sz="2000" dirty="0"/>
              <a:t>  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Insert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{</a:t>
            </a:r>
            <a:r>
              <a:rPr lang="en-US" sz="2000" dirty="0"/>
              <a:t> "name": "Vicky", "address": "Yellow Garden 2"},</a:t>
            </a:r>
            <a:br>
              <a:rPr lang="en-US" sz="2000" dirty="0"/>
            </a:br>
            <a:r>
              <a:rPr lang="en-US" sz="2000" dirty="0"/>
              <a:t>  { "name": "Ben", "address": "Park Lane 38"},</a:t>
            </a:r>
            <a:br>
              <a:rPr lang="en-US" sz="2000" dirty="0"/>
            </a:br>
            <a:r>
              <a:rPr lang="en-US" sz="2000" dirty="0"/>
              <a:t>  { "name": "William", "address": "Central </a:t>
            </a:r>
            <a:r>
              <a:rPr lang="en-US" sz="2000" dirty="0" err="1"/>
              <a:t>st</a:t>
            </a:r>
            <a:r>
              <a:rPr lang="en-US" sz="2000" dirty="0"/>
              <a:t> 954"},</a:t>
            </a:r>
            <a:br>
              <a:rPr lang="en-US" sz="2000" dirty="0"/>
            </a:br>
            <a:r>
              <a:rPr lang="en-US" sz="2000" dirty="0"/>
              <a:t>  { "name": "Chuck", "address": "Main Road 989"},</a:t>
            </a:r>
            <a:br>
              <a:rPr lang="en-US" sz="2000" dirty="0"/>
            </a:br>
            <a:r>
              <a:rPr lang="en-US" sz="2000" dirty="0"/>
              <a:t>  { "name": "Viola", "address": "Sideway 1633"}</a:t>
            </a:r>
            <a:br>
              <a:rPr lang="en-US" sz="2000" dirty="0"/>
            </a:br>
            <a:r>
              <a:rPr lang="en-US" sz="2000" dirty="0"/>
              <a:t>]</a:t>
            </a:r>
            <a:br>
              <a:rPr lang="en-US" sz="2000" dirty="0"/>
            </a:br>
            <a:r>
              <a:rPr lang="en-US" sz="2000" dirty="0"/>
              <a:t>x = </a:t>
            </a:r>
            <a:r>
              <a:rPr lang="en-US" sz="2000" dirty="0" err="1"/>
              <a:t>mycol.insert_many</a:t>
            </a:r>
            <a:r>
              <a:rPr lang="en-US" sz="2000" dirty="0"/>
              <a:t>(</a:t>
            </a:r>
            <a:r>
              <a:rPr lang="en-US" sz="2000" dirty="0" err="1"/>
              <a:t>mylist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#print list of the _id values of the inserted documents:</a:t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x.inserted_ids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smtClean="0"/>
              <a:t>	RUN </a:t>
            </a:r>
            <a:r>
              <a:rPr lang="en-US" sz="2000" dirty="0"/>
              <a:t>EXAMPLE</a:t>
            </a:r>
          </a:p>
          <a:p>
            <a:pPr>
              <a:buNone/>
            </a:pPr>
            <a:r>
              <a:rPr lang="en-US" sz="2000" dirty="0"/>
              <a:t>The </a:t>
            </a:r>
            <a:r>
              <a:rPr lang="en-US" sz="2000" dirty="0" err="1"/>
              <a:t>insert_many</a:t>
            </a:r>
            <a:r>
              <a:rPr lang="en-US" sz="2000" dirty="0"/>
              <a:t>() method returns a </a:t>
            </a:r>
            <a:r>
              <a:rPr lang="en-US" sz="2000" dirty="0" err="1"/>
              <a:t>InsertManyResult</a:t>
            </a:r>
            <a:r>
              <a:rPr lang="en-US" sz="2000" dirty="0"/>
              <a:t> object, which has a property, </a:t>
            </a:r>
            <a:r>
              <a:rPr lang="en-US" sz="2000" dirty="0" err="1"/>
              <a:t>inserted_ids</a:t>
            </a:r>
            <a:r>
              <a:rPr lang="en-US" sz="2000" dirty="0"/>
              <a:t>, that holds the ids of the inserted documents.</a:t>
            </a:r>
          </a:p>
          <a:p>
            <a:pPr>
              <a:buNone/>
            </a:pPr>
            <a:r>
              <a:rPr lang="en-US" sz="2000" dirty="0"/>
              <a:t>Insert Multiple Documents, with Specified IDs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If you do not want </a:t>
            </a:r>
            <a:r>
              <a:rPr lang="en-US" sz="2000" dirty="0" err="1"/>
              <a:t>MongoDB</a:t>
            </a:r>
            <a:r>
              <a:rPr lang="en-US" sz="2000" dirty="0"/>
              <a:t> to assign unique ids for you document, you can specify the _id field when you insert the document(s).</a:t>
            </a:r>
          </a:p>
          <a:p>
            <a:pPr>
              <a:buNone/>
            </a:pPr>
            <a:r>
              <a:rPr lang="en-US" sz="2000" dirty="0"/>
              <a:t>Remember that the values has to be unique. Two documents cannot have the same _id.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Insert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/>
              <a:t> </a:t>
            </a:r>
            <a:r>
              <a:rPr lang="en-US" sz="2000" dirty="0" err="1"/>
              <a:t>pymongo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/>
              <a:t>"]</a:t>
            </a:r>
            <a:br>
              <a:rPr lang="en-US" sz="2000" dirty="0"/>
            </a:b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mylist</a:t>
            </a:r>
            <a:r>
              <a:rPr lang="en-US" sz="2000" dirty="0"/>
              <a:t> = [</a:t>
            </a:r>
            <a:br>
              <a:rPr lang="en-US" sz="2000" dirty="0"/>
            </a:br>
            <a:r>
              <a:rPr lang="en-US" sz="2000" dirty="0"/>
              <a:t>  { "_id": 1, "name": "John", "address": "Highway 37"},</a:t>
            </a:r>
            <a:br>
              <a:rPr lang="en-US" sz="2000" dirty="0"/>
            </a:br>
            <a:r>
              <a:rPr lang="en-US" sz="2000" dirty="0"/>
              <a:t>  { "_id": 2, "name": "Peter", "address": "</a:t>
            </a:r>
            <a:r>
              <a:rPr lang="en-US" sz="2000" dirty="0" err="1"/>
              <a:t>Lowstreet</a:t>
            </a:r>
            <a:r>
              <a:rPr lang="en-US" sz="2000" dirty="0"/>
              <a:t> 27"},</a:t>
            </a:r>
            <a:br>
              <a:rPr lang="en-US" sz="2000" dirty="0"/>
            </a:br>
            <a:r>
              <a:rPr lang="en-US" sz="2000" dirty="0"/>
              <a:t>  { "_id": 3, "name": "Amy", "address": "Apple </a:t>
            </a:r>
            <a:r>
              <a:rPr lang="en-US" sz="2000" dirty="0" err="1"/>
              <a:t>st</a:t>
            </a:r>
            <a:r>
              <a:rPr lang="en-US" sz="2000" dirty="0"/>
              <a:t> 652"},</a:t>
            </a:r>
            <a:br>
              <a:rPr lang="en-US" sz="2000" dirty="0"/>
            </a:br>
            <a:r>
              <a:rPr lang="en-US" sz="2000" dirty="0"/>
              <a:t>  { "_id": 4, "name": "Hannah", "address": "Mountain 21"},</a:t>
            </a:r>
            <a:br>
              <a:rPr lang="en-US" sz="2000" dirty="0"/>
            </a:br>
            <a:r>
              <a:rPr lang="en-US" sz="2000" dirty="0"/>
              <a:t>  { "_id": 5, "name": "Michael", "address": "Valley 345"},</a:t>
            </a:r>
            <a:br>
              <a:rPr lang="en-US" sz="2000" dirty="0"/>
            </a:br>
            <a:r>
              <a:rPr lang="en-US" sz="2000" dirty="0"/>
              <a:t>  { "_id": 6, "name": "Sandy", "address": "Ocean blvd 2"},</a:t>
            </a:r>
            <a:br>
              <a:rPr lang="en-US" sz="2000" dirty="0"/>
            </a:br>
            <a:r>
              <a:rPr lang="en-US" sz="2000" dirty="0"/>
              <a:t>  { "_id": 7, "name": "Betty", "address": "Green Grass 1"},</a:t>
            </a:r>
            <a:br>
              <a:rPr lang="en-US" sz="2000" dirty="0"/>
            </a:br>
            <a:r>
              <a:rPr lang="en-US" sz="2000" dirty="0"/>
              <a:t>  { "_id": 8, "name": "Richard", "address": "Sky </a:t>
            </a:r>
            <a:r>
              <a:rPr lang="en-US" sz="2000" dirty="0" err="1"/>
              <a:t>st</a:t>
            </a:r>
            <a:r>
              <a:rPr lang="en-US" sz="2000" dirty="0"/>
              <a:t> 331"},</a:t>
            </a:r>
            <a:br>
              <a:rPr lang="en-US" sz="2000" dirty="0"/>
            </a:br>
            <a:r>
              <a:rPr lang="en-US" sz="2000" dirty="0"/>
              <a:t>  { "_id": 9, "name": "Susan", "address": "One way 98"},</a:t>
            </a:r>
            <a:br>
              <a:rPr lang="en-US" sz="2000" dirty="0"/>
            </a:br>
            <a:r>
              <a:rPr lang="en-US" sz="2000" dirty="0"/>
              <a:t>  { "_id": 10, "name": "Vicky", "address": "Yellow Garden 2"},</a:t>
            </a:r>
            <a:br>
              <a:rPr lang="en-US" sz="2000" dirty="0"/>
            </a:br>
            <a:r>
              <a:rPr lang="en-US" sz="2000" dirty="0"/>
              <a:t> </a:t>
            </a:r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Insert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{</a:t>
            </a:r>
            <a:r>
              <a:rPr lang="en-US" sz="2000" dirty="0"/>
              <a:t> "_id": 11, "name": "Ben", "address": "Park Lane 38"},</a:t>
            </a:r>
            <a:br>
              <a:rPr lang="en-US" sz="2000" dirty="0"/>
            </a:br>
            <a:r>
              <a:rPr lang="en-US" sz="2000" dirty="0"/>
              <a:t>  { "_id": 12, "name": "William", "address": "Central </a:t>
            </a:r>
            <a:r>
              <a:rPr lang="en-US" sz="2000" dirty="0" err="1"/>
              <a:t>st</a:t>
            </a:r>
            <a:r>
              <a:rPr lang="en-US" sz="2000" dirty="0"/>
              <a:t> 954"},</a:t>
            </a:r>
            <a:br>
              <a:rPr lang="en-US" sz="2000" dirty="0"/>
            </a:br>
            <a:r>
              <a:rPr lang="en-US" sz="2000" dirty="0"/>
              <a:t>  { "_id": 13, "name": "Chuck", "address": "Main Road 989"},</a:t>
            </a:r>
            <a:br>
              <a:rPr lang="en-US" sz="2000" dirty="0"/>
            </a:br>
            <a:r>
              <a:rPr lang="en-US" sz="2000" dirty="0"/>
              <a:t>  { "_id": 14, "name": "Viola", "address": "Sideway 1633"}</a:t>
            </a:r>
            <a:br>
              <a:rPr lang="en-US" sz="2000" dirty="0"/>
            </a:br>
            <a:r>
              <a:rPr lang="en-US" sz="2000" dirty="0"/>
              <a:t>]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x = </a:t>
            </a:r>
            <a:r>
              <a:rPr lang="en-US" sz="2000" dirty="0" err="1"/>
              <a:t>mycol.insert_many</a:t>
            </a:r>
            <a:r>
              <a:rPr lang="en-US" sz="2000" dirty="0"/>
              <a:t>(</a:t>
            </a:r>
            <a:r>
              <a:rPr lang="en-US" sz="2000" dirty="0" err="1"/>
              <a:t>mylist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#print list of the _id values of the inserted documents:</a:t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x.inserted_ids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 smtClean="0"/>
              <a:t>	RUN </a:t>
            </a:r>
            <a:r>
              <a:rPr lang="en-US" sz="2000" dirty="0"/>
              <a:t>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/>
              <a:t>"]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mycol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Python </a:t>
            </a:r>
            <a:r>
              <a:rPr lang="en-US" u="sng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PyMongo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Python needs a </a:t>
            </a:r>
            <a:r>
              <a:rPr lang="en-US" sz="2000" dirty="0" err="1"/>
              <a:t>MongoDB</a:t>
            </a:r>
            <a:r>
              <a:rPr lang="en-US" sz="2000" dirty="0"/>
              <a:t> driver to access the </a:t>
            </a:r>
            <a:r>
              <a:rPr lang="en-US" sz="2000" dirty="0" err="1"/>
              <a:t>MongoDB</a:t>
            </a:r>
            <a:r>
              <a:rPr lang="en-US" sz="2000" dirty="0"/>
              <a:t> database.</a:t>
            </a:r>
          </a:p>
          <a:p>
            <a:pPr>
              <a:buNone/>
            </a:pPr>
            <a:r>
              <a:rPr lang="en-US" sz="2000" dirty="0"/>
              <a:t>In this tutorial we will use the </a:t>
            </a:r>
            <a:r>
              <a:rPr lang="en-US" sz="2000" dirty="0" err="1"/>
              <a:t>MongoDB</a:t>
            </a:r>
            <a:r>
              <a:rPr lang="en-US" sz="2000" dirty="0"/>
              <a:t> driver "</a:t>
            </a:r>
            <a:r>
              <a:rPr lang="en-US" sz="2000" dirty="0" err="1"/>
              <a:t>PyMongo</a:t>
            </a:r>
            <a:r>
              <a:rPr lang="en-US" sz="2000" dirty="0"/>
              <a:t>".</a:t>
            </a:r>
          </a:p>
          <a:p>
            <a:pPr>
              <a:buNone/>
            </a:pPr>
            <a:r>
              <a:rPr lang="en-US" sz="2000" dirty="0"/>
              <a:t>We recommend that you use PIP to install "</a:t>
            </a:r>
            <a:r>
              <a:rPr lang="en-US" sz="2000" dirty="0" err="1"/>
              <a:t>PyMongo</a:t>
            </a:r>
            <a:r>
              <a:rPr lang="en-US" sz="2000" dirty="0"/>
              <a:t>".</a:t>
            </a:r>
          </a:p>
          <a:p>
            <a:pPr>
              <a:buNone/>
            </a:pPr>
            <a:r>
              <a:rPr lang="en-US" sz="2000" dirty="0"/>
              <a:t>PIP is most likely already installed in your Python environment.</a:t>
            </a:r>
          </a:p>
          <a:p>
            <a:pPr>
              <a:buNone/>
            </a:pPr>
            <a:r>
              <a:rPr lang="en-US" sz="2000" dirty="0"/>
              <a:t>Navigate your command line to the location of PIP, and type the following:</a:t>
            </a:r>
          </a:p>
          <a:p>
            <a:pPr>
              <a:buNone/>
            </a:pPr>
            <a:r>
              <a:rPr lang="en-US" sz="2000" dirty="0"/>
              <a:t>Download and install "</a:t>
            </a:r>
            <a:r>
              <a:rPr lang="en-US" sz="2000" dirty="0" err="1"/>
              <a:t>PyMongo</a:t>
            </a:r>
            <a:r>
              <a:rPr lang="en-US" sz="2000" dirty="0"/>
              <a:t>":</a:t>
            </a:r>
          </a:p>
          <a:p>
            <a:pPr>
              <a:buNone/>
            </a:pPr>
            <a:r>
              <a:rPr lang="en-US" sz="2000" dirty="0"/>
              <a:t>C:\Users\</a:t>
            </a:r>
            <a:r>
              <a:rPr lang="en-US" sz="2000" i="1" dirty="0"/>
              <a:t>Your Name</a:t>
            </a:r>
            <a:r>
              <a:rPr lang="en-US" sz="2000" dirty="0"/>
              <a:t>\</a:t>
            </a:r>
            <a:r>
              <a:rPr lang="en-US" sz="2000" dirty="0" err="1"/>
              <a:t>AppData</a:t>
            </a:r>
            <a:r>
              <a:rPr lang="en-US" sz="2000" dirty="0"/>
              <a:t>\Local\Programs\Python\Python36-32\Scripts&gt;python -m pip install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Now you have downloaded and installed a </a:t>
            </a:r>
            <a:r>
              <a:rPr lang="en-US" sz="2000" dirty="0" err="1"/>
              <a:t>mongoDB</a:t>
            </a:r>
            <a:r>
              <a:rPr lang="en-US" sz="2000" dirty="0"/>
              <a:t> driver.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Test </a:t>
            </a:r>
            <a:r>
              <a:rPr lang="en-US" sz="2000" dirty="0" err="1"/>
              <a:t>PyMongo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test if the installation was successful, or if you already have "</a:t>
            </a:r>
            <a:r>
              <a:rPr lang="en-US" sz="2000" dirty="0" err="1"/>
              <a:t>pymongo</a:t>
            </a:r>
            <a:r>
              <a:rPr lang="en-US" sz="2000" dirty="0"/>
              <a:t>" installed, create a Python page with the following content: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Insert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/>
              <a:t>mylist</a:t>
            </a:r>
            <a:r>
              <a:rPr lang="en-US" sz="2000" dirty="0"/>
              <a:t> = [</a:t>
            </a:r>
          </a:p>
          <a:p>
            <a:pPr>
              <a:buNone/>
            </a:pPr>
            <a:r>
              <a:rPr lang="en-US" sz="2000" dirty="0"/>
              <a:t>  { "_id": 1, "name": "John", "address": "Highway 37"},</a:t>
            </a:r>
          </a:p>
          <a:p>
            <a:pPr>
              <a:buNone/>
            </a:pPr>
            <a:r>
              <a:rPr lang="en-US" sz="2000" dirty="0"/>
              <a:t>  { "_id": 2, "name": "Peter", "address": "</a:t>
            </a:r>
            <a:r>
              <a:rPr lang="en-US" sz="2000" dirty="0" err="1"/>
              <a:t>Lowstreet</a:t>
            </a:r>
            <a:r>
              <a:rPr lang="en-US" sz="2000" dirty="0"/>
              <a:t> 27"},</a:t>
            </a:r>
          </a:p>
          <a:p>
            <a:pPr>
              <a:buNone/>
            </a:pPr>
            <a:r>
              <a:rPr lang="en-US" sz="2000" dirty="0"/>
              <a:t>  { "_id": 3, "name": "Amy", "address": "Apple </a:t>
            </a:r>
            <a:r>
              <a:rPr lang="en-US" sz="2000" dirty="0" err="1"/>
              <a:t>st</a:t>
            </a:r>
            <a:r>
              <a:rPr lang="en-US" sz="2000" dirty="0"/>
              <a:t> 652"},</a:t>
            </a:r>
          </a:p>
          <a:p>
            <a:pPr>
              <a:buNone/>
            </a:pPr>
            <a:r>
              <a:rPr lang="en-US" sz="2000" dirty="0"/>
              <a:t>  { "_id": 4, "name": "Hannah", "address": "Mountain 21"},</a:t>
            </a:r>
          </a:p>
          <a:p>
            <a:pPr>
              <a:buNone/>
            </a:pPr>
            <a:r>
              <a:rPr lang="en-US" sz="2000" dirty="0"/>
              <a:t>  { "_id": 5, "name": "Michael", "address": "Valley 345"},</a:t>
            </a:r>
          </a:p>
          <a:p>
            <a:pPr>
              <a:buNone/>
            </a:pPr>
            <a:r>
              <a:rPr lang="en-US" sz="2000" dirty="0"/>
              <a:t>  { "_id": 6, "name": "Sandy", "address": "Ocean blvd 2"},</a:t>
            </a:r>
          </a:p>
          <a:p>
            <a:pPr>
              <a:buNone/>
            </a:pPr>
            <a:r>
              <a:rPr lang="en-US" sz="2000" dirty="0"/>
              <a:t>  { "_id": 7, "name": "Betty", "address": "Green Grass 1"},</a:t>
            </a:r>
          </a:p>
          <a:p>
            <a:pPr>
              <a:buNone/>
            </a:pPr>
            <a:r>
              <a:rPr lang="en-US" sz="2000" dirty="0"/>
              <a:t>  { "_id": 8, "name": "Richard", "address": "Sky </a:t>
            </a:r>
            <a:r>
              <a:rPr lang="en-US" sz="2000" dirty="0" err="1"/>
              <a:t>st</a:t>
            </a:r>
            <a:r>
              <a:rPr lang="en-US" sz="2000" dirty="0"/>
              <a:t> 331"},</a:t>
            </a:r>
          </a:p>
          <a:p>
            <a:pPr>
              <a:buNone/>
            </a:pPr>
            <a:r>
              <a:rPr lang="en-US" sz="2000" dirty="0"/>
              <a:t>  { "_id": 9, "name": "Susan", "address": "One way 98"},</a:t>
            </a:r>
          </a:p>
          <a:p>
            <a:pPr>
              <a:buNone/>
            </a:pPr>
            <a:r>
              <a:rPr lang="en-US" sz="2000" dirty="0"/>
              <a:t>  { "_id": 10, "name": "Vicky", "address": "Yellow Garden 2"},</a:t>
            </a:r>
          </a:p>
          <a:p>
            <a:pPr>
              <a:buNone/>
            </a:pPr>
            <a:r>
              <a:rPr lang="en-US" sz="2000" dirty="0"/>
              <a:t>  { "_id": 11, "name": "Ben", "address": "Park Lane 38"},</a:t>
            </a:r>
          </a:p>
          <a:p>
            <a:pPr>
              <a:buNone/>
            </a:pPr>
            <a:r>
              <a:rPr lang="en-US" sz="2000" dirty="0"/>
              <a:t>  { "_id": 12, "name": "William", "address": "Central </a:t>
            </a:r>
            <a:r>
              <a:rPr lang="en-US" sz="2000" dirty="0" err="1"/>
              <a:t>st</a:t>
            </a:r>
            <a:r>
              <a:rPr lang="en-US" sz="2000" dirty="0"/>
              <a:t> 954"},</a:t>
            </a:r>
          </a:p>
          <a:p>
            <a:pPr>
              <a:buNone/>
            </a:pPr>
            <a:r>
              <a:rPr lang="en-US" sz="2000" dirty="0"/>
              <a:t>  { "_id": 13, "name": "Chuck", "address": "Main Road 989"},</a:t>
            </a:r>
          </a:p>
          <a:p>
            <a:pPr>
              <a:buNone/>
            </a:pPr>
            <a:r>
              <a:rPr lang="en-US" sz="2000" dirty="0"/>
              <a:t>  { "_id": 14, "name": "Viola", "address": "Sideway 1633"}</a:t>
            </a:r>
          </a:p>
          <a:p>
            <a:pPr>
              <a:buNone/>
            </a:pPr>
            <a:r>
              <a:rPr lang="en-US" sz="2000" dirty="0"/>
              <a:t>]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Insert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x = </a:t>
            </a:r>
            <a:r>
              <a:rPr lang="en-US" sz="2000" dirty="0" err="1"/>
              <a:t>mycol.insert_many</a:t>
            </a:r>
            <a:r>
              <a:rPr lang="en-US" sz="2000" dirty="0"/>
              <a:t>(</a:t>
            </a:r>
            <a:r>
              <a:rPr lang="en-US" sz="2000" dirty="0" err="1"/>
              <a:t>mylist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#print a list of the _id values of the inserted documents: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x.inserted_ids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C:\Users\My Name&gt;python demo_mongodb_insert_many2.py</a:t>
            </a:r>
            <a:br>
              <a:rPr lang="en-US" sz="2000" dirty="0"/>
            </a:br>
            <a:r>
              <a:rPr lang="en-US" sz="2000" dirty="0"/>
              <a:t>[1, 2, 3, 4, 5, 6, 7, 8, 9, 10, 11, 12, 13, 14]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u="sng" dirty="0"/>
              <a:t>Python </a:t>
            </a:r>
            <a:r>
              <a:rPr lang="en-US" u="sng" dirty="0" err="1"/>
              <a:t>MongoDB</a:t>
            </a:r>
            <a:r>
              <a:rPr lang="en-US" u="sng" dirty="0"/>
              <a:t> Find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In </a:t>
            </a:r>
            <a:r>
              <a:rPr lang="en-US" sz="2000" dirty="0" err="1"/>
              <a:t>MongoDB</a:t>
            </a:r>
            <a:r>
              <a:rPr lang="en-US" sz="2000" dirty="0"/>
              <a:t> we use the </a:t>
            </a:r>
            <a:r>
              <a:rPr lang="en-US" sz="2000" b="1" dirty="0"/>
              <a:t>find</a:t>
            </a:r>
            <a:r>
              <a:rPr lang="en-US" sz="2000" dirty="0"/>
              <a:t> and </a:t>
            </a:r>
            <a:r>
              <a:rPr lang="en-US" sz="2000" b="1" dirty="0" err="1"/>
              <a:t>findOne</a:t>
            </a:r>
            <a:r>
              <a:rPr lang="en-US" sz="2000" dirty="0"/>
              <a:t> methods to find data in a collection.</a:t>
            </a:r>
          </a:p>
          <a:p>
            <a:pPr>
              <a:buNone/>
            </a:pPr>
            <a:r>
              <a:rPr lang="en-US" sz="2000" dirty="0"/>
              <a:t>Just like the </a:t>
            </a:r>
            <a:r>
              <a:rPr lang="en-US" sz="2000" b="1" dirty="0"/>
              <a:t>SELECT</a:t>
            </a:r>
            <a:r>
              <a:rPr lang="en-US" sz="2000" dirty="0"/>
              <a:t> statement is used to find data in a table in a </a:t>
            </a:r>
            <a:r>
              <a:rPr lang="en-US" sz="2000" dirty="0" err="1"/>
              <a:t>MySQL</a:t>
            </a:r>
            <a:r>
              <a:rPr lang="en-US" sz="2000" dirty="0"/>
              <a:t> database.</a:t>
            </a:r>
          </a:p>
          <a:p>
            <a:pPr>
              <a:buNone/>
            </a:pPr>
            <a:r>
              <a:rPr lang="en-US" sz="2000" dirty="0"/>
              <a:t>Find One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select data from a collection in </a:t>
            </a:r>
            <a:r>
              <a:rPr lang="en-US" sz="2000" dirty="0" err="1"/>
              <a:t>MongoDB</a:t>
            </a:r>
            <a:r>
              <a:rPr lang="en-US" sz="2000" dirty="0"/>
              <a:t>, we can use the </a:t>
            </a:r>
            <a:r>
              <a:rPr lang="en-US" sz="2000" dirty="0" err="1"/>
              <a:t>find_one</a:t>
            </a:r>
            <a:r>
              <a:rPr lang="en-US" sz="2000" dirty="0"/>
              <a:t>() method.</a:t>
            </a:r>
          </a:p>
          <a:p>
            <a:pPr>
              <a:buNone/>
            </a:pPr>
            <a:r>
              <a:rPr lang="en-US" sz="2000" dirty="0"/>
              <a:t>The </a:t>
            </a:r>
            <a:r>
              <a:rPr lang="en-US" sz="2000" dirty="0" err="1"/>
              <a:t>find_one</a:t>
            </a:r>
            <a:r>
              <a:rPr lang="en-US" sz="2000" dirty="0"/>
              <a:t>() method returns the first occurrence in the selection.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Find the first document in the customers collection: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/>
              <a:t> </a:t>
            </a:r>
            <a:r>
              <a:rPr lang="en-US" sz="2000" dirty="0" err="1"/>
              <a:t>pymongo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/>
              <a:t>"]</a:t>
            </a:r>
            <a:br>
              <a:rPr lang="en-US" sz="2000" dirty="0"/>
            </a:b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x = </a:t>
            </a:r>
            <a:r>
              <a:rPr lang="en-US" sz="2000" dirty="0" err="1"/>
              <a:t>mycol.find_one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print(x)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/>
              <a:t>"]</a:t>
            </a:r>
          </a:p>
          <a:p>
            <a:pPr>
              <a:buNone/>
            </a:pP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x </a:t>
            </a:r>
            <a:r>
              <a:rPr lang="en-US" sz="2000" dirty="0" err="1"/>
              <a:t>mycol.find_one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print(x)</a:t>
            </a:r>
          </a:p>
          <a:p>
            <a:pPr>
              <a:buNone/>
            </a:pPr>
            <a:r>
              <a:rPr lang="en-US" sz="2000" dirty="0"/>
              <a:t>C:\Users\My Name&gt;python demo_mongodb_find_one.py</a:t>
            </a:r>
            <a:br>
              <a:rPr lang="en-US" sz="2000" dirty="0"/>
            </a:br>
            <a:r>
              <a:rPr lang="en-US" sz="2000" dirty="0"/>
              <a:t>{'_id': 1, 'name': 'John', 'address': 'Highway37'}</a:t>
            </a:r>
          </a:p>
          <a:p>
            <a:pPr>
              <a:buNone/>
            </a:pPr>
            <a:r>
              <a:rPr lang="en-US" sz="2000" dirty="0"/>
              <a:t>Find All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select data from a table in </a:t>
            </a:r>
            <a:r>
              <a:rPr lang="en-US" sz="2000" dirty="0" err="1"/>
              <a:t>MongoDB</a:t>
            </a:r>
            <a:r>
              <a:rPr lang="en-US" sz="2000" dirty="0"/>
              <a:t>, we can also use the find() method.</a:t>
            </a:r>
          </a:p>
          <a:p>
            <a:pPr>
              <a:buNone/>
            </a:pPr>
            <a:r>
              <a:rPr lang="en-US" sz="2000" dirty="0"/>
              <a:t>The find() method returns all occurrences in the selection.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The first parameter of the find() method is a query object. In this example we use an empty query object, which selects all documents in the collection.</a:t>
            </a:r>
          </a:p>
          <a:p>
            <a:pPr>
              <a:buNone/>
            </a:pPr>
            <a:r>
              <a:rPr lang="en-US" sz="2000" dirty="0"/>
              <a:t>No parameters in the find() method gives you the same result as </a:t>
            </a:r>
            <a:r>
              <a:rPr lang="en-US" sz="2000" b="1" dirty="0"/>
              <a:t>SELECT *</a:t>
            </a:r>
            <a:r>
              <a:rPr lang="en-US" sz="2000" dirty="0"/>
              <a:t> in </a:t>
            </a:r>
            <a:r>
              <a:rPr lang="en-US" sz="2000" dirty="0" err="1"/>
              <a:t>MySQL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Return all documents in the "customers" collection, and print each document: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pymongo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/>
              <a:t>"]</a:t>
            </a:r>
            <a:br>
              <a:rPr lang="en-US" sz="2000" dirty="0"/>
            </a:b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for x in </a:t>
            </a:r>
            <a:r>
              <a:rPr lang="en-US" sz="2000" dirty="0" err="1"/>
              <a:t>mycol.find</a:t>
            </a:r>
            <a:r>
              <a:rPr lang="en-US" sz="2000" dirty="0" smtClean="0"/>
              <a:t>():</a:t>
            </a:r>
          </a:p>
          <a:p>
            <a:pPr>
              <a:buNone/>
            </a:pPr>
            <a:r>
              <a:rPr lang="en-US" sz="2000" dirty="0" smtClean="0"/>
              <a:t>	print(x)</a:t>
            </a:r>
          </a:p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/>
              <a:t>"]</a:t>
            </a:r>
          </a:p>
          <a:p>
            <a:pPr>
              <a:buNone/>
            </a:pP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</a:p>
          <a:p>
            <a:pPr>
              <a:buNone/>
            </a:pPr>
            <a:r>
              <a:rPr lang="en-US" sz="2000" dirty="0"/>
              <a:t>for x in </a:t>
            </a:r>
            <a:r>
              <a:rPr lang="en-US" sz="2000" dirty="0" err="1"/>
              <a:t>mycol.find</a:t>
            </a:r>
            <a:r>
              <a:rPr lang="en-US" sz="2000" dirty="0"/>
              <a:t>():</a:t>
            </a:r>
          </a:p>
          <a:p>
            <a:pPr>
              <a:buNone/>
            </a:pPr>
            <a:r>
              <a:rPr lang="en-US" sz="2000" dirty="0"/>
              <a:t>  print(x)</a:t>
            </a:r>
          </a:p>
          <a:p>
            <a:pPr>
              <a:buNone/>
            </a:pPr>
            <a:r>
              <a:rPr lang="en-US" sz="2000" dirty="0"/>
              <a:t>C:\Users\My Name&gt;python demo_mongodb_find.py</a:t>
            </a:r>
            <a:br>
              <a:rPr lang="en-US" sz="2000" dirty="0"/>
            </a:br>
            <a:r>
              <a:rPr lang="en-US" sz="2000" dirty="0"/>
              <a:t>{'_id': 1, 'name': 'John', 'address': 'Highway37'}</a:t>
            </a:r>
            <a:br>
              <a:rPr lang="en-US" sz="2000" dirty="0"/>
            </a:br>
            <a:r>
              <a:rPr lang="en-US" sz="2000" dirty="0"/>
              <a:t>{'_id': 2, 'name': 'Peter', 'address': '</a:t>
            </a:r>
            <a:r>
              <a:rPr lang="en-US" sz="2000" dirty="0" err="1"/>
              <a:t>Lowstreet</a:t>
            </a:r>
            <a:r>
              <a:rPr lang="en-US" sz="2000" dirty="0"/>
              <a:t> 27'}</a:t>
            </a:r>
            <a:br>
              <a:rPr lang="en-US" sz="2000" dirty="0"/>
            </a:br>
            <a:r>
              <a:rPr lang="en-US" sz="2000" dirty="0"/>
              <a:t>{'_id': 3, 'name': 'Amy', 'address': 'Apple </a:t>
            </a:r>
            <a:r>
              <a:rPr lang="en-US" sz="2000" dirty="0" err="1"/>
              <a:t>st</a:t>
            </a:r>
            <a:r>
              <a:rPr lang="en-US" sz="2000" dirty="0"/>
              <a:t> 652'}</a:t>
            </a:r>
            <a:br>
              <a:rPr lang="en-US" sz="2000" dirty="0"/>
            </a:br>
            <a:r>
              <a:rPr lang="en-US" sz="2000" dirty="0"/>
              <a:t>{'_id': 4, 'name': 'Hannah', 'address': 'Mountain 21'}</a:t>
            </a:r>
            <a:br>
              <a:rPr lang="en-US" sz="2000" dirty="0"/>
            </a:br>
            <a:r>
              <a:rPr lang="en-US" sz="2000" dirty="0"/>
              <a:t>{'_id': 5, 'name': 'Michael', 'address': 'Valley 345'}</a:t>
            </a:r>
            <a:br>
              <a:rPr lang="en-US" sz="2000" dirty="0"/>
            </a:br>
            <a:r>
              <a:rPr lang="en-US" sz="2000" dirty="0"/>
              <a:t>{'_id': 6, 'name': 'Sandy', 'address': 'Ocean blvd 2'}</a:t>
            </a:r>
            <a:br>
              <a:rPr lang="en-US" sz="2000" dirty="0"/>
            </a:br>
            <a:r>
              <a:rPr lang="en-US" sz="2000" dirty="0"/>
              <a:t>{'_id': 7, 'name': 'Betty', 'address': 'Green Grass 1'}</a:t>
            </a:r>
            <a:br>
              <a:rPr lang="en-US" sz="2000" dirty="0"/>
            </a:br>
            <a:r>
              <a:rPr lang="en-US" sz="2000" dirty="0"/>
              <a:t>{'_id': 8, 'name': 'Richard', 'address': 'Sky </a:t>
            </a:r>
            <a:r>
              <a:rPr lang="en-US" sz="2000" dirty="0" err="1"/>
              <a:t>st</a:t>
            </a:r>
            <a:r>
              <a:rPr lang="en-US" sz="2000" dirty="0"/>
              <a:t> 331'}</a:t>
            </a:r>
            <a:br>
              <a:rPr lang="en-US" sz="2000" dirty="0"/>
            </a:br>
            <a:r>
              <a:rPr lang="en-US" sz="2000" dirty="0"/>
              <a:t>{'_id': 9, 'name': 'Susan', 'address': 'One way 98'}</a:t>
            </a:r>
            <a:br>
              <a:rPr lang="en-US" sz="2000" dirty="0"/>
            </a:br>
            <a:r>
              <a:rPr lang="en-US" sz="2000" dirty="0"/>
              <a:t>{'_id': 10, 'name': 'Vicky', 'address': 'Yellow Garden 2'}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	{'_</a:t>
            </a:r>
            <a:r>
              <a:rPr lang="en-US" sz="2000" dirty="0"/>
              <a:t>id': 11, 'name': 'Ben', 'address': 'Park Lane 38'}</a:t>
            </a:r>
            <a:br>
              <a:rPr lang="en-US" sz="2000" dirty="0"/>
            </a:br>
            <a:r>
              <a:rPr lang="en-US" sz="2000" dirty="0"/>
              <a:t>{'_id': 12, 'name': 'William', 'address': 'Central </a:t>
            </a:r>
            <a:r>
              <a:rPr lang="en-US" sz="2000" dirty="0" err="1"/>
              <a:t>st</a:t>
            </a:r>
            <a:r>
              <a:rPr lang="en-US" sz="2000" dirty="0"/>
              <a:t> 954'}</a:t>
            </a:r>
            <a:br>
              <a:rPr lang="en-US" sz="2000" dirty="0"/>
            </a:br>
            <a:r>
              <a:rPr lang="en-US" sz="2000" dirty="0"/>
              <a:t>{'_id': 13, 'name': 'Chuck', 'address': 'Main Road 989'}</a:t>
            </a:r>
            <a:br>
              <a:rPr lang="en-US" sz="2000" dirty="0"/>
            </a:br>
            <a:r>
              <a:rPr lang="en-US" sz="2000" dirty="0"/>
              <a:t>{'_id': 14, 'name': 'Viola', 'address': 'Sideway 1633'}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Return Only Some Fields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The second parameter of the find() method is an object describing which fields to include in the result.</a:t>
            </a:r>
          </a:p>
          <a:p>
            <a:pPr>
              <a:buNone/>
            </a:pPr>
            <a:r>
              <a:rPr lang="en-US" sz="2000" dirty="0"/>
              <a:t>This parameter is optional, and if omitted, all fields will be included in the result.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Return only the names and addresses, not the _ids: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pymongo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/>
              <a:t>"]</a:t>
            </a:r>
            <a:br>
              <a:rPr lang="en-US" sz="2000" dirty="0"/>
            </a:b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  <a:br>
              <a:rPr lang="en-US" sz="2000" dirty="0"/>
            </a:br>
            <a:r>
              <a:rPr lang="en-US" sz="2000" dirty="0"/>
              <a:t>for x in </a:t>
            </a:r>
            <a:r>
              <a:rPr lang="en-US" sz="2000" dirty="0" err="1"/>
              <a:t>mycol.find</a:t>
            </a:r>
            <a:r>
              <a:rPr lang="en-US" sz="2000" dirty="0"/>
              <a:t>({},{ "_id": 0, "name": 1, "address": 1 }):</a:t>
            </a:r>
            <a:br>
              <a:rPr lang="en-US" sz="2000" dirty="0"/>
            </a:br>
            <a:r>
              <a:rPr lang="en-US" sz="2000" dirty="0"/>
              <a:t>  print(x)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</a:p>
          <a:p>
            <a:pPr>
              <a:buNone/>
            </a:pP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/>
              <a:t>"]</a:t>
            </a:r>
          </a:p>
          <a:p>
            <a:pPr>
              <a:buNone/>
            </a:pP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for x in </a:t>
            </a:r>
            <a:r>
              <a:rPr lang="en-US" sz="2000" dirty="0" err="1"/>
              <a:t>mycol.find</a:t>
            </a:r>
            <a:r>
              <a:rPr lang="en-US" sz="2000" dirty="0"/>
              <a:t>({},{ "_id": 0, "name": 1, "address": 1 }):</a:t>
            </a:r>
          </a:p>
          <a:p>
            <a:pPr>
              <a:buNone/>
            </a:pPr>
            <a:r>
              <a:rPr lang="en-US" sz="2000" dirty="0"/>
              <a:t>  print(x)</a:t>
            </a:r>
          </a:p>
          <a:p>
            <a:pPr>
              <a:buNone/>
            </a:pPr>
            <a:r>
              <a:rPr lang="en-US" sz="2000" dirty="0"/>
              <a:t>C:\Users\My Name&gt;python demo_mongodb_find_some.py</a:t>
            </a:r>
            <a:br>
              <a:rPr lang="en-US" sz="2000" dirty="0"/>
            </a:br>
            <a:r>
              <a:rPr lang="en-US" sz="2000" dirty="0"/>
              <a:t>{'name': 'John', 'address': 'Highway37'}</a:t>
            </a:r>
            <a:br>
              <a:rPr lang="en-US" sz="2000" dirty="0"/>
            </a:br>
            <a:r>
              <a:rPr lang="en-US" sz="2000" dirty="0"/>
              <a:t>{'name': 'Peter', 'address': '</a:t>
            </a:r>
            <a:r>
              <a:rPr lang="en-US" sz="2000" dirty="0" err="1"/>
              <a:t>Lowstreet</a:t>
            </a:r>
            <a:r>
              <a:rPr lang="en-US" sz="2000" dirty="0"/>
              <a:t> 27'}</a:t>
            </a:r>
            <a:br>
              <a:rPr lang="en-US" sz="2000" dirty="0"/>
            </a:br>
            <a:r>
              <a:rPr lang="en-US" sz="2000" dirty="0"/>
              <a:t>{'name': 'Amy', 'address': 'Apple </a:t>
            </a:r>
            <a:r>
              <a:rPr lang="en-US" sz="2000" dirty="0" err="1"/>
              <a:t>st</a:t>
            </a:r>
            <a:r>
              <a:rPr lang="en-US" sz="2000" dirty="0"/>
              <a:t> 652'}</a:t>
            </a:r>
            <a:br>
              <a:rPr lang="en-US" sz="2000" dirty="0"/>
            </a:br>
            <a:r>
              <a:rPr lang="en-US" sz="2000" dirty="0"/>
              <a:t>{'name': 'Hannah', 'address': 'Mountain 21'}</a:t>
            </a:r>
            <a:br>
              <a:rPr lang="en-US" sz="2000" dirty="0"/>
            </a:br>
            <a:r>
              <a:rPr lang="en-US" sz="2000" dirty="0"/>
              <a:t>{'name': 'Michael', 'address': 'Valley 345'}</a:t>
            </a:r>
            <a:br>
              <a:rPr lang="en-US" sz="2000" dirty="0"/>
            </a:br>
            <a:r>
              <a:rPr lang="en-US" sz="2000" dirty="0"/>
              <a:t>{'name': 'Sandy', 'address': 'Ocean blvd 2'}</a:t>
            </a:r>
            <a:br>
              <a:rPr lang="en-US" sz="2000" dirty="0"/>
            </a:br>
            <a:r>
              <a:rPr lang="en-US" sz="2000" dirty="0"/>
              <a:t>{'name': 'Betty', 'address': 'Green Grass 1'}</a:t>
            </a:r>
            <a:br>
              <a:rPr lang="en-US" sz="2000" dirty="0"/>
            </a:br>
            <a:r>
              <a:rPr lang="en-US" sz="2000" dirty="0"/>
              <a:t>{'name': 'Richard', 'address': 'Sky </a:t>
            </a:r>
            <a:r>
              <a:rPr lang="en-US" sz="2000" dirty="0" err="1"/>
              <a:t>st</a:t>
            </a:r>
            <a:r>
              <a:rPr lang="en-US" sz="2000" dirty="0"/>
              <a:t> 331</a:t>
            </a:r>
            <a:r>
              <a:rPr lang="en-US" sz="2000" dirty="0" smtClean="0"/>
              <a:t>'}</a:t>
            </a: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{</a:t>
            </a:r>
            <a:r>
              <a:rPr lang="en-US" sz="2000" dirty="0"/>
              <a:t>'name': 'Susan', 'address': 'One way 98'}</a:t>
            </a:r>
            <a:br>
              <a:rPr lang="en-US" sz="2000" dirty="0"/>
            </a:br>
            <a:r>
              <a:rPr lang="en-US" sz="2000" dirty="0"/>
              <a:t>{'name': 'Vicky', 'address': 'Yellow Garden 2'}</a:t>
            </a:r>
            <a:br>
              <a:rPr lang="en-US" sz="2000" dirty="0"/>
            </a:br>
            <a:r>
              <a:rPr lang="en-US" sz="2000" dirty="0"/>
              <a:t>{'name': 'Ben', 'address': 'Park Lane 38'}</a:t>
            </a:r>
            <a:br>
              <a:rPr lang="en-US" sz="2000" dirty="0"/>
            </a:br>
            <a:r>
              <a:rPr lang="en-US" sz="2000" dirty="0"/>
              <a:t>{'name': 'William', 'address': 'Central </a:t>
            </a:r>
            <a:r>
              <a:rPr lang="en-US" sz="2000" dirty="0" err="1"/>
              <a:t>st</a:t>
            </a:r>
            <a:r>
              <a:rPr lang="en-US" sz="2000" dirty="0"/>
              <a:t> 954'}</a:t>
            </a:r>
            <a:br>
              <a:rPr lang="en-US" sz="2000" dirty="0"/>
            </a:br>
            <a:r>
              <a:rPr lang="en-US" sz="2000" dirty="0"/>
              <a:t>{'name': 'Chuck', 'address': 'Main Road 989'}</a:t>
            </a:r>
            <a:br>
              <a:rPr lang="en-US" sz="2000" dirty="0"/>
            </a:br>
            <a:r>
              <a:rPr lang="en-US" sz="2000" dirty="0"/>
              <a:t>{'name': 'Viola', 'address': 'Sideway 1633'}</a:t>
            </a:r>
          </a:p>
          <a:p>
            <a:pPr>
              <a:buNone/>
            </a:pPr>
            <a:r>
              <a:rPr lang="en-US" sz="2000" dirty="0"/>
              <a:t>You are not allowed to specify both 0 and 1 values in the same object (except if one of the fields is the _id field). If you specify a field with the value 0, all other fields get the value 1, and vice versa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This example will exclude "address" from the result: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/>
              <a:t> 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/>
              <a:t>"]</a:t>
            </a:r>
            <a:br>
              <a:rPr lang="en-US" sz="2000" dirty="0"/>
            </a:b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for x in </a:t>
            </a:r>
            <a:r>
              <a:rPr lang="en-US" sz="2000" dirty="0" err="1"/>
              <a:t>mycol.find</a:t>
            </a:r>
            <a:r>
              <a:rPr lang="en-US" sz="2000" dirty="0"/>
              <a:t>({},{ "address": 0 }):</a:t>
            </a:r>
            <a:br>
              <a:rPr lang="en-US" sz="2000" dirty="0"/>
            </a:br>
            <a:r>
              <a:rPr lang="en-US" sz="2000" dirty="0"/>
              <a:t>  print(x)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RUN </a:t>
            </a:r>
            <a:r>
              <a:rPr lang="en-US" sz="2000" dirty="0"/>
              <a:t>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/>
              <a:t>"]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mycol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smtClean="0"/>
              <a:t>	for </a:t>
            </a:r>
            <a:r>
              <a:rPr lang="en-US" sz="2000" dirty="0"/>
              <a:t>x in </a:t>
            </a:r>
            <a:r>
              <a:rPr lang="en-US" sz="2000" dirty="0" err="1"/>
              <a:t>mycol.find</a:t>
            </a:r>
            <a:r>
              <a:rPr lang="en-US" sz="2000" dirty="0"/>
              <a:t>({},{ "address": 0 }):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 smtClean="0"/>
              <a:t>	print(x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C:\Users\My Name&gt;python demo_mongodb_find_some2.py</a:t>
            </a:r>
            <a:br>
              <a:rPr lang="en-US" sz="2000" dirty="0"/>
            </a:br>
            <a:r>
              <a:rPr lang="en-US" sz="2000" dirty="0"/>
              <a:t>{'_id': 1, 'name': 'John'}</a:t>
            </a:r>
            <a:br>
              <a:rPr lang="en-US" sz="2000" dirty="0"/>
            </a:br>
            <a:r>
              <a:rPr lang="en-US" sz="2000" dirty="0"/>
              <a:t>{'_id': 2, 'name': 'Peter'}</a:t>
            </a:r>
            <a:br>
              <a:rPr lang="en-US" sz="2000" dirty="0"/>
            </a:br>
            <a:r>
              <a:rPr lang="en-US" sz="2000" dirty="0"/>
              <a:t>{'_id': 3, 'name': 'Amy'}</a:t>
            </a:r>
            <a:br>
              <a:rPr lang="en-US" sz="2000" dirty="0"/>
            </a:br>
            <a:r>
              <a:rPr lang="en-US" sz="2000" dirty="0"/>
              <a:t>{'_id': 4, 'name': 'Hannah'}</a:t>
            </a:r>
            <a:br>
              <a:rPr lang="en-US" sz="2000" dirty="0"/>
            </a:br>
            <a:r>
              <a:rPr lang="en-US" sz="2000" dirty="0"/>
              <a:t>{'_id': 5, 'name': 'Michael'}</a:t>
            </a:r>
            <a:br>
              <a:rPr lang="en-US" sz="2000" dirty="0"/>
            </a:br>
            <a:r>
              <a:rPr lang="en-US" sz="2000" dirty="0"/>
              <a:t>{'_id': 6, 'name': 'Sandy'}</a:t>
            </a:r>
            <a:br>
              <a:rPr lang="en-US" sz="2000" dirty="0"/>
            </a:br>
            <a:r>
              <a:rPr lang="en-US" sz="2000" dirty="0"/>
              <a:t>{'_id': 7, 'name': 'Betty'}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demo_mongodb_test.py:</a:t>
            </a:r>
          </a:p>
          <a:p>
            <a:pPr>
              <a:buNone/>
            </a:pPr>
            <a:r>
              <a:rPr lang="en-US" sz="2000" dirty="0" smtClean="0"/>
              <a:t>import 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RUN </a:t>
            </a:r>
            <a:r>
              <a:rPr lang="en-US" sz="2000" dirty="0"/>
              <a:t>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#if this page is executed with no errors, you have the "</a:t>
            </a:r>
            <a:r>
              <a:rPr lang="en-US" sz="2000" dirty="0" err="1"/>
              <a:t>pymongo</a:t>
            </a:r>
            <a:r>
              <a:rPr lang="en-US" sz="2000" dirty="0"/>
              <a:t>" module installed.</a:t>
            </a:r>
          </a:p>
          <a:p>
            <a:pPr>
              <a:buNone/>
            </a:pPr>
            <a:r>
              <a:rPr lang="en-US" sz="2000" dirty="0"/>
              <a:t>C:\Users\My Name&gt;python demo_mongodb_test.py</a:t>
            </a:r>
          </a:p>
          <a:p>
            <a:pPr>
              <a:buNone/>
            </a:pPr>
            <a:r>
              <a:rPr lang="en-US" sz="2000" dirty="0"/>
              <a:t>If the above code was executed with no errors, "</a:t>
            </a:r>
            <a:r>
              <a:rPr lang="en-US" sz="2000" dirty="0" err="1"/>
              <a:t>pymongo</a:t>
            </a:r>
            <a:r>
              <a:rPr lang="en-US" sz="2000" dirty="0"/>
              <a:t>" is installed and ready to be used.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{'_</a:t>
            </a:r>
            <a:r>
              <a:rPr lang="en-US" sz="2000" dirty="0"/>
              <a:t>id': 8, 'name': 'Richard'}</a:t>
            </a:r>
            <a:br>
              <a:rPr lang="en-US" sz="2000" dirty="0"/>
            </a:br>
            <a:r>
              <a:rPr lang="en-US" sz="2000" dirty="0"/>
              <a:t>{'_id': 9, 'name': 'Susan'}</a:t>
            </a:r>
            <a:br>
              <a:rPr lang="en-US" sz="2000" dirty="0"/>
            </a:br>
            <a:r>
              <a:rPr lang="en-US" sz="2000" dirty="0"/>
              <a:t>{'_id': 10, 'name': 'Vicky'}</a:t>
            </a:r>
            <a:br>
              <a:rPr lang="en-US" sz="2000" dirty="0"/>
            </a:br>
            <a:r>
              <a:rPr lang="en-US" sz="2000" dirty="0"/>
              <a:t>{'_id': 11, 'name': 'Ben'}</a:t>
            </a:r>
            <a:br>
              <a:rPr lang="en-US" sz="2000" dirty="0"/>
            </a:br>
            <a:r>
              <a:rPr lang="en-US" sz="2000" dirty="0"/>
              <a:t>{'_id': 12, 'name': 'William'}</a:t>
            </a:r>
            <a:br>
              <a:rPr lang="en-US" sz="2000" dirty="0"/>
            </a:br>
            <a:r>
              <a:rPr lang="en-US" sz="2000" dirty="0"/>
              <a:t>{'_id': 13, 'name': 'Chuck'}</a:t>
            </a:r>
            <a:br>
              <a:rPr lang="en-US" sz="2000" dirty="0"/>
            </a:br>
            <a:r>
              <a:rPr lang="en-US" sz="2000" dirty="0"/>
              <a:t>{'_id': 14, 'name': 'Viola'}</a:t>
            </a:r>
          </a:p>
          <a:p>
            <a:pPr>
              <a:buNone/>
            </a:pPr>
            <a:r>
              <a:rPr lang="en-US" sz="2000" dirty="0" smtClean="0"/>
              <a:t>	Example</a:t>
            </a:r>
            <a:endParaRPr lang="en-US" sz="2000" b="1" dirty="0"/>
          </a:p>
          <a:p>
            <a:pPr>
              <a:buNone/>
            </a:pPr>
            <a:r>
              <a:rPr lang="en-US" sz="2000" dirty="0" smtClean="0"/>
              <a:t>	You </a:t>
            </a:r>
            <a:r>
              <a:rPr lang="en-US" sz="2000" dirty="0"/>
              <a:t>get an error if you specify both 0 and 1 values in the same object (except if one of the fields is the _id field):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/>
              <a:t> </a:t>
            </a:r>
            <a:r>
              <a:rPr lang="en-US" sz="2000" dirty="0" err="1"/>
              <a:t>pymongo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/>
              <a:t>"]</a:t>
            </a:r>
            <a:br>
              <a:rPr lang="en-US" sz="2000" dirty="0"/>
            </a:b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for x in </a:t>
            </a:r>
            <a:r>
              <a:rPr lang="en-US" sz="2000" dirty="0" err="1"/>
              <a:t>mycol.find</a:t>
            </a:r>
            <a:r>
              <a:rPr lang="en-US" sz="2000" dirty="0"/>
              <a:t>({},{ "name": 1, "address": 0 }):</a:t>
            </a:r>
            <a:br>
              <a:rPr lang="en-US" sz="2000" dirty="0"/>
            </a:br>
            <a:r>
              <a:rPr lang="en-US" sz="2000" dirty="0"/>
              <a:t>  print(x)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 </a:t>
            </a:r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Query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Filter the Result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When finding documents in a collection, you can filter the result by using a query object.</a:t>
            </a:r>
          </a:p>
          <a:p>
            <a:pPr>
              <a:buNone/>
            </a:pPr>
            <a:r>
              <a:rPr lang="en-US" sz="2000" dirty="0" smtClean="0"/>
              <a:t>The first argument of the find() method is a query object, and is used to limit the search.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Find document(s) with the address "Park Lane 38":</a:t>
            </a:r>
          </a:p>
          <a:p>
            <a:pPr>
              <a:buNone/>
            </a:pPr>
            <a:r>
              <a:rPr lang="en-US" sz="2000" dirty="0" smtClean="0"/>
              <a:t>import </a:t>
            </a:r>
            <a:r>
              <a:rPr lang="en-US" sz="2000" dirty="0" err="1" smtClean="0"/>
              <a:t>pymongo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  <a:br>
              <a:rPr lang="en-US" sz="2000" dirty="0" smtClean="0"/>
            </a:b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myquery</a:t>
            </a:r>
            <a:r>
              <a:rPr lang="en-US" sz="2000" dirty="0" smtClean="0"/>
              <a:t> = { "address": "Park Lane 38" 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mydoc</a:t>
            </a:r>
            <a:r>
              <a:rPr lang="en-US" sz="2000" dirty="0" smtClean="0"/>
              <a:t> = 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</a:t>
            </a:r>
            <a:r>
              <a:rPr lang="en-US" sz="2000" dirty="0" err="1" smtClean="0"/>
              <a:t>myquery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for x in </a:t>
            </a:r>
            <a:r>
              <a:rPr lang="en-US" sz="2000" dirty="0" err="1" smtClean="0"/>
              <a:t>mydoc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  print(x)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</a:p>
          <a:p>
            <a:pPr>
              <a:buNone/>
            </a:pP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myquery</a:t>
            </a:r>
            <a:r>
              <a:rPr lang="en-US" sz="2000" dirty="0" smtClean="0"/>
              <a:t> = { "address": "Park Lane 38" }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mydoc</a:t>
            </a:r>
            <a:r>
              <a:rPr lang="en-US" sz="2000" dirty="0" smtClean="0"/>
              <a:t> = 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</a:t>
            </a:r>
            <a:r>
              <a:rPr lang="en-US" sz="2000" dirty="0" err="1" smtClean="0"/>
              <a:t>myquery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for x in </a:t>
            </a:r>
            <a:r>
              <a:rPr lang="en-US" sz="2000" dirty="0" err="1" smtClean="0"/>
              <a:t>mydoc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print(x)</a:t>
            </a:r>
          </a:p>
          <a:p>
            <a:pPr>
              <a:buNone/>
            </a:pPr>
            <a:r>
              <a:rPr lang="en-US" sz="2000" dirty="0" smtClean="0"/>
              <a:t>C:\Users\My Name&gt;python demo_mongodb_query.py</a:t>
            </a:r>
            <a:br>
              <a:rPr lang="en-US" sz="2000" dirty="0" smtClean="0"/>
            </a:br>
            <a:r>
              <a:rPr lang="en-US" sz="2000" dirty="0" smtClean="0"/>
              <a:t>{'_id': 11, 'name': 'Ben', 'address': 'Park Lane 38'}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Advanced Query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To make advanced queries you can use modifiers as values in the query object.</a:t>
            </a:r>
          </a:p>
          <a:p>
            <a:pPr>
              <a:buNone/>
            </a:pPr>
            <a:r>
              <a:rPr lang="en-US" sz="2000" dirty="0" smtClean="0"/>
              <a:t>E.g. to find the documents where the "address" field starts with the letter "S" or higher (alphabetically), use the greater than modifier: {"$</a:t>
            </a:r>
            <a:r>
              <a:rPr lang="en-US" sz="2000" dirty="0" err="1" smtClean="0"/>
              <a:t>gt</a:t>
            </a:r>
            <a:r>
              <a:rPr lang="en-US" sz="2000" dirty="0" smtClean="0"/>
              <a:t>": "S"}: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Find documents where the address starts with the letter "S" or higher: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 smtClean="0"/>
              <a:t> </a:t>
            </a:r>
            <a:r>
              <a:rPr lang="en-US" sz="2000" dirty="0" err="1" smtClean="0"/>
              <a:t>pymongo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  <a:br>
              <a:rPr lang="en-US" sz="2000" dirty="0" smtClean="0"/>
            </a:b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myquery</a:t>
            </a:r>
            <a:r>
              <a:rPr lang="en-US" sz="2000" dirty="0" smtClean="0"/>
              <a:t> = { "address": { "$</a:t>
            </a:r>
            <a:r>
              <a:rPr lang="en-US" sz="2000" dirty="0" err="1" smtClean="0"/>
              <a:t>gt</a:t>
            </a:r>
            <a:r>
              <a:rPr lang="en-US" sz="2000" dirty="0" smtClean="0"/>
              <a:t>": "S" } 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mydoc</a:t>
            </a:r>
            <a:r>
              <a:rPr lang="en-US" sz="2000" dirty="0" smtClean="0"/>
              <a:t> = 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</a:t>
            </a:r>
            <a:r>
              <a:rPr lang="en-US" sz="2000" dirty="0" err="1" smtClean="0"/>
              <a:t>myquery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for x in </a:t>
            </a:r>
            <a:r>
              <a:rPr lang="en-US" sz="2000" dirty="0" err="1" smtClean="0"/>
              <a:t>mydoc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  print(x)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</a:p>
          <a:p>
            <a:pPr>
              <a:buNone/>
            </a:pP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</a:p>
          <a:p>
            <a:pPr>
              <a:buNone/>
            </a:pPr>
            <a:r>
              <a:rPr lang="en-US" sz="2000" dirty="0" smtClean="0"/>
              <a:t>#address greater than S:</a:t>
            </a:r>
          </a:p>
          <a:p>
            <a:pPr>
              <a:buNone/>
            </a:pPr>
            <a:r>
              <a:rPr lang="en-US" sz="2000" dirty="0" err="1" smtClean="0"/>
              <a:t>myquery</a:t>
            </a:r>
            <a:r>
              <a:rPr lang="en-US" sz="2000" dirty="0" smtClean="0"/>
              <a:t> = { "address": {"$</a:t>
            </a:r>
            <a:r>
              <a:rPr lang="en-US" sz="2000" dirty="0" err="1" smtClean="0"/>
              <a:t>gt</a:t>
            </a:r>
            <a:r>
              <a:rPr lang="en-US" sz="2000" dirty="0" smtClean="0"/>
              <a:t>": "S"} }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mydoc</a:t>
            </a:r>
            <a:r>
              <a:rPr lang="en-US" sz="2000" dirty="0" smtClean="0"/>
              <a:t> = 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</a:t>
            </a:r>
            <a:r>
              <a:rPr lang="en-US" sz="2000" dirty="0" err="1" smtClean="0"/>
              <a:t>myquery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for x in </a:t>
            </a:r>
            <a:r>
              <a:rPr lang="en-US" sz="2000" dirty="0" err="1" smtClean="0"/>
              <a:t>mydoc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print(x)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C:\Users\My Name&gt;python demo_mongodb_query_modifier.py</a:t>
            </a:r>
            <a:br>
              <a:rPr lang="en-US" sz="2000" dirty="0" smtClean="0"/>
            </a:br>
            <a:r>
              <a:rPr lang="en-US" sz="2000" dirty="0" smtClean="0"/>
              <a:t>{'_id': 5, 'name': 'Michael', 'address': 'Valley 345'}</a:t>
            </a:r>
            <a:br>
              <a:rPr lang="en-US" sz="2000" dirty="0" smtClean="0"/>
            </a:br>
            <a:r>
              <a:rPr lang="en-US" sz="2000" dirty="0" smtClean="0"/>
              <a:t>{'_id': 8, 'name': 'Richard', 'address': 'Sky </a:t>
            </a:r>
            <a:r>
              <a:rPr lang="en-US" sz="2000" dirty="0" err="1" smtClean="0"/>
              <a:t>st</a:t>
            </a:r>
            <a:r>
              <a:rPr lang="en-US" sz="2000" dirty="0" smtClean="0"/>
              <a:t> 331'}</a:t>
            </a:r>
            <a:br>
              <a:rPr lang="en-US" sz="2000" dirty="0" smtClean="0"/>
            </a:br>
            <a:r>
              <a:rPr lang="en-US" sz="2000" dirty="0" smtClean="0"/>
              <a:t>{'_id': 10, 'name': 'Vicky', 'address': 'Yellow Garden 2'}</a:t>
            </a:r>
            <a:br>
              <a:rPr lang="en-US" sz="2000" dirty="0" smtClean="0"/>
            </a:br>
            <a:r>
              <a:rPr lang="en-US" sz="2000" dirty="0" smtClean="0"/>
              <a:t>{'_id': 14, 'name': 'Viola', 'address': 'Sideway 1633'}</a:t>
            </a:r>
          </a:p>
          <a:p>
            <a:pPr>
              <a:buNone/>
            </a:pPr>
            <a:r>
              <a:rPr lang="en-US" sz="2000" dirty="0" smtClean="0"/>
              <a:t>Filter With Regular Expressions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You can also use regular expressions as a modifier.</a:t>
            </a:r>
          </a:p>
          <a:p>
            <a:pPr>
              <a:buNone/>
            </a:pPr>
            <a:r>
              <a:rPr lang="en-US" sz="2000" b="1" dirty="0" smtClean="0"/>
              <a:t>Regular expressions can only be used to query </a:t>
            </a:r>
            <a:r>
              <a:rPr lang="en-US" sz="2000" b="1" i="1" dirty="0" smtClean="0"/>
              <a:t>strings</a:t>
            </a:r>
            <a:r>
              <a:rPr lang="en-US" sz="2000" b="1" dirty="0" smtClean="0"/>
              <a:t>.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To find only the documents where the "address" field starts with the letter "S", use the regular expression {"$</a:t>
            </a:r>
            <a:r>
              <a:rPr lang="en-US" sz="2000" dirty="0" err="1" smtClean="0"/>
              <a:t>regex</a:t>
            </a:r>
            <a:r>
              <a:rPr lang="en-US" sz="2000" dirty="0" smtClean="0"/>
              <a:t>": "^S</a:t>
            </a:r>
            <a:r>
              <a:rPr lang="en-US" sz="2000" dirty="0" smtClean="0"/>
              <a:t>"}: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Find documents where the address starts with the letter "S":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 smtClean="0"/>
              <a:t> </a:t>
            </a:r>
            <a:r>
              <a:rPr lang="en-US" sz="2000" dirty="0" err="1" smtClean="0"/>
              <a:t>pymongo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  <a:br>
              <a:rPr lang="en-US" sz="2000" dirty="0" smtClean="0"/>
            </a:b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  <a:endParaRPr 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myquery</a:t>
            </a:r>
            <a:r>
              <a:rPr lang="en-US" sz="2000" dirty="0" smtClean="0"/>
              <a:t> </a:t>
            </a:r>
            <a:r>
              <a:rPr lang="en-US" sz="2000" dirty="0" smtClean="0"/>
              <a:t>= { "address": { "$</a:t>
            </a:r>
            <a:r>
              <a:rPr lang="en-US" sz="2000" dirty="0" err="1" smtClean="0"/>
              <a:t>regex</a:t>
            </a:r>
            <a:r>
              <a:rPr lang="en-US" sz="2000" dirty="0" smtClean="0"/>
              <a:t>": "^S" } 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mydoc</a:t>
            </a:r>
            <a:r>
              <a:rPr lang="en-US" sz="2000" dirty="0" smtClean="0"/>
              <a:t> = 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</a:t>
            </a:r>
            <a:r>
              <a:rPr lang="en-US" sz="2000" dirty="0" err="1" smtClean="0"/>
              <a:t>myquery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for x in </a:t>
            </a:r>
            <a:r>
              <a:rPr lang="en-US" sz="2000" dirty="0" err="1" smtClean="0"/>
              <a:t>mydoc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  print(x)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</a:p>
          <a:p>
            <a:pPr>
              <a:buNone/>
            </a:pP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#address starts with S:</a:t>
            </a:r>
          </a:p>
          <a:p>
            <a:pPr>
              <a:buNone/>
            </a:pPr>
            <a:r>
              <a:rPr lang="en-US" sz="2000" dirty="0" err="1" smtClean="0"/>
              <a:t>myquery</a:t>
            </a:r>
            <a:r>
              <a:rPr lang="en-US" sz="2000" dirty="0" smtClean="0"/>
              <a:t> = { "address": { "$</a:t>
            </a:r>
            <a:r>
              <a:rPr lang="en-US" sz="2000" dirty="0" err="1" smtClean="0"/>
              <a:t>regex</a:t>
            </a:r>
            <a:r>
              <a:rPr lang="en-US" sz="2000" dirty="0" smtClean="0"/>
              <a:t>": "^S" } 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mydoc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</a:t>
            </a:r>
            <a:r>
              <a:rPr lang="en-US" sz="2000" dirty="0" err="1" smtClean="0"/>
              <a:t>myquery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	for </a:t>
            </a:r>
            <a:r>
              <a:rPr lang="en-US" sz="2000" dirty="0" smtClean="0"/>
              <a:t>x in </a:t>
            </a:r>
            <a:r>
              <a:rPr lang="en-US" sz="2000" dirty="0" err="1" smtClean="0"/>
              <a:t>mydoc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	print(x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C:\Users\My Name&gt;python demo_mongodb_query_regex.py</a:t>
            </a:r>
            <a:br>
              <a:rPr lang="en-US" sz="2000" dirty="0" smtClean="0"/>
            </a:br>
            <a:r>
              <a:rPr lang="en-US" sz="2000" dirty="0" smtClean="0"/>
              <a:t>{'_id': 10, 'name': 'Richard', 'address': 'Sky </a:t>
            </a:r>
            <a:r>
              <a:rPr lang="en-US" sz="2000" dirty="0" err="1" smtClean="0"/>
              <a:t>st</a:t>
            </a:r>
            <a:r>
              <a:rPr lang="en-US" sz="2000" dirty="0" smtClean="0"/>
              <a:t> 331'}</a:t>
            </a:r>
            <a:br>
              <a:rPr lang="en-US" sz="2000" dirty="0" smtClean="0"/>
            </a:br>
            <a:r>
              <a:rPr lang="en-US" sz="2000" dirty="0" smtClean="0"/>
              <a:t>{'_id': 14, 'name': 'Viola', 'address': 'Sideway 1633'}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7. </a:t>
            </a:r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Sort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Sort the Result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Use the sort() method to sort the result in ascending or descending order.</a:t>
            </a:r>
          </a:p>
          <a:p>
            <a:pPr>
              <a:buNone/>
            </a:pPr>
            <a:r>
              <a:rPr lang="en-US" sz="2000" dirty="0" smtClean="0"/>
              <a:t>The sort() method takes one parameter for "fieldname" and one parameter for "direction" (ascending is the default direction).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Sort the result alphabetically by name: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 smtClean="0"/>
              <a:t> 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  <a:br>
              <a:rPr lang="en-US" sz="2000" dirty="0" smtClean="0"/>
            </a:b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mydoc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().sort("name")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for x in </a:t>
            </a:r>
            <a:r>
              <a:rPr lang="en-US" sz="2000" dirty="0" err="1" smtClean="0"/>
              <a:t>mydoc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  print(x)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</a:p>
          <a:p>
            <a:pPr>
              <a:buNone/>
            </a:pP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mydoc</a:t>
            </a:r>
            <a:r>
              <a:rPr lang="en-US" sz="2000" dirty="0" smtClean="0"/>
              <a:t> = 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().sort("name")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for x in </a:t>
            </a:r>
            <a:r>
              <a:rPr lang="en-US" sz="2000" dirty="0" err="1" smtClean="0"/>
              <a:t>mydoc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print(x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C:\Users\My Name&gt;python demo_mongodb_sort.py</a:t>
            </a:r>
            <a:br>
              <a:rPr lang="en-US" sz="2000" dirty="0" smtClean="0"/>
            </a:br>
            <a:r>
              <a:rPr lang="en-US" sz="2000" dirty="0" smtClean="0"/>
              <a:t>{'_id': 3, 'name': 'Amy', 'address': 'Apple </a:t>
            </a:r>
            <a:r>
              <a:rPr lang="en-US" sz="2000" dirty="0" err="1" smtClean="0"/>
              <a:t>st</a:t>
            </a:r>
            <a:r>
              <a:rPr lang="en-US" sz="2000" dirty="0" smtClean="0"/>
              <a:t> 652'}</a:t>
            </a:r>
            <a:br>
              <a:rPr lang="en-US" sz="2000" dirty="0" smtClean="0"/>
            </a:br>
            <a:r>
              <a:rPr lang="en-US" sz="2000" dirty="0" smtClean="0"/>
              <a:t>{'_id': 11, 'name': 'Ben', 'address': 'Park Lane 38'}</a:t>
            </a:r>
            <a:br>
              <a:rPr lang="en-US" sz="2000" dirty="0" smtClean="0"/>
            </a:br>
            <a:r>
              <a:rPr lang="en-US" sz="2000" dirty="0" smtClean="0"/>
              <a:t>{'_id': 7, 'name': 'Betty', 'address': 'Green Grass 1'}</a:t>
            </a:r>
            <a:br>
              <a:rPr lang="en-US" sz="2000" dirty="0" smtClean="0"/>
            </a:br>
            <a:r>
              <a:rPr lang="en-US" sz="2000" dirty="0" smtClean="0"/>
              <a:t>{'_id': 13, 'name': 'Chuck', 'address': 'Main Road 989'}</a:t>
            </a:r>
            <a:br>
              <a:rPr lang="en-US" sz="2000" dirty="0" smtClean="0"/>
            </a:br>
            <a:r>
              <a:rPr lang="en-US" sz="2000" dirty="0" smtClean="0"/>
              <a:t>{'_id': 4, 'name': 'Hannah', 'address': 'Mountain 21'}</a:t>
            </a:r>
            <a:br>
              <a:rPr lang="en-US" sz="2000" dirty="0" smtClean="0"/>
            </a:br>
            <a:r>
              <a:rPr lang="en-US" sz="2000" dirty="0" smtClean="0"/>
              <a:t>{'_id': 1, 'name': 'John', 'address': 'Highway37'}</a:t>
            </a:r>
            <a:br>
              <a:rPr lang="en-US" sz="2000" dirty="0" smtClean="0"/>
            </a:br>
            <a:r>
              <a:rPr lang="en-US" sz="2000" dirty="0" smtClean="0"/>
              <a:t>{'_id': 5, 'name': 'Michael', 'address': 'Valley 345'}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u="sng" dirty="0"/>
              <a:t>Python </a:t>
            </a:r>
            <a:r>
              <a:rPr lang="en-US" u="sng" dirty="0" err="1"/>
              <a:t>MongoDB</a:t>
            </a:r>
            <a:r>
              <a:rPr lang="en-US" u="sng" dirty="0"/>
              <a:t> Create Database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	Creating </a:t>
            </a:r>
            <a:r>
              <a:rPr lang="en-US" sz="2000" dirty="0"/>
              <a:t>a Database</a:t>
            </a:r>
            <a:endParaRPr lang="en-US" sz="2000" b="1" dirty="0"/>
          </a:p>
          <a:p>
            <a:pPr>
              <a:buNone/>
            </a:pPr>
            <a:r>
              <a:rPr lang="en-US" sz="2000" dirty="0" smtClean="0"/>
              <a:t>	To </a:t>
            </a:r>
            <a:r>
              <a:rPr lang="en-US" sz="2000" dirty="0"/>
              <a:t>create a database in </a:t>
            </a:r>
            <a:r>
              <a:rPr lang="en-US" sz="2000" dirty="0" err="1"/>
              <a:t>MongoDB</a:t>
            </a:r>
            <a:r>
              <a:rPr lang="en-US" sz="2000" dirty="0"/>
              <a:t>, start by creating a </a:t>
            </a:r>
            <a:r>
              <a:rPr lang="en-US" sz="2000" dirty="0" err="1"/>
              <a:t>MongoClient</a:t>
            </a:r>
            <a:r>
              <a:rPr lang="en-US" sz="2000" dirty="0"/>
              <a:t> object, then specify a connection URL with the correct </a:t>
            </a:r>
            <a:r>
              <a:rPr lang="en-US" sz="2000" dirty="0" err="1"/>
              <a:t>ip</a:t>
            </a:r>
            <a:r>
              <a:rPr lang="en-US" sz="2000" dirty="0"/>
              <a:t> address and the name of the database you want to create.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</a:t>
            </a:r>
            <a:r>
              <a:rPr lang="en-US" sz="2000" dirty="0"/>
              <a:t>will create the database if it does not exist, and make a connection to it.</a:t>
            </a:r>
          </a:p>
          <a:p>
            <a:pPr>
              <a:buNone/>
            </a:pPr>
            <a:r>
              <a:rPr lang="en-US" sz="2000" dirty="0" smtClean="0"/>
              <a:t>	Example</a:t>
            </a:r>
            <a:endParaRPr lang="en-US" sz="2000" b="1" dirty="0"/>
          </a:p>
          <a:p>
            <a:pPr>
              <a:buNone/>
            </a:pPr>
            <a:r>
              <a:rPr lang="en-US" sz="2000" dirty="0" smtClean="0"/>
              <a:t>	Create </a:t>
            </a:r>
            <a:r>
              <a:rPr lang="en-US" sz="2000" dirty="0"/>
              <a:t>a database called "</a:t>
            </a:r>
            <a:r>
              <a:rPr lang="en-US" sz="2000" dirty="0" err="1"/>
              <a:t>mydatabase</a:t>
            </a:r>
            <a:r>
              <a:rPr lang="en-US" sz="2000" dirty="0"/>
              <a:t>":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/>
              <a:t> </a:t>
            </a:r>
            <a:r>
              <a:rPr lang="en-US" sz="2000" dirty="0" err="1"/>
              <a:t>pymongo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/>
              <a:t>"]</a:t>
            </a:r>
          </a:p>
          <a:p>
            <a:pPr>
              <a:buNone/>
            </a:pPr>
            <a:r>
              <a:rPr lang="en-US" sz="2000" dirty="0" smtClean="0"/>
              <a:t>	RUN </a:t>
            </a:r>
            <a:r>
              <a:rPr lang="en-US" sz="2000" dirty="0"/>
              <a:t>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pymongo.MongoClient</a:t>
            </a:r>
            <a:r>
              <a:rPr lang="en-US" sz="2000" dirty="0"/>
              <a:t>('mongodb://localhost:27017/')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myclient</a:t>
            </a:r>
            <a:r>
              <a:rPr lang="en-US" sz="2000" dirty="0"/>
              <a:t>['</a:t>
            </a:r>
            <a:r>
              <a:rPr lang="en-US" sz="2000" dirty="0" err="1"/>
              <a:t>mydatabase</a:t>
            </a:r>
            <a:r>
              <a:rPr lang="en-US" sz="2000" dirty="0"/>
              <a:t>']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{'_</a:t>
            </a:r>
            <a:r>
              <a:rPr lang="en-US" sz="2000" dirty="0" smtClean="0"/>
              <a:t>id': 2, 'name': 'Peter', 'address': '</a:t>
            </a:r>
            <a:r>
              <a:rPr lang="en-US" sz="2000" dirty="0" err="1" smtClean="0"/>
              <a:t>Lowstreet</a:t>
            </a:r>
            <a:r>
              <a:rPr lang="en-US" sz="2000" dirty="0" smtClean="0"/>
              <a:t> 27'}</a:t>
            </a:r>
            <a:br>
              <a:rPr lang="en-US" sz="2000" dirty="0" smtClean="0"/>
            </a:br>
            <a:r>
              <a:rPr lang="en-US" sz="2000" dirty="0" smtClean="0"/>
              <a:t>{'_id': 8, 'name': 'Richard', 'address': 'Sky </a:t>
            </a:r>
            <a:r>
              <a:rPr lang="en-US" sz="2000" dirty="0" err="1" smtClean="0"/>
              <a:t>st</a:t>
            </a:r>
            <a:r>
              <a:rPr lang="en-US" sz="2000" dirty="0" smtClean="0"/>
              <a:t> 331'}</a:t>
            </a:r>
            <a:br>
              <a:rPr lang="en-US" sz="2000" dirty="0" smtClean="0"/>
            </a:br>
            <a:r>
              <a:rPr lang="en-US" sz="2000" dirty="0" smtClean="0"/>
              <a:t>{'_id': 6, 'name': 'Sandy', 'address': 'Ocean blvd 2'}</a:t>
            </a:r>
            <a:br>
              <a:rPr lang="en-US" sz="2000" dirty="0" smtClean="0"/>
            </a:br>
            <a:r>
              <a:rPr lang="en-US" sz="2000" dirty="0" smtClean="0"/>
              <a:t>{'_id': 9, 'name': 'Susan', 'address': 'One way 98'}</a:t>
            </a:r>
            <a:br>
              <a:rPr lang="en-US" sz="2000" dirty="0" smtClean="0"/>
            </a:br>
            <a:r>
              <a:rPr lang="en-US" sz="2000" dirty="0" smtClean="0"/>
              <a:t>{'_id': 10, 'name': 'Vicky', 'address': 'Yellow Garden 2'}</a:t>
            </a:r>
            <a:br>
              <a:rPr lang="en-US" sz="2000" dirty="0" smtClean="0"/>
            </a:br>
            <a:r>
              <a:rPr lang="en-US" sz="2000" dirty="0" smtClean="0"/>
              <a:t>{'_id': 14, 'name': 'Viola', 'address': 'Sideway 1633'}</a:t>
            </a:r>
            <a:br>
              <a:rPr lang="en-US" sz="2000" dirty="0" smtClean="0"/>
            </a:br>
            <a:r>
              <a:rPr lang="en-US" sz="2000" dirty="0" smtClean="0"/>
              <a:t>{'_id': 12, 'name': 'William', 'address': 'Central </a:t>
            </a:r>
            <a:r>
              <a:rPr lang="en-US" sz="2000" dirty="0" err="1" smtClean="0"/>
              <a:t>st</a:t>
            </a:r>
            <a:r>
              <a:rPr lang="en-US" sz="2000" dirty="0" smtClean="0"/>
              <a:t> 954'}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Sort </a:t>
            </a:r>
            <a:r>
              <a:rPr lang="en-US" sz="2000" dirty="0" smtClean="0"/>
              <a:t>Descending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Use the value -1 as the second parameter to sort descending.</a:t>
            </a:r>
          </a:p>
          <a:p>
            <a:pPr>
              <a:buNone/>
            </a:pPr>
            <a:r>
              <a:rPr lang="en-US" sz="2000" dirty="0" smtClean="0"/>
              <a:t>	sort</a:t>
            </a:r>
            <a:r>
              <a:rPr lang="en-US" sz="2000" dirty="0" smtClean="0"/>
              <a:t>("name", 1) #ascending</a:t>
            </a:r>
            <a:br>
              <a:rPr lang="en-US" sz="2000" dirty="0" smtClean="0"/>
            </a:br>
            <a:r>
              <a:rPr lang="en-US" sz="2000" dirty="0" smtClean="0"/>
              <a:t>sort("name", -1) #descending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	Sort </a:t>
            </a:r>
            <a:r>
              <a:rPr lang="en-US" sz="2000" dirty="0" smtClean="0"/>
              <a:t>the result reverse alphabetically by name: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 smtClean="0"/>
              <a:t> </a:t>
            </a:r>
            <a:r>
              <a:rPr lang="en-US" sz="2000" dirty="0" err="1" smtClean="0"/>
              <a:t>pymongo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  <a:br>
              <a:rPr lang="en-US" sz="2000" dirty="0" smtClean="0"/>
            </a:b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mydoc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().sort("name", -1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for</a:t>
            </a:r>
            <a:r>
              <a:rPr lang="en-US" sz="2000" dirty="0" smtClean="0"/>
              <a:t> x in </a:t>
            </a:r>
            <a:r>
              <a:rPr lang="en-US" sz="2000" dirty="0" err="1" smtClean="0"/>
              <a:t>mydoc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  print(x)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mycol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mydoc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().sort("name", -1)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	for </a:t>
            </a:r>
            <a:r>
              <a:rPr lang="en-US" sz="2000" dirty="0" smtClean="0"/>
              <a:t>x in </a:t>
            </a:r>
            <a:r>
              <a:rPr lang="en-US" sz="2000" dirty="0" err="1" smtClean="0"/>
              <a:t>mydoc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	 </a:t>
            </a:r>
            <a:r>
              <a:rPr lang="en-US" sz="2000" dirty="0" smtClean="0"/>
              <a:t>print(x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C:\Users\My Name&gt;python demo_mongodb_sort2.py</a:t>
            </a:r>
            <a:br>
              <a:rPr lang="en-US" sz="2000" dirty="0" smtClean="0"/>
            </a:br>
            <a:r>
              <a:rPr lang="en-US" sz="2000" dirty="0" smtClean="0"/>
              <a:t>{'_id': 12, 'name': 'William', 'address': 'Central </a:t>
            </a:r>
            <a:r>
              <a:rPr lang="en-US" sz="2000" dirty="0" err="1" smtClean="0"/>
              <a:t>st</a:t>
            </a:r>
            <a:r>
              <a:rPr lang="en-US" sz="2000" dirty="0" smtClean="0"/>
              <a:t> 954'}</a:t>
            </a:r>
            <a:br>
              <a:rPr lang="en-US" sz="2000" dirty="0" smtClean="0"/>
            </a:br>
            <a:r>
              <a:rPr lang="en-US" sz="2000" dirty="0" smtClean="0"/>
              <a:t>{'_id': 14, 'name': 'Viola', 'address': 'Sideway 1633'}</a:t>
            </a:r>
            <a:br>
              <a:rPr lang="en-US" sz="2000" dirty="0" smtClean="0"/>
            </a:br>
            <a:r>
              <a:rPr lang="en-US" sz="2000" dirty="0" smtClean="0"/>
              <a:t>{'_id': 10, 'name': 'Vicky', 'address': 'Yellow Garden 2'}</a:t>
            </a:r>
            <a:endParaRPr 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{'_</a:t>
            </a:r>
            <a:r>
              <a:rPr lang="en-US" sz="2000" dirty="0" smtClean="0"/>
              <a:t>id': 9, 'name': 'Susan', 'address': 'One way 98'}</a:t>
            </a:r>
            <a:br>
              <a:rPr lang="en-US" sz="2000" dirty="0" smtClean="0"/>
            </a:br>
            <a:r>
              <a:rPr lang="en-US" sz="2000" dirty="0" smtClean="0"/>
              <a:t>{'_id': 6, 'name': 'Sandy', 'address': 'Ocean blvd 2'}</a:t>
            </a:r>
            <a:br>
              <a:rPr lang="en-US" sz="2000" dirty="0" smtClean="0"/>
            </a:br>
            <a:r>
              <a:rPr lang="en-US" sz="2000" dirty="0" smtClean="0"/>
              <a:t>{'_id': 8, 'name': 'Richard', 'address': 'Sky </a:t>
            </a:r>
            <a:r>
              <a:rPr lang="en-US" sz="2000" dirty="0" err="1" smtClean="0"/>
              <a:t>st</a:t>
            </a:r>
            <a:r>
              <a:rPr lang="en-US" sz="2000" dirty="0" smtClean="0"/>
              <a:t> 331'}</a:t>
            </a:r>
            <a:br>
              <a:rPr lang="en-US" sz="2000" dirty="0" smtClean="0"/>
            </a:br>
            <a:r>
              <a:rPr lang="en-US" sz="2000" dirty="0" smtClean="0"/>
              <a:t>{'_id': 2, 'name': 'Peter', 'address': '</a:t>
            </a:r>
            <a:r>
              <a:rPr lang="en-US" sz="2000" dirty="0" err="1" smtClean="0"/>
              <a:t>Lowstreet</a:t>
            </a:r>
            <a:r>
              <a:rPr lang="en-US" sz="2000" dirty="0" smtClean="0"/>
              <a:t> 27'}</a:t>
            </a:r>
            <a:br>
              <a:rPr lang="en-US" sz="2000" dirty="0" smtClean="0"/>
            </a:br>
            <a:r>
              <a:rPr lang="en-US" sz="2000" dirty="0" smtClean="0"/>
              <a:t>{'_id': 5, 'name': 'Michael', 'address': 'Valley 345'}</a:t>
            </a:r>
            <a:br>
              <a:rPr lang="en-US" sz="2000" dirty="0" smtClean="0"/>
            </a:br>
            <a:r>
              <a:rPr lang="en-US" sz="2000" dirty="0" smtClean="0"/>
              <a:t>{'_id': 1, 'name': 'John', 'address': 'Highway37'}</a:t>
            </a:r>
            <a:br>
              <a:rPr lang="en-US" sz="2000" dirty="0" smtClean="0"/>
            </a:br>
            <a:r>
              <a:rPr lang="en-US" sz="2000" dirty="0" smtClean="0"/>
              <a:t>{'_id': 4, 'name': 'Hannah', 'address': 'Mountain 21'}</a:t>
            </a:r>
            <a:br>
              <a:rPr lang="en-US" sz="2000" dirty="0" smtClean="0"/>
            </a:br>
            <a:r>
              <a:rPr lang="en-US" sz="2000" dirty="0" smtClean="0"/>
              <a:t>{'_id': 13, 'name': 'Chuck', 'address': 'Main Road 989'}</a:t>
            </a:r>
            <a:br>
              <a:rPr lang="en-US" sz="2000" dirty="0" smtClean="0"/>
            </a:br>
            <a:r>
              <a:rPr lang="en-US" sz="2000" dirty="0" smtClean="0"/>
              <a:t>{'_id': 7, 'name': 'Betty', 'address': 'Green Grass 1'}</a:t>
            </a:r>
            <a:br>
              <a:rPr lang="en-US" sz="2000" dirty="0" smtClean="0"/>
            </a:br>
            <a:r>
              <a:rPr lang="en-US" sz="2000" dirty="0" smtClean="0"/>
              <a:t>{'_id': 11, 'name': 'Ben', 'address': 'Park Lane 38'}</a:t>
            </a:r>
            <a:br>
              <a:rPr lang="en-US" sz="2000" dirty="0" smtClean="0"/>
            </a:br>
            <a:r>
              <a:rPr lang="en-US" sz="2000" dirty="0" smtClean="0"/>
              <a:t>{'_id': 3, 'name': 'Amy', 'address': 'Apple </a:t>
            </a:r>
            <a:r>
              <a:rPr lang="en-US" sz="2000" dirty="0" err="1" smtClean="0"/>
              <a:t>st</a:t>
            </a:r>
            <a:r>
              <a:rPr lang="en-US" sz="2000" dirty="0" smtClean="0"/>
              <a:t> 652'}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8. </a:t>
            </a:r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Delete Document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Delete Document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To delete one document, we use the </a:t>
            </a:r>
            <a:r>
              <a:rPr lang="en-US" sz="2000" dirty="0" err="1" smtClean="0"/>
              <a:t>delete_one</a:t>
            </a:r>
            <a:r>
              <a:rPr lang="en-US" sz="2000" dirty="0" smtClean="0"/>
              <a:t>() method.</a:t>
            </a:r>
          </a:p>
          <a:p>
            <a:pPr>
              <a:buNone/>
            </a:pPr>
            <a:r>
              <a:rPr lang="en-US" sz="2000" dirty="0" smtClean="0"/>
              <a:t>The first parameter of the </a:t>
            </a:r>
            <a:r>
              <a:rPr lang="en-US" sz="2000" dirty="0" err="1" smtClean="0"/>
              <a:t>delete_one</a:t>
            </a:r>
            <a:r>
              <a:rPr lang="en-US" sz="2000" dirty="0" smtClean="0"/>
              <a:t>() method is a query object defining which document to delete.</a:t>
            </a:r>
          </a:p>
          <a:p>
            <a:pPr>
              <a:buNone/>
            </a:pPr>
            <a:r>
              <a:rPr lang="en-US" sz="2000" b="1" dirty="0" smtClean="0"/>
              <a:t>Note:</a:t>
            </a:r>
            <a:r>
              <a:rPr lang="en-US" sz="2000" dirty="0" smtClean="0"/>
              <a:t> If the query finds more than one document, only the first occurrence is deleted.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Delete the document with the address "Mountain 21":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 smtClean="0"/>
              <a:t> </a:t>
            </a:r>
            <a:r>
              <a:rPr lang="en-US" sz="2000" dirty="0" err="1" smtClean="0"/>
              <a:t>pymongo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  <a:br>
              <a:rPr lang="en-US" sz="2000" dirty="0" smtClean="0"/>
            </a:b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myquery</a:t>
            </a:r>
            <a:r>
              <a:rPr lang="en-US" sz="2000" dirty="0" smtClean="0"/>
              <a:t> </a:t>
            </a:r>
            <a:r>
              <a:rPr lang="en-US" sz="2000" dirty="0" smtClean="0"/>
              <a:t>= { "address": "Mountain 21" 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mycol.delete_one</a:t>
            </a:r>
            <a:r>
              <a:rPr lang="en-US" sz="2000" dirty="0" smtClean="0"/>
              <a:t>(</a:t>
            </a:r>
            <a:r>
              <a:rPr lang="en-US" sz="2000" dirty="0" err="1" smtClean="0"/>
              <a:t>myquery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Delete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</a:p>
          <a:p>
            <a:pPr>
              <a:buNone/>
            </a:pP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myquery</a:t>
            </a:r>
            <a:r>
              <a:rPr lang="en-US" sz="2000" dirty="0" smtClean="0"/>
              <a:t> = { "address": "Mountain 21" }</a:t>
            </a:r>
          </a:p>
          <a:p>
            <a:pPr>
              <a:buNone/>
            </a:pPr>
            <a:r>
              <a:rPr lang="en-US" sz="2000" dirty="0" err="1" smtClean="0"/>
              <a:t>mycol.delete_one</a:t>
            </a:r>
            <a:r>
              <a:rPr lang="en-US" sz="2000" dirty="0" smtClean="0"/>
              <a:t>(</a:t>
            </a:r>
            <a:r>
              <a:rPr lang="en-US" sz="2000" dirty="0" err="1" smtClean="0"/>
              <a:t>myquery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#print the customers collection after the deletion:</a:t>
            </a:r>
          </a:p>
          <a:p>
            <a:pPr>
              <a:buNone/>
            </a:pPr>
            <a:r>
              <a:rPr lang="en-US" sz="2000" dirty="0" smtClean="0"/>
              <a:t>	for </a:t>
            </a:r>
            <a:r>
              <a:rPr lang="en-US" sz="2000" dirty="0" smtClean="0"/>
              <a:t>x in 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():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	print(x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C</a:t>
            </a:r>
            <a:r>
              <a:rPr lang="en-US" sz="2000" dirty="0" smtClean="0"/>
              <a:t>:\Users\My Name&gt;python demo_mongodb_delete_one.py</a:t>
            </a:r>
            <a:br>
              <a:rPr lang="en-US" sz="2000" dirty="0" smtClean="0"/>
            </a:br>
            <a:r>
              <a:rPr lang="en-US" sz="2000" dirty="0" smtClean="0"/>
              <a:t>{'_id': 1, 'name': 'John', 'address': 'Highway37'}</a:t>
            </a:r>
            <a:br>
              <a:rPr lang="en-US" sz="2000" dirty="0" smtClean="0"/>
            </a:br>
            <a:r>
              <a:rPr lang="en-US" sz="2000" dirty="0" smtClean="0"/>
              <a:t>{'_id': 2, 'name': 'Peter', 'address': '</a:t>
            </a:r>
            <a:r>
              <a:rPr lang="en-US" sz="2000" dirty="0" err="1" smtClean="0"/>
              <a:t>Lowstreet</a:t>
            </a:r>
            <a:r>
              <a:rPr lang="en-US" sz="2000" dirty="0" smtClean="0"/>
              <a:t> 27'}</a:t>
            </a:r>
            <a:br>
              <a:rPr lang="en-US" sz="2000" dirty="0" smtClean="0"/>
            </a:br>
            <a:r>
              <a:rPr lang="en-US" sz="2000" dirty="0" smtClean="0"/>
              <a:t>{'_id': 3, 'name': 'Amy', 'address': 'Apple </a:t>
            </a:r>
            <a:r>
              <a:rPr lang="en-US" sz="2000" dirty="0" err="1" smtClean="0"/>
              <a:t>st</a:t>
            </a:r>
            <a:r>
              <a:rPr lang="en-US" sz="2000" dirty="0" smtClean="0"/>
              <a:t> 652'}</a:t>
            </a:r>
            <a:br>
              <a:rPr lang="en-US" sz="2000" dirty="0" smtClean="0"/>
            </a:br>
            <a:r>
              <a:rPr lang="en-US" sz="2000" dirty="0" smtClean="0"/>
              <a:t>{'_id': 5, 'name': 'Michael', 'address': 'Valley 345'}</a:t>
            </a:r>
            <a:endParaRPr 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Delete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{'_</a:t>
            </a:r>
            <a:r>
              <a:rPr lang="en-US" sz="2000" dirty="0" smtClean="0"/>
              <a:t>id': 6, 'name': 'Sandy', 'address': 'Ocean blvd 2'}</a:t>
            </a:r>
            <a:br>
              <a:rPr lang="en-US" sz="2000" dirty="0" smtClean="0"/>
            </a:br>
            <a:r>
              <a:rPr lang="en-US" sz="2000" dirty="0" smtClean="0"/>
              <a:t>{'_id': 7, 'name': 'Betty', 'address': 'Green Grass 1'}</a:t>
            </a:r>
            <a:br>
              <a:rPr lang="en-US" sz="2000" dirty="0" smtClean="0"/>
            </a:br>
            <a:r>
              <a:rPr lang="en-US" sz="2000" dirty="0" smtClean="0"/>
              <a:t>{'_id': 8, 'name': 'Richard', 'address': 'Sky </a:t>
            </a:r>
            <a:r>
              <a:rPr lang="en-US" sz="2000" dirty="0" err="1" smtClean="0"/>
              <a:t>st</a:t>
            </a:r>
            <a:r>
              <a:rPr lang="en-US" sz="2000" dirty="0" smtClean="0"/>
              <a:t> 331'}</a:t>
            </a:r>
            <a:br>
              <a:rPr lang="en-US" sz="2000" dirty="0" smtClean="0"/>
            </a:br>
            <a:r>
              <a:rPr lang="en-US" sz="2000" dirty="0" smtClean="0"/>
              <a:t>{'_id': 9, 'name': 'Susan', 'address': 'One way 98'}</a:t>
            </a:r>
            <a:br>
              <a:rPr lang="en-US" sz="2000" dirty="0" smtClean="0"/>
            </a:br>
            <a:r>
              <a:rPr lang="en-US" sz="2000" dirty="0" smtClean="0"/>
              <a:t>{'_id': 10, 'name': 'Vicky', 'address': 'Yellow Garden 2'}</a:t>
            </a:r>
            <a:br>
              <a:rPr lang="en-US" sz="2000" dirty="0" smtClean="0"/>
            </a:br>
            <a:r>
              <a:rPr lang="en-US" sz="2000" dirty="0" smtClean="0"/>
              <a:t>{'_id': 11, 'name': 'Ben', 'address': 'Park Lane 38'}</a:t>
            </a:r>
            <a:br>
              <a:rPr lang="en-US" sz="2000" dirty="0" smtClean="0"/>
            </a:br>
            <a:r>
              <a:rPr lang="en-US" sz="2000" dirty="0" smtClean="0"/>
              <a:t>{'_id': 12, 'name': 'William', 'address': 'Central </a:t>
            </a:r>
            <a:r>
              <a:rPr lang="en-US" sz="2000" dirty="0" err="1" smtClean="0"/>
              <a:t>st</a:t>
            </a:r>
            <a:r>
              <a:rPr lang="en-US" sz="2000" dirty="0" smtClean="0"/>
              <a:t> 954'}</a:t>
            </a:r>
            <a:br>
              <a:rPr lang="en-US" sz="2000" dirty="0" smtClean="0"/>
            </a:br>
            <a:r>
              <a:rPr lang="en-US" sz="2000" dirty="0" smtClean="0"/>
              <a:t>{'_id': 13, 'name': 'Chuck', 'address': 'Main Road 989'}</a:t>
            </a:r>
            <a:br>
              <a:rPr lang="en-US" sz="2000" dirty="0" smtClean="0"/>
            </a:br>
            <a:r>
              <a:rPr lang="en-US" sz="2000" dirty="0" smtClean="0"/>
              <a:t>{'_id': 14, 'name': 'Viola', 'address': 'Sideway 1633'}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Delete </a:t>
            </a:r>
            <a:r>
              <a:rPr lang="en-US" sz="2000" dirty="0" smtClean="0"/>
              <a:t>Many Documents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To delete more than one document, use the </a:t>
            </a:r>
            <a:r>
              <a:rPr lang="en-US" sz="2000" dirty="0" err="1" smtClean="0"/>
              <a:t>delete_many</a:t>
            </a:r>
            <a:r>
              <a:rPr lang="en-US" sz="2000" dirty="0" smtClean="0"/>
              <a:t>() method.</a:t>
            </a:r>
          </a:p>
          <a:p>
            <a:pPr>
              <a:buNone/>
            </a:pPr>
            <a:r>
              <a:rPr lang="en-US" sz="2000" dirty="0" smtClean="0"/>
              <a:t>The first parameter of the </a:t>
            </a:r>
            <a:r>
              <a:rPr lang="en-US" sz="2000" dirty="0" err="1" smtClean="0"/>
              <a:t>delete_many</a:t>
            </a:r>
            <a:r>
              <a:rPr lang="en-US" sz="2000" dirty="0" smtClean="0"/>
              <a:t>() method is a query object defining which documents to delete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Delete all documents were the address starts with the letter S: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 smtClean="0"/>
              <a:t> </a:t>
            </a:r>
            <a:r>
              <a:rPr lang="en-US" sz="2000" dirty="0" err="1" smtClean="0"/>
              <a:t>pymongo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Delete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  <a:br>
              <a:rPr lang="en-US" sz="2000" dirty="0" smtClean="0"/>
            </a:b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myquery</a:t>
            </a:r>
            <a:r>
              <a:rPr lang="en-US" sz="2000" dirty="0" smtClean="0"/>
              <a:t> = { "address": {"$</a:t>
            </a:r>
            <a:r>
              <a:rPr lang="en-US" sz="2000" dirty="0" err="1" smtClean="0"/>
              <a:t>regex</a:t>
            </a:r>
            <a:r>
              <a:rPr lang="en-US" sz="2000" dirty="0" smtClean="0"/>
              <a:t>": "^S"} 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x = </a:t>
            </a:r>
            <a:r>
              <a:rPr lang="en-US" sz="2000" dirty="0" err="1" smtClean="0"/>
              <a:t>mycol.delete_many</a:t>
            </a:r>
            <a:r>
              <a:rPr lang="en-US" sz="2000" dirty="0" smtClean="0"/>
              <a:t>(</a:t>
            </a:r>
            <a:r>
              <a:rPr lang="en-US" sz="2000" dirty="0" err="1" smtClean="0"/>
              <a:t>myquery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x.deleted_count</a:t>
            </a:r>
            <a:r>
              <a:rPr lang="en-US" sz="2000" dirty="0" smtClean="0"/>
              <a:t>, " documents deleted.")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mycol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myquery</a:t>
            </a:r>
            <a:r>
              <a:rPr lang="en-US" sz="2000" dirty="0" smtClean="0"/>
              <a:t> </a:t>
            </a:r>
            <a:r>
              <a:rPr lang="en-US" sz="2000" dirty="0" smtClean="0"/>
              <a:t>= { "address": {"$</a:t>
            </a:r>
            <a:r>
              <a:rPr lang="en-US" sz="2000" dirty="0" err="1" smtClean="0"/>
              <a:t>regex</a:t>
            </a:r>
            <a:r>
              <a:rPr lang="en-US" sz="2000" dirty="0" smtClean="0"/>
              <a:t>": "^S"} 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Delete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	x </a:t>
            </a:r>
            <a:r>
              <a:rPr lang="en-US" sz="2000" dirty="0" smtClean="0"/>
              <a:t>= </a:t>
            </a:r>
            <a:r>
              <a:rPr lang="en-US" sz="2000" dirty="0" err="1" smtClean="0"/>
              <a:t>mycol.delete_many</a:t>
            </a:r>
            <a:r>
              <a:rPr lang="en-US" sz="2000" dirty="0" smtClean="0"/>
              <a:t>(</a:t>
            </a:r>
            <a:r>
              <a:rPr lang="en-US" sz="2000" dirty="0" err="1" smtClean="0"/>
              <a:t>myquery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	print(</a:t>
            </a:r>
            <a:r>
              <a:rPr lang="en-US" sz="2000" dirty="0" err="1" smtClean="0"/>
              <a:t>x.deleted_count</a:t>
            </a:r>
            <a:r>
              <a:rPr lang="en-US" sz="2000" dirty="0" smtClean="0"/>
              <a:t>, "documents deleted")</a:t>
            </a:r>
          </a:p>
          <a:p>
            <a:pPr>
              <a:buNone/>
            </a:pPr>
            <a:r>
              <a:rPr lang="en-US" sz="2000" dirty="0" smtClean="0"/>
              <a:t>	C</a:t>
            </a:r>
            <a:r>
              <a:rPr lang="en-US" sz="2000" dirty="0" smtClean="0"/>
              <a:t>:\Users\My Name&gt;python demo_mongodb_delete_many.py</a:t>
            </a:r>
            <a:br>
              <a:rPr lang="en-US" sz="2000" dirty="0" smtClean="0"/>
            </a:br>
            <a:r>
              <a:rPr lang="en-US" sz="2000" dirty="0" smtClean="0"/>
              <a:t>2 documents deleted.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Delete </a:t>
            </a:r>
            <a:r>
              <a:rPr lang="en-US" sz="2000" dirty="0" smtClean="0"/>
              <a:t>All Documents in a Collection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To delete all documents in a collection, pass an empty query object to the </a:t>
            </a:r>
            <a:r>
              <a:rPr lang="en-US" sz="2000" dirty="0" err="1" smtClean="0"/>
              <a:t>delete_many</a:t>
            </a:r>
            <a:r>
              <a:rPr lang="en-US" sz="2000" dirty="0" smtClean="0"/>
              <a:t>() method: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Delete all documents in the "customers" collection: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 smtClean="0"/>
              <a:t> </a:t>
            </a:r>
            <a:r>
              <a:rPr lang="en-US" sz="2000" dirty="0" err="1" smtClean="0"/>
              <a:t>pymongo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  <a:br>
              <a:rPr lang="en-US" sz="2000" dirty="0" smtClean="0"/>
            </a:b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x = </a:t>
            </a:r>
            <a:r>
              <a:rPr lang="en-US" sz="2000" dirty="0" err="1" smtClean="0"/>
              <a:t>mycol.delete_many</a:t>
            </a:r>
            <a:r>
              <a:rPr lang="en-US" sz="2000" dirty="0" smtClean="0"/>
              <a:t>({})</a:t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Delete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x.deleted_count</a:t>
            </a:r>
            <a:r>
              <a:rPr lang="en-US" sz="2000" dirty="0" smtClean="0"/>
              <a:t>, " documents deleted.")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</a:p>
          <a:p>
            <a:pPr>
              <a:buNone/>
            </a:pP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x = </a:t>
            </a:r>
            <a:r>
              <a:rPr lang="en-US" sz="2000" dirty="0" err="1" smtClean="0"/>
              <a:t>mycol.delete_many</a:t>
            </a:r>
            <a:r>
              <a:rPr lang="en-US" sz="2000" dirty="0" smtClean="0"/>
              <a:t>({})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x.deleted_count</a:t>
            </a:r>
            <a:r>
              <a:rPr lang="en-US" sz="2000" dirty="0" smtClean="0"/>
              <a:t>, "documents deleted")</a:t>
            </a:r>
          </a:p>
          <a:p>
            <a:pPr>
              <a:buNone/>
            </a:pPr>
            <a:r>
              <a:rPr lang="en-US" sz="2000" dirty="0" smtClean="0"/>
              <a:t>C:\Users\My Name&gt;python demo_mongodb_delete_all.py</a:t>
            </a:r>
            <a:br>
              <a:rPr lang="en-US" sz="2000" dirty="0" smtClean="0"/>
            </a:br>
            <a:r>
              <a:rPr lang="en-US" sz="2000" dirty="0" smtClean="0"/>
              <a:t>11 documents deleted.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9. </a:t>
            </a:r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Drop Collection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Delete Collection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You can delete a table, or collection as it is called in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, by using the drop() method.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Delete the "customers" collection: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 smtClean="0"/>
              <a:t> </a:t>
            </a:r>
            <a:r>
              <a:rPr lang="en-US" sz="2000" dirty="0" err="1" smtClean="0"/>
              <a:t>pymongo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  <a:br>
              <a:rPr lang="en-US" sz="2000" dirty="0" smtClean="0"/>
            </a:b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mycol.drop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mycol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# database created!</a:t>
            </a:r>
          </a:p>
          <a:p>
            <a:pPr>
              <a:buNone/>
            </a:pPr>
            <a:r>
              <a:rPr lang="en-US" sz="2000" dirty="0"/>
              <a:t>C:\Users\My Name&gt;python demo_mongodb_create_db.py</a:t>
            </a:r>
          </a:p>
          <a:p>
            <a:pPr>
              <a:buNone/>
            </a:pPr>
            <a:r>
              <a:rPr lang="en-US" sz="2000" b="1" dirty="0"/>
              <a:t>Important:</a:t>
            </a:r>
            <a:r>
              <a:rPr lang="en-US" sz="2000" dirty="0"/>
              <a:t> In </a:t>
            </a:r>
            <a:r>
              <a:rPr lang="en-US" sz="2000" dirty="0" err="1"/>
              <a:t>MongoDB</a:t>
            </a:r>
            <a:r>
              <a:rPr lang="en-US" sz="2000" dirty="0"/>
              <a:t>, a database is not created until it gets content!</a:t>
            </a:r>
          </a:p>
          <a:p>
            <a:pPr>
              <a:buNone/>
            </a:pPr>
            <a:r>
              <a:rPr lang="en-US" sz="2000" dirty="0" err="1"/>
              <a:t>MongoDB</a:t>
            </a:r>
            <a:r>
              <a:rPr lang="en-US" sz="2000" dirty="0"/>
              <a:t> waits until you have created a collection (table), with at least one document (record) before it actually creates the database (and collection).</a:t>
            </a:r>
          </a:p>
          <a:p>
            <a:pPr>
              <a:buNone/>
            </a:pPr>
            <a:r>
              <a:rPr lang="en-US" sz="2000" dirty="0"/>
              <a:t>Check if Database Exists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Remember:</a:t>
            </a:r>
            <a:r>
              <a:rPr lang="en-US" sz="2000" dirty="0"/>
              <a:t> In </a:t>
            </a:r>
            <a:r>
              <a:rPr lang="en-US" sz="2000" dirty="0" err="1"/>
              <a:t>MongoDB</a:t>
            </a:r>
            <a:r>
              <a:rPr lang="en-US" sz="2000" dirty="0"/>
              <a:t>, a database is not created until it gets content, so if this is your first time creating a database, you should complete the next two chapters (create collection and create document) before you check if the database exists!</a:t>
            </a:r>
          </a:p>
          <a:p>
            <a:pPr>
              <a:buNone/>
            </a:pPr>
            <a:r>
              <a:rPr lang="en-US" sz="2000" dirty="0"/>
              <a:t>You can check if a database exist by listing all databases in you system: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Return a list of your system's databases: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myclient.list_database_names</a:t>
            </a:r>
            <a:r>
              <a:rPr lang="en-US" sz="2000" dirty="0"/>
              <a:t>())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Drop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mycol.drop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	C</a:t>
            </a:r>
            <a:r>
              <a:rPr lang="en-US" sz="2000" dirty="0" smtClean="0"/>
              <a:t>:\Users\My Name&gt;python demo_mongodb_drop_collection.py</a:t>
            </a:r>
          </a:p>
          <a:p>
            <a:pPr>
              <a:buNone/>
            </a:pPr>
            <a:r>
              <a:rPr lang="en-US" sz="2000" dirty="0" smtClean="0"/>
              <a:t>The drop() method returns true if the collection was dropped successfully, and false if the collection does not exist.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dirty="0" smtClean="0"/>
              <a:t> 10. </a:t>
            </a:r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Update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Update Collection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You can update a record, or document as it is called in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, by using the </a:t>
            </a:r>
            <a:r>
              <a:rPr lang="en-US" sz="2000" dirty="0" err="1" smtClean="0"/>
              <a:t>update_one</a:t>
            </a:r>
            <a:r>
              <a:rPr lang="en-US" sz="2000" dirty="0" smtClean="0"/>
              <a:t>() method.</a:t>
            </a:r>
          </a:p>
          <a:p>
            <a:pPr>
              <a:buNone/>
            </a:pPr>
            <a:r>
              <a:rPr lang="en-US" sz="2000" dirty="0" smtClean="0"/>
              <a:t>The first parameter of the </a:t>
            </a:r>
            <a:r>
              <a:rPr lang="en-US" sz="2000" dirty="0" err="1" smtClean="0"/>
              <a:t>update_one</a:t>
            </a:r>
            <a:r>
              <a:rPr lang="en-US" sz="2000" dirty="0" smtClean="0"/>
              <a:t>() method is a query object defining which document to update.</a:t>
            </a:r>
          </a:p>
          <a:p>
            <a:pPr>
              <a:buNone/>
            </a:pPr>
            <a:r>
              <a:rPr lang="en-US" sz="2000" b="1" dirty="0" smtClean="0"/>
              <a:t>Note:</a:t>
            </a:r>
            <a:r>
              <a:rPr lang="en-US" sz="2000" dirty="0" smtClean="0"/>
              <a:t> If the query finds more than one record, only the first occurrence is updated.</a:t>
            </a:r>
          </a:p>
          <a:p>
            <a:pPr>
              <a:buNone/>
            </a:pPr>
            <a:r>
              <a:rPr lang="en-US" sz="2000" dirty="0" smtClean="0"/>
              <a:t>The second parameter is an object defining the new values of the document.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Change the address from "Valley 345" to "Canyon 123":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 smtClean="0"/>
              <a:t> 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  <a:br>
              <a:rPr lang="en-US" sz="2000" dirty="0" smtClean="0"/>
            </a:b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myquery</a:t>
            </a:r>
            <a:r>
              <a:rPr lang="en-US" sz="2000" dirty="0" smtClean="0"/>
              <a:t> </a:t>
            </a:r>
            <a:r>
              <a:rPr lang="en-US" sz="2000" dirty="0" smtClean="0"/>
              <a:t>= { "address": "Valley 345" }</a:t>
            </a:r>
            <a:br>
              <a:rPr lang="en-US" sz="2000" dirty="0" smtClean="0"/>
            </a:br>
            <a:r>
              <a:rPr lang="en-US" sz="2000" dirty="0" err="1" smtClean="0"/>
              <a:t>newvalues</a:t>
            </a:r>
            <a:r>
              <a:rPr lang="en-US" sz="2000" dirty="0" smtClean="0"/>
              <a:t> = { "$set": { "address": "Canyon 123" } }</a:t>
            </a:r>
            <a:endParaRPr 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mycol.update_one</a:t>
            </a:r>
            <a:r>
              <a:rPr lang="en-US" sz="2000" dirty="0" smtClean="0"/>
              <a:t>(</a:t>
            </a:r>
            <a:r>
              <a:rPr lang="en-US" sz="2000" dirty="0" err="1" smtClean="0"/>
              <a:t>myquery</a:t>
            </a:r>
            <a:r>
              <a:rPr lang="en-US" sz="2000" dirty="0" smtClean="0"/>
              <a:t>, </a:t>
            </a:r>
            <a:r>
              <a:rPr lang="en-US" sz="2000" dirty="0" err="1" smtClean="0"/>
              <a:t>newvalues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#print "customers" after the update:</a:t>
            </a:r>
            <a:br>
              <a:rPr lang="en-US" sz="2000" dirty="0" smtClean="0"/>
            </a:br>
            <a:r>
              <a:rPr lang="en-US" sz="2000" dirty="0" smtClean="0"/>
              <a:t>for x in 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():</a:t>
            </a:r>
            <a:br>
              <a:rPr lang="en-US" sz="2000" dirty="0" smtClean="0"/>
            </a:br>
            <a:r>
              <a:rPr lang="en-US" sz="2000" dirty="0" smtClean="0"/>
              <a:t>  print(x)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</a:p>
          <a:p>
            <a:pPr>
              <a:buNone/>
            </a:pP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myquery</a:t>
            </a:r>
            <a:r>
              <a:rPr lang="en-US" sz="2000" dirty="0" smtClean="0"/>
              <a:t> = { "address": "Valley 345" }</a:t>
            </a:r>
          </a:p>
          <a:p>
            <a:pPr>
              <a:buNone/>
            </a:pPr>
            <a:r>
              <a:rPr lang="en-US" sz="2000" dirty="0" err="1" smtClean="0"/>
              <a:t>newvalues</a:t>
            </a:r>
            <a:r>
              <a:rPr lang="en-US" sz="2000" dirty="0" smtClean="0"/>
              <a:t> = { "$set": { "address": "Canyon 123" } }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mycol.update_one</a:t>
            </a:r>
            <a:r>
              <a:rPr lang="en-US" sz="2000" dirty="0" smtClean="0"/>
              <a:t>(</a:t>
            </a:r>
            <a:r>
              <a:rPr lang="en-US" sz="2000" dirty="0" err="1" smtClean="0"/>
              <a:t>myquery</a:t>
            </a:r>
            <a:r>
              <a:rPr lang="en-US" sz="2000" dirty="0" smtClean="0"/>
              <a:t>, </a:t>
            </a:r>
            <a:r>
              <a:rPr lang="en-US" sz="2000" dirty="0" err="1" smtClean="0"/>
              <a:t>newvalues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#</a:t>
            </a:r>
            <a:r>
              <a:rPr lang="en-US" sz="2000" dirty="0" smtClean="0"/>
              <a:t>print "customers" after the update:</a:t>
            </a:r>
          </a:p>
          <a:p>
            <a:pPr>
              <a:buNone/>
            </a:pPr>
            <a:r>
              <a:rPr lang="en-US" sz="2000" dirty="0" smtClean="0"/>
              <a:t>	for </a:t>
            </a:r>
            <a:r>
              <a:rPr lang="en-US" sz="2000" dirty="0" smtClean="0"/>
              <a:t>x in 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():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	print(x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C</a:t>
            </a:r>
            <a:r>
              <a:rPr lang="en-US" sz="2000" dirty="0" smtClean="0"/>
              <a:t>:\Users\My Name&gt;python demo_mongodb_update_one.py</a:t>
            </a:r>
            <a:br>
              <a:rPr lang="en-US" sz="2000" dirty="0" smtClean="0"/>
            </a:br>
            <a:r>
              <a:rPr lang="en-US" sz="2000" dirty="0" smtClean="0"/>
              <a:t>{'_id': 1, 'name': 'John', 'address': 'Highway37'}</a:t>
            </a:r>
            <a:br>
              <a:rPr lang="en-US" sz="2000" dirty="0" smtClean="0"/>
            </a:br>
            <a:r>
              <a:rPr lang="en-US" sz="2000" dirty="0" smtClean="0"/>
              <a:t>{'_id': 2, 'name': 'Peter', 'address': '</a:t>
            </a:r>
            <a:r>
              <a:rPr lang="en-US" sz="2000" dirty="0" err="1" smtClean="0"/>
              <a:t>Lowstreet</a:t>
            </a:r>
            <a:r>
              <a:rPr lang="en-US" sz="2000" dirty="0" smtClean="0"/>
              <a:t> 27'}</a:t>
            </a:r>
            <a:br>
              <a:rPr lang="en-US" sz="2000" dirty="0" smtClean="0"/>
            </a:br>
            <a:r>
              <a:rPr lang="en-US" sz="2000" dirty="0" smtClean="0"/>
              <a:t>{'_id': 3, 'name': 'Amy', 'address': 'Apple </a:t>
            </a:r>
            <a:r>
              <a:rPr lang="en-US" sz="2000" dirty="0" err="1" smtClean="0"/>
              <a:t>st</a:t>
            </a:r>
            <a:r>
              <a:rPr lang="en-US" sz="2000" dirty="0" smtClean="0"/>
              <a:t> 652'}</a:t>
            </a:r>
            <a:br>
              <a:rPr lang="en-US" sz="2000" dirty="0" smtClean="0"/>
            </a:br>
            <a:r>
              <a:rPr lang="en-US" sz="2000" dirty="0" smtClean="0"/>
              <a:t>{'_id': 4, 'name': 'Hannah', 'address': 'Mountain 21'}</a:t>
            </a:r>
            <a:br>
              <a:rPr lang="en-US" sz="2000" dirty="0" smtClean="0"/>
            </a:br>
            <a:r>
              <a:rPr lang="en-US" sz="2000" dirty="0" smtClean="0"/>
              <a:t>{'_id': 5, 'name': 'Michael', 'address': 'Canyon 123'}</a:t>
            </a:r>
            <a:br>
              <a:rPr lang="en-US" sz="2000" dirty="0" smtClean="0"/>
            </a:br>
            <a:r>
              <a:rPr lang="en-US" sz="2000" dirty="0" smtClean="0"/>
              <a:t>{'_id': 6, 'name': 'Sandy', 'address': 'Ocean blvd 2'}</a:t>
            </a:r>
            <a:br>
              <a:rPr lang="en-US" sz="2000" dirty="0" smtClean="0"/>
            </a:br>
            <a:r>
              <a:rPr lang="en-US" sz="2000" dirty="0" smtClean="0"/>
              <a:t>{'_id': 7, 'name': 'Betty', 'address': 'Green Grass 1'}</a:t>
            </a:r>
            <a:br>
              <a:rPr lang="en-US" sz="2000" dirty="0" smtClean="0"/>
            </a:br>
            <a:r>
              <a:rPr lang="en-US" sz="2000" dirty="0" smtClean="0"/>
              <a:t>{'_id': 8, 'name': 'Richard', 'address': 'Sky </a:t>
            </a:r>
            <a:r>
              <a:rPr lang="en-US" sz="2000" dirty="0" err="1" smtClean="0"/>
              <a:t>st</a:t>
            </a:r>
            <a:r>
              <a:rPr lang="en-US" sz="2000" dirty="0" smtClean="0"/>
              <a:t> 331'}</a:t>
            </a:r>
            <a:br>
              <a:rPr lang="en-US" sz="2000" dirty="0" smtClean="0"/>
            </a:br>
            <a:r>
              <a:rPr lang="en-US" sz="2000" dirty="0" smtClean="0"/>
              <a:t>{'_id': 9, 'name': 'Susan', 'address': 'One way 98'}</a:t>
            </a:r>
            <a:br>
              <a:rPr lang="en-US" sz="2000" dirty="0" smtClean="0"/>
            </a:br>
            <a:r>
              <a:rPr lang="en-US" sz="2000" dirty="0" smtClean="0"/>
              <a:t>{'_id': 10, 'name': 'Vicky', 'address': 'Yellow Garden 2'}</a:t>
            </a:r>
            <a:br>
              <a:rPr lang="en-US" sz="2000" dirty="0" smtClean="0"/>
            </a:br>
            <a:r>
              <a:rPr lang="en-US" sz="2000" dirty="0" smtClean="0"/>
              <a:t>{'_id': 11, 'name': 'Ben', 'address': 'Park Lane 38'}</a:t>
            </a:r>
            <a:br>
              <a:rPr lang="en-US" sz="2000" dirty="0" smtClean="0"/>
            </a:br>
            <a:r>
              <a:rPr lang="en-US" sz="2000" dirty="0" smtClean="0"/>
              <a:t>{'_id': 12, 'name': 'William', 'address': 'Central </a:t>
            </a:r>
            <a:r>
              <a:rPr lang="en-US" sz="2000" dirty="0" err="1" smtClean="0"/>
              <a:t>st</a:t>
            </a:r>
            <a:r>
              <a:rPr lang="en-US" sz="2000" dirty="0" smtClean="0"/>
              <a:t> 954'}</a:t>
            </a:r>
            <a:br>
              <a:rPr lang="en-US" sz="2000" dirty="0" smtClean="0"/>
            </a:br>
            <a:r>
              <a:rPr lang="en-US" sz="2000" dirty="0" smtClean="0"/>
              <a:t>{'_id': 13, 'name': 'Chuck', 'address': 'Main Road 989'}</a:t>
            </a:r>
            <a:br>
              <a:rPr lang="en-US" sz="2000" dirty="0" smtClean="0"/>
            </a:br>
            <a:r>
              <a:rPr lang="en-US" sz="2000" dirty="0" smtClean="0"/>
              <a:t>{'_id': 14, 'name': 'Viola', 'address': 'Sideway 1633'}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Update Many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To update </a:t>
            </a:r>
            <a:r>
              <a:rPr lang="en-US" sz="2000" i="1" dirty="0" smtClean="0"/>
              <a:t>all</a:t>
            </a:r>
            <a:r>
              <a:rPr lang="en-US" sz="2000" dirty="0" smtClean="0"/>
              <a:t> documents that meets the criteria of the query, use the </a:t>
            </a:r>
            <a:r>
              <a:rPr lang="en-US" sz="2000" dirty="0" err="1" smtClean="0"/>
              <a:t>update_many</a:t>
            </a:r>
            <a:r>
              <a:rPr lang="en-US" sz="2000" dirty="0" smtClean="0"/>
              <a:t>() method.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Update all documents where the address starts with the letter "S":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 smtClean="0"/>
              <a:t> </a:t>
            </a:r>
            <a:r>
              <a:rPr lang="en-US" sz="2000" dirty="0" err="1" smtClean="0"/>
              <a:t>pymongo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  <a:br>
              <a:rPr lang="en-US" sz="2000" dirty="0" smtClean="0"/>
            </a:b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myquery</a:t>
            </a:r>
            <a:r>
              <a:rPr lang="en-US" sz="2000" dirty="0" smtClean="0"/>
              <a:t> = { "address": { "$</a:t>
            </a:r>
            <a:r>
              <a:rPr lang="en-US" sz="2000" dirty="0" err="1" smtClean="0"/>
              <a:t>regex</a:t>
            </a:r>
            <a:r>
              <a:rPr lang="en-US" sz="2000" dirty="0" smtClean="0"/>
              <a:t>": "^S" } }</a:t>
            </a:r>
            <a:br>
              <a:rPr lang="en-US" sz="2000" dirty="0" smtClean="0"/>
            </a:br>
            <a:r>
              <a:rPr lang="en-US" sz="2000" dirty="0" err="1" smtClean="0"/>
              <a:t>newvalues</a:t>
            </a:r>
            <a:r>
              <a:rPr lang="en-US" sz="2000" dirty="0" smtClean="0"/>
              <a:t> = { "$set": { "name": "Minnie" } 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x = </a:t>
            </a:r>
            <a:r>
              <a:rPr lang="en-US" sz="2000" dirty="0" err="1" smtClean="0"/>
              <a:t>mycol.update_many</a:t>
            </a:r>
            <a:r>
              <a:rPr lang="en-US" sz="2000" dirty="0" smtClean="0"/>
              <a:t>(</a:t>
            </a:r>
            <a:r>
              <a:rPr lang="en-US" sz="2000" dirty="0" err="1" smtClean="0"/>
              <a:t>myquery</a:t>
            </a:r>
            <a:r>
              <a:rPr lang="en-US" sz="2000" dirty="0" smtClean="0"/>
              <a:t>, </a:t>
            </a:r>
            <a:r>
              <a:rPr lang="en-US" sz="2000" dirty="0" err="1" smtClean="0"/>
              <a:t>newvalues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print(</a:t>
            </a:r>
            <a:r>
              <a:rPr lang="en-US" sz="2000" dirty="0" err="1" smtClean="0"/>
              <a:t>x.modified_count</a:t>
            </a:r>
            <a:r>
              <a:rPr lang="en-US" sz="2000" dirty="0" smtClean="0"/>
              <a:t>, "documents updated.")</a:t>
            </a:r>
            <a:endParaRPr 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import 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</a:p>
          <a:p>
            <a:pPr>
              <a:buNone/>
            </a:pP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myquery</a:t>
            </a:r>
            <a:r>
              <a:rPr lang="en-US" sz="2000" dirty="0" smtClean="0"/>
              <a:t> = { "address": { "$</a:t>
            </a:r>
            <a:r>
              <a:rPr lang="en-US" sz="2000" dirty="0" err="1" smtClean="0"/>
              <a:t>regex</a:t>
            </a:r>
            <a:r>
              <a:rPr lang="en-US" sz="2000" dirty="0" smtClean="0"/>
              <a:t>": "^S" } }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err="1" smtClean="0"/>
              <a:t>newvalues</a:t>
            </a:r>
            <a:r>
              <a:rPr lang="en-US" sz="2000" dirty="0" smtClean="0"/>
              <a:t> = { "$set": { "name": "Minnie" } }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x = </a:t>
            </a:r>
            <a:r>
              <a:rPr lang="en-US" sz="2000" dirty="0" err="1" smtClean="0"/>
              <a:t>mycol.update_many</a:t>
            </a:r>
            <a:r>
              <a:rPr lang="en-US" sz="2000" dirty="0" smtClean="0"/>
              <a:t>(</a:t>
            </a:r>
            <a:r>
              <a:rPr lang="en-US" sz="2000" dirty="0" err="1" smtClean="0"/>
              <a:t>myquery</a:t>
            </a:r>
            <a:r>
              <a:rPr lang="en-US" sz="2000" dirty="0" smtClean="0"/>
              <a:t>, </a:t>
            </a:r>
            <a:r>
              <a:rPr lang="en-US" sz="2000" dirty="0" err="1" smtClean="0"/>
              <a:t>newvalues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print(</a:t>
            </a:r>
            <a:r>
              <a:rPr lang="en-US" sz="2000" dirty="0" err="1" smtClean="0"/>
              <a:t>x.modified_count</a:t>
            </a:r>
            <a:r>
              <a:rPr lang="en-US" sz="2000" dirty="0" smtClean="0"/>
              <a:t>, "documents updated.")</a:t>
            </a:r>
          </a:p>
          <a:p>
            <a:pPr>
              <a:buNone/>
            </a:pPr>
            <a:r>
              <a:rPr lang="en-US" sz="2000" dirty="0" smtClean="0"/>
              <a:t>C:\Users\My Name&gt;python demo_mongodb_update_many.py</a:t>
            </a:r>
            <a:br>
              <a:rPr lang="en-US" sz="2000" dirty="0" smtClean="0"/>
            </a:br>
            <a:r>
              <a:rPr lang="en-US" sz="2000" dirty="0" smtClean="0"/>
              <a:t>2 documents updated.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11. </a:t>
            </a:r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Limit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Limit the Result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	To </a:t>
            </a:r>
            <a:r>
              <a:rPr lang="en-US" sz="2000" dirty="0" smtClean="0"/>
              <a:t>limit the result in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, we use the limit() method.</a:t>
            </a:r>
          </a:p>
          <a:p>
            <a:pPr>
              <a:buNone/>
            </a:pPr>
            <a:r>
              <a:rPr lang="en-US" sz="2000" dirty="0" smtClean="0"/>
              <a:t>	The</a:t>
            </a:r>
            <a:r>
              <a:rPr lang="en-US" sz="2000" dirty="0" smtClean="0"/>
              <a:t> limit() method takes one parameter, a number defining how many documents to return.</a:t>
            </a:r>
          </a:p>
          <a:p>
            <a:pPr>
              <a:buNone/>
            </a:pPr>
            <a:r>
              <a:rPr lang="en-US" sz="2000" dirty="0" smtClean="0"/>
              <a:t>Consider you have a "customers" collection:</a:t>
            </a:r>
          </a:p>
          <a:p>
            <a:pPr>
              <a:buNone/>
            </a:pPr>
            <a:r>
              <a:rPr lang="en-US" sz="2000" dirty="0" smtClean="0"/>
              <a:t>Customers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	{'_</a:t>
            </a:r>
            <a:r>
              <a:rPr lang="en-US" sz="2000" dirty="0" smtClean="0"/>
              <a:t>id': 1, 'name': 'John', 'address': 'Highway37'}</a:t>
            </a:r>
            <a:br>
              <a:rPr lang="en-US" sz="2000" dirty="0" smtClean="0"/>
            </a:br>
            <a:r>
              <a:rPr lang="en-US" sz="2000" dirty="0" smtClean="0"/>
              <a:t>{'_id': 2, 'name': 'Peter', 'address': '</a:t>
            </a:r>
            <a:r>
              <a:rPr lang="en-US" sz="2000" dirty="0" err="1" smtClean="0"/>
              <a:t>Lowstreet</a:t>
            </a:r>
            <a:r>
              <a:rPr lang="en-US" sz="2000" dirty="0" smtClean="0"/>
              <a:t> 27'}</a:t>
            </a:r>
            <a:br>
              <a:rPr lang="en-US" sz="2000" dirty="0" smtClean="0"/>
            </a:br>
            <a:r>
              <a:rPr lang="en-US" sz="2000" dirty="0" smtClean="0"/>
              <a:t>{'_id': 3, 'name': 'Amy', 'address': 'Apple </a:t>
            </a:r>
            <a:r>
              <a:rPr lang="en-US" sz="2000" dirty="0" err="1" smtClean="0"/>
              <a:t>st</a:t>
            </a:r>
            <a:r>
              <a:rPr lang="en-US" sz="2000" dirty="0" smtClean="0"/>
              <a:t> 652'}</a:t>
            </a:r>
            <a:br>
              <a:rPr lang="en-US" sz="2000" dirty="0" smtClean="0"/>
            </a:br>
            <a:r>
              <a:rPr lang="en-US" sz="2000" dirty="0" smtClean="0"/>
              <a:t>{'_id': 4, 'name': 'Hannah', 'address': 'Mountain 21'}</a:t>
            </a:r>
            <a:br>
              <a:rPr lang="en-US" sz="2000" dirty="0" smtClean="0"/>
            </a:br>
            <a:r>
              <a:rPr lang="en-US" sz="2000" dirty="0" smtClean="0"/>
              <a:t>{'_id': 5, 'name': 'Michael', 'address': 'Valley 345'}</a:t>
            </a:r>
            <a:br>
              <a:rPr lang="en-US" sz="2000" dirty="0" smtClean="0"/>
            </a:br>
            <a:r>
              <a:rPr lang="en-US" sz="2000" dirty="0" smtClean="0"/>
              <a:t>{'_id': 6, 'name': 'Sandy', 'address': 'Ocean blvd 2'}</a:t>
            </a:r>
            <a:br>
              <a:rPr lang="en-US" sz="2000" dirty="0" smtClean="0"/>
            </a:br>
            <a:r>
              <a:rPr lang="en-US" sz="2000" dirty="0" smtClean="0"/>
              <a:t>{'_id': 7, 'name': 'Betty', 'address': 'Green Grass 1'}</a:t>
            </a:r>
            <a:br>
              <a:rPr lang="en-US" sz="2000" dirty="0" smtClean="0"/>
            </a:br>
            <a:r>
              <a:rPr lang="en-US" sz="2000" dirty="0" smtClean="0"/>
              <a:t>{'_id': 8, 'name': 'Richard', 'address': 'Sky </a:t>
            </a:r>
            <a:r>
              <a:rPr lang="en-US" sz="2000" dirty="0" err="1" smtClean="0"/>
              <a:t>st</a:t>
            </a:r>
            <a:r>
              <a:rPr lang="en-US" sz="2000" dirty="0" smtClean="0"/>
              <a:t> 331'}</a:t>
            </a:r>
            <a:br>
              <a:rPr lang="en-US" sz="2000" dirty="0" smtClean="0"/>
            </a:br>
            <a:r>
              <a:rPr lang="en-US" sz="2000" dirty="0" smtClean="0"/>
              <a:t>{'_id': 9, 'name': 'Susan', 'address': 'One way 98'}</a:t>
            </a:r>
            <a:br>
              <a:rPr lang="en-US" sz="2000" dirty="0" smtClean="0"/>
            </a:br>
            <a:r>
              <a:rPr lang="en-US" sz="2000" dirty="0" smtClean="0"/>
              <a:t>{'_id': 10, 'name': 'Vicky', 'address': 'Yellow Garden 2'}</a:t>
            </a:r>
            <a:br>
              <a:rPr lang="en-US" sz="2000" dirty="0" smtClean="0"/>
            </a:br>
            <a:r>
              <a:rPr lang="en-US" sz="2000" dirty="0" smtClean="0"/>
              <a:t>{'_id': 11, 'name': 'Ben', 'address': 'Park Lane 38'}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{'_</a:t>
            </a:r>
            <a:r>
              <a:rPr lang="en-US" sz="2000" dirty="0" smtClean="0"/>
              <a:t>id': 12, 'name': 'William', 'address': 'Central </a:t>
            </a:r>
            <a:r>
              <a:rPr lang="en-US" sz="2000" dirty="0" err="1" smtClean="0"/>
              <a:t>st</a:t>
            </a:r>
            <a:r>
              <a:rPr lang="en-US" sz="2000" dirty="0" smtClean="0"/>
              <a:t> 954'}</a:t>
            </a:r>
            <a:br>
              <a:rPr lang="en-US" sz="2000" dirty="0" smtClean="0"/>
            </a:br>
            <a:r>
              <a:rPr lang="en-US" sz="2000" dirty="0" smtClean="0"/>
              <a:t>{'_id': 13, 'name': 'Chuck', 'address': 'Main Road 989'}</a:t>
            </a:r>
            <a:br>
              <a:rPr lang="en-US" sz="2000" dirty="0" smtClean="0"/>
            </a:br>
            <a:r>
              <a:rPr lang="en-US" sz="2000" dirty="0" smtClean="0"/>
              <a:t>{'_id': 14, 'name': 'Viola', 'address': 'Sideway 1633'}</a:t>
            </a:r>
          </a:p>
          <a:p>
            <a:pPr>
              <a:buNone/>
            </a:pPr>
            <a:r>
              <a:rPr lang="en-US" sz="2000" dirty="0" smtClean="0"/>
              <a:t>Example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Limit the result to only return 5 documents:</a:t>
            </a:r>
          </a:p>
          <a:p>
            <a:pPr>
              <a:buNone/>
            </a:pPr>
            <a:r>
              <a:rPr lang="en-US" sz="2000" dirty="0" smtClean="0"/>
              <a:t>	import</a:t>
            </a:r>
            <a:r>
              <a:rPr lang="en-US" sz="2000" dirty="0" smtClean="0"/>
              <a:t> </a:t>
            </a:r>
            <a:r>
              <a:rPr lang="en-US" sz="2000" dirty="0" err="1" smtClean="0"/>
              <a:t>pymongo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myclient</a:t>
            </a:r>
            <a:r>
              <a:rPr lang="en-US" sz="2000" dirty="0" smtClean="0"/>
              <a:t> 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  <a:br>
              <a:rPr lang="en-US" sz="2000" dirty="0" smtClean="0"/>
            </a:br>
            <a:r>
              <a:rPr lang="en-US" sz="2000" dirty="0" err="1" smtClean="0"/>
              <a:t>mydb</a:t>
            </a:r>
            <a:r>
              <a:rPr lang="en-US" sz="2000" dirty="0" smtClean="0"/>
              <a:t> 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  <a:br>
              <a:rPr lang="en-US" sz="2000" dirty="0" smtClean="0"/>
            </a:br>
            <a:r>
              <a:rPr lang="en-US" sz="2000" dirty="0" err="1" smtClean="0"/>
              <a:t>mycol</a:t>
            </a:r>
            <a:r>
              <a:rPr lang="en-US" sz="2000" dirty="0" smtClean="0"/>
              <a:t> 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myresult</a:t>
            </a:r>
            <a:r>
              <a:rPr lang="en-US" sz="2000" dirty="0" smtClean="0"/>
              <a:t> = 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().limit(5)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#print the result:</a:t>
            </a:r>
            <a:br>
              <a:rPr lang="en-US" sz="2000" dirty="0" smtClean="0"/>
            </a:br>
            <a:r>
              <a:rPr lang="en-US" sz="2000" dirty="0" smtClean="0"/>
              <a:t>for x in </a:t>
            </a:r>
            <a:r>
              <a:rPr lang="en-US" sz="2000" dirty="0" err="1" smtClean="0"/>
              <a:t>myresult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  print(x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RUN 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 smtClean="0"/>
              <a:t>pymongo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pymongo.MongoClient</a:t>
            </a:r>
            <a:r>
              <a:rPr lang="en-US" sz="2000" dirty="0" smtClean="0"/>
              <a:t>("mongodb://localhost:27017/")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["</a:t>
            </a:r>
            <a:r>
              <a:rPr lang="en-US" sz="2000" dirty="0" err="1" smtClean="0"/>
              <a:t>mydatabase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mycol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mydb</a:t>
            </a:r>
            <a:r>
              <a:rPr lang="en-US" sz="2000" dirty="0" smtClean="0"/>
              <a:t>["customers"]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myresult</a:t>
            </a:r>
            <a:r>
              <a:rPr lang="en-US" sz="2000" dirty="0" smtClean="0"/>
              <a:t> </a:t>
            </a:r>
            <a:r>
              <a:rPr lang="en-US" sz="2000" dirty="0" smtClean="0"/>
              <a:t>= </a:t>
            </a:r>
            <a:r>
              <a:rPr lang="en-US" sz="2000" dirty="0" err="1" smtClean="0"/>
              <a:t>mycol.find</a:t>
            </a:r>
            <a:r>
              <a:rPr lang="en-US" sz="2000" dirty="0" smtClean="0"/>
              <a:t>().limit(5)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	#</a:t>
            </a:r>
            <a:r>
              <a:rPr lang="en-US" sz="2000" dirty="0" smtClean="0"/>
              <a:t>print the result:</a:t>
            </a:r>
          </a:p>
          <a:p>
            <a:pPr>
              <a:buNone/>
            </a:pPr>
            <a:r>
              <a:rPr lang="en-US" sz="2000" dirty="0" smtClean="0"/>
              <a:t>	for </a:t>
            </a:r>
            <a:r>
              <a:rPr lang="en-US" sz="2000" dirty="0" smtClean="0"/>
              <a:t>x in </a:t>
            </a:r>
            <a:r>
              <a:rPr lang="en-US" sz="2000" dirty="0" err="1" smtClean="0"/>
              <a:t>myresult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	print(x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C</a:t>
            </a:r>
            <a:r>
              <a:rPr lang="en-US" sz="2000" dirty="0" smtClean="0"/>
              <a:t>:\Users\My Name&gt;python demo_mongodb_limit.py</a:t>
            </a:r>
            <a:br>
              <a:rPr lang="en-US" sz="2000" dirty="0" smtClean="0"/>
            </a:br>
            <a:r>
              <a:rPr lang="en-US" sz="2000" dirty="0" smtClean="0"/>
              <a:t>{'_id': 1, 'name': 'John', 'address': 'Highway37'}</a:t>
            </a:r>
            <a:br>
              <a:rPr lang="en-US" sz="2000" dirty="0" smtClean="0"/>
            </a:br>
            <a:r>
              <a:rPr lang="en-US" sz="2000" dirty="0" smtClean="0"/>
              <a:t>{'_id': 2, 'name': 'Peter', 'address': '</a:t>
            </a:r>
            <a:r>
              <a:rPr lang="en-US" sz="2000" dirty="0" err="1" smtClean="0"/>
              <a:t>Lowstreet</a:t>
            </a:r>
            <a:r>
              <a:rPr lang="en-US" sz="2000" dirty="0" smtClean="0"/>
              <a:t> 27'}</a:t>
            </a:r>
            <a:br>
              <a:rPr lang="en-US" sz="2000" dirty="0" smtClean="0"/>
            </a:br>
            <a:r>
              <a:rPr lang="en-US" sz="2000" dirty="0" smtClean="0"/>
              <a:t>{'_id': 3, 'name': 'Amy', 'address': 'Apple </a:t>
            </a:r>
            <a:r>
              <a:rPr lang="en-US" sz="2000" dirty="0" err="1" smtClean="0"/>
              <a:t>st</a:t>
            </a:r>
            <a:r>
              <a:rPr lang="en-US" sz="2000" dirty="0" smtClean="0"/>
              <a:t> 652'}</a:t>
            </a:r>
            <a:br>
              <a:rPr lang="en-US" sz="2000" dirty="0" smtClean="0"/>
            </a:br>
            <a:r>
              <a:rPr lang="en-US" sz="2000" dirty="0" smtClean="0"/>
              <a:t>{'_id': 4, 'name': 'Hannah', 'address': 'Mountain 21'}</a:t>
            </a:r>
            <a:br>
              <a:rPr lang="en-US" sz="2000" dirty="0" smtClean="0"/>
            </a:br>
            <a:r>
              <a:rPr lang="en-US" sz="2000" dirty="0" smtClean="0"/>
              <a:t>{'_id': 5, 'name': 'Michael', 'address': 'Valley 345'}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('mongodb://localhost:27017/')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myclient.list_database_names</a:t>
            </a:r>
            <a:r>
              <a:rPr lang="en-US" sz="2000" dirty="0"/>
              <a:t>())</a:t>
            </a:r>
          </a:p>
          <a:p>
            <a:pPr>
              <a:buNone/>
            </a:pPr>
            <a:r>
              <a:rPr lang="en-US" sz="2000" dirty="0"/>
              <a:t>C:\Users\My Name&gt;python demo_mongodb_check_db.py</a:t>
            </a:r>
            <a:br>
              <a:rPr lang="en-US" sz="2000" dirty="0"/>
            </a:br>
            <a:r>
              <a:rPr lang="en-US" sz="2000" dirty="0"/>
              <a:t>['admin', 'local', '</a:t>
            </a:r>
            <a:r>
              <a:rPr lang="en-US" sz="2000" dirty="0" err="1"/>
              <a:t>mydatabase</a:t>
            </a:r>
            <a:r>
              <a:rPr lang="en-US" sz="2000" dirty="0"/>
              <a:t>']</a:t>
            </a:r>
          </a:p>
          <a:p>
            <a:pPr>
              <a:buNone/>
            </a:pPr>
            <a:r>
              <a:rPr lang="en-US" sz="2000" dirty="0"/>
              <a:t>Or you can check a specific database by name: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Check if "</a:t>
            </a:r>
            <a:r>
              <a:rPr lang="en-US" sz="2000" dirty="0" err="1"/>
              <a:t>mydatabase</a:t>
            </a:r>
            <a:r>
              <a:rPr lang="en-US" sz="2000" dirty="0"/>
              <a:t>" exists:</a:t>
            </a:r>
          </a:p>
          <a:p>
            <a:pPr>
              <a:buNone/>
            </a:pPr>
            <a:r>
              <a:rPr lang="en-US" sz="2000" dirty="0" err="1"/>
              <a:t>dblist</a:t>
            </a:r>
            <a:r>
              <a:rPr lang="en-US" sz="2000" dirty="0"/>
              <a:t> = </a:t>
            </a:r>
            <a:r>
              <a:rPr lang="en-US" sz="2000" dirty="0" err="1"/>
              <a:t>myclient.list_database_names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/>
              <a:t>if "</a:t>
            </a:r>
            <a:r>
              <a:rPr lang="en-US" sz="2000" dirty="0" err="1"/>
              <a:t>mydatabase</a:t>
            </a:r>
            <a:r>
              <a:rPr lang="en-US" sz="2000" dirty="0"/>
              <a:t>" in </a:t>
            </a:r>
            <a:r>
              <a:rPr lang="en-US" sz="2000" dirty="0" err="1"/>
              <a:t>dblist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 print("The database exists.")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RUN EXAMPLE</a:t>
            </a:r>
          </a:p>
          <a:p>
            <a:pPr>
              <a:buNone/>
            </a:pPr>
            <a:r>
              <a:rPr lang="en-US" sz="2000" dirty="0"/>
              <a:t>import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('mongodb://localhost:27017/')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err="1"/>
              <a:t>dblist</a:t>
            </a:r>
            <a:r>
              <a:rPr lang="en-US" sz="2000" dirty="0"/>
              <a:t> = </a:t>
            </a:r>
            <a:r>
              <a:rPr lang="en-US" sz="2000" dirty="0" err="1"/>
              <a:t>myclient.list_database_names</a:t>
            </a:r>
            <a:r>
              <a:rPr lang="en-US" sz="2000" dirty="0"/>
              <a:t>()</a:t>
            </a:r>
          </a:p>
          <a:p>
            <a:pPr>
              <a:buNone/>
            </a:pPr>
            <a:r>
              <a:rPr lang="en-US" sz="2000" dirty="0"/>
              <a:t>if "</a:t>
            </a:r>
            <a:r>
              <a:rPr lang="en-US" sz="2000" dirty="0" err="1"/>
              <a:t>mydatabase</a:t>
            </a:r>
            <a:r>
              <a:rPr lang="en-US" sz="2000" dirty="0"/>
              <a:t>" in </a:t>
            </a:r>
            <a:r>
              <a:rPr lang="en-US" sz="2000" dirty="0" err="1"/>
              <a:t>dblist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  print("The database exists.")</a:t>
            </a:r>
          </a:p>
          <a:p>
            <a:pPr>
              <a:buNone/>
            </a:pPr>
            <a:r>
              <a:rPr lang="en-US" sz="2000" dirty="0"/>
              <a:t>C:\Users\My Name&gt;python demo_mongodb_check_db2.py</a:t>
            </a:r>
            <a:br>
              <a:rPr lang="en-US" sz="2000" dirty="0"/>
            </a:br>
            <a:r>
              <a:rPr lang="en-US" sz="2000" dirty="0"/>
              <a:t>The database exists.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u="sng" dirty="0"/>
              <a:t>Python </a:t>
            </a:r>
            <a:r>
              <a:rPr lang="en-US" u="sng" dirty="0" err="1"/>
              <a:t>MongoDB</a:t>
            </a:r>
            <a:r>
              <a:rPr lang="en-US" u="sng" dirty="0"/>
              <a:t> Create Collection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A </a:t>
            </a:r>
            <a:r>
              <a:rPr lang="en-US" sz="2000" b="1" dirty="0"/>
              <a:t>collection</a:t>
            </a:r>
            <a:r>
              <a:rPr lang="en-US" sz="2000" dirty="0"/>
              <a:t> in </a:t>
            </a:r>
            <a:r>
              <a:rPr lang="en-US" sz="2000" dirty="0" err="1"/>
              <a:t>MongoDB</a:t>
            </a:r>
            <a:r>
              <a:rPr lang="en-US" sz="2000" dirty="0"/>
              <a:t> is the same as a </a:t>
            </a:r>
            <a:r>
              <a:rPr lang="en-US" sz="2000" b="1" dirty="0"/>
              <a:t>table</a:t>
            </a:r>
            <a:r>
              <a:rPr lang="en-US" sz="2000" dirty="0"/>
              <a:t> in SQL databases.</a:t>
            </a:r>
          </a:p>
          <a:p>
            <a:pPr>
              <a:buNone/>
            </a:pPr>
            <a:r>
              <a:rPr lang="en-US" sz="2000" dirty="0"/>
              <a:t>Creating a Collection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To create a collection in </a:t>
            </a:r>
            <a:r>
              <a:rPr lang="en-US" sz="2000" dirty="0" err="1"/>
              <a:t>MongoDB</a:t>
            </a:r>
            <a:r>
              <a:rPr lang="en-US" sz="2000" dirty="0"/>
              <a:t>, use database object and specify the name of the collection you want to create.</a:t>
            </a:r>
          </a:p>
          <a:p>
            <a:pPr>
              <a:buNone/>
            </a:pPr>
            <a:r>
              <a:rPr lang="en-US" sz="2000" dirty="0" err="1"/>
              <a:t>MongoDB</a:t>
            </a:r>
            <a:r>
              <a:rPr lang="en-US" sz="2000" dirty="0"/>
              <a:t> will create the collection if it does not exist.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Create a collection called "customers":</a:t>
            </a:r>
          </a:p>
          <a:p>
            <a:pPr>
              <a:buNone/>
            </a:pPr>
            <a:r>
              <a:rPr lang="en-US" sz="2000" dirty="0"/>
              <a:t>import </a:t>
            </a:r>
            <a:r>
              <a:rPr lang="en-US" sz="2000" dirty="0" err="1"/>
              <a:t>pymongo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myclient</a:t>
            </a:r>
            <a:r>
              <a:rPr lang="en-US" sz="2000" dirty="0"/>
              <a:t> = </a:t>
            </a:r>
            <a:r>
              <a:rPr lang="en-US" sz="2000" dirty="0" err="1"/>
              <a:t>pymongo.MongoClient</a:t>
            </a:r>
            <a:r>
              <a:rPr lang="en-US" sz="2000" dirty="0"/>
              <a:t>("mongodb://localhost:27017/")</a:t>
            </a:r>
            <a:br>
              <a:rPr lang="en-US" sz="2000" dirty="0"/>
            </a:br>
            <a:r>
              <a:rPr lang="en-US" sz="2000" dirty="0" err="1"/>
              <a:t>mydb</a:t>
            </a:r>
            <a:r>
              <a:rPr lang="en-US" sz="2000" dirty="0"/>
              <a:t> = </a:t>
            </a:r>
            <a:r>
              <a:rPr lang="en-US" sz="2000" dirty="0" err="1"/>
              <a:t>myclient</a:t>
            </a:r>
            <a:r>
              <a:rPr lang="en-US" sz="2000" dirty="0"/>
              <a:t>["</a:t>
            </a:r>
            <a:r>
              <a:rPr lang="en-US" sz="2000" dirty="0" err="1"/>
              <a:t>mydatabase</a:t>
            </a:r>
            <a:r>
              <a:rPr lang="en-US" sz="2000" dirty="0" smtClean="0"/>
              <a:t>"]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mycol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</a:p>
          <a:p>
            <a:pPr>
              <a:buNone/>
            </a:pPr>
            <a:r>
              <a:rPr lang="en-US" sz="2000" dirty="0" smtClean="0"/>
              <a:t>	RUN </a:t>
            </a:r>
            <a:r>
              <a:rPr lang="en-US" sz="2000" dirty="0"/>
              <a:t>EXAMPLE</a:t>
            </a:r>
          </a:p>
          <a:p>
            <a:pPr>
              <a:buNone/>
            </a:pPr>
            <a:r>
              <a:rPr lang="en-US" sz="2000" dirty="0" smtClean="0"/>
              <a:t>	import </a:t>
            </a:r>
            <a:r>
              <a:rPr lang="en-US" sz="2000" dirty="0" err="1"/>
              <a:t>pymongo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myclient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pymongo.MongoClient</a:t>
            </a:r>
            <a:r>
              <a:rPr lang="en-US" sz="2000" dirty="0"/>
              <a:t>('mongodb://localhost:27017/')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mydb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myclient</a:t>
            </a:r>
            <a:r>
              <a:rPr lang="en-US" sz="2000" dirty="0"/>
              <a:t>['</a:t>
            </a:r>
            <a:r>
              <a:rPr lang="en-US" sz="2000" dirty="0" err="1"/>
              <a:t>mydatabase</a:t>
            </a:r>
            <a:r>
              <a:rPr lang="en-US" sz="2000" dirty="0"/>
              <a:t>']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Python </a:t>
            </a:r>
            <a:r>
              <a:rPr lang="en-US" u="sng" dirty="0" err="1" smtClean="0"/>
              <a:t>MongoDB</a:t>
            </a:r>
            <a:r>
              <a:rPr lang="en-US" u="sng" dirty="0" smtClean="0"/>
              <a:t> Create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mycol</a:t>
            </a:r>
            <a:r>
              <a:rPr lang="en-US" sz="2000" dirty="0"/>
              <a:t> = </a:t>
            </a:r>
            <a:r>
              <a:rPr lang="en-US" sz="2000" dirty="0" err="1"/>
              <a:t>mydb</a:t>
            </a:r>
            <a:r>
              <a:rPr lang="en-US" sz="2000" dirty="0"/>
              <a:t>["customers"]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# collection created!</a:t>
            </a:r>
          </a:p>
          <a:p>
            <a:pPr>
              <a:buNone/>
            </a:pPr>
            <a:r>
              <a:rPr lang="en-US" sz="2000" dirty="0"/>
              <a:t>C:\Users\My Name&gt;python demo_mongodb_create_collection.py</a:t>
            </a:r>
          </a:p>
          <a:p>
            <a:pPr>
              <a:buNone/>
            </a:pPr>
            <a:r>
              <a:rPr lang="en-US" sz="2000" b="1" dirty="0"/>
              <a:t>Important:</a:t>
            </a:r>
            <a:r>
              <a:rPr lang="en-US" sz="2000" dirty="0"/>
              <a:t> In </a:t>
            </a:r>
            <a:r>
              <a:rPr lang="en-US" sz="2000" dirty="0" err="1"/>
              <a:t>MongoDB</a:t>
            </a:r>
            <a:r>
              <a:rPr lang="en-US" sz="2000" dirty="0"/>
              <a:t>, a collection is not created until it gets content!</a:t>
            </a:r>
          </a:p>
          <a:p>
            <a:pPr>
              <a:buNone/>
            </a:pPr>
            <a:r>
              <a:rPr lang="en-US" sz="2000" dirty="0" err="1"/>
              <a:t>MongoDB</a:t>
            </a:r>
            <a:r>
              <a:rPr lang="en-US" sz="2000" dirty="0"/>
              <a:t> waits until you have inserted a document before it actually creates the collection.</a:t>
            </a:r>
          </a:p>
          <a:p>
            <a:pPr>
              <a:buNone/>
            </a:pPr>
            <a:r>
              <a:rPr lang="en-US" sz="2000" dirty="0"/>
              <a:t>Check if Collection Exists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Remember:</a:t>
            </a:r>
            <a:r>
              <a:rPr lang="en-US" sz="2000" dirty="0"/>
              <a:t> In </a:t>
            </a:r>
            <a:r>
              <a:rPr lang="en-US" sz="2000" dirty="0" err="1"/>
              <a:t>MongoDB</a:t>
            </a:r>
            <a:r>
              <a:rPr lang="en-US" sz="2000" dirty="0"/>
              <a:t>, a collection is not created until it gets content, so if this is your first time creating a collection, you should complete the next chapter (create document) before you check if the collection exists!</a:t>
            </a:r>
          </a:p>
          <a:p>
            <a:pPr>
              <a:buNone/>
            </a:pPr>
            <a:r>
              <a:rPr lang="en-US" sz="2000" dirty="0"/>
              <a:t>You can check if a collection exist in a database by listing all collections:</a:t>
            </a:r>
          </a:p>
          <a:p>
            <a:pPr>
              <a:buNone/>
            </a:pPr>
            <a:r>
              <a:rPr lang="en-US" sz="2000" dirty="0"/>
              <a:t>Example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Return a list of all collections in your database:</a:t>
            </a:r>
          </a:p>
          <a:p>
            <a:pPr>
              <a:buNone/>
            </a:pPr>
            <a:r>
              <a:rPr lang="en-US" sz="2000" dirty="0"/>
              <a:t>print(</a:t>
            </a:r>
            <a:r>
              <a:rPr lang="en-US" sz="2000" dirty="0" err="1"/>
              <a:t>mydb.list_collection_names</a:t>
            </a:r>
            <a:r>
              <a:rPr lang="en-US" sz="2000" dirty="0" smtClean="0"/>
              <a:t>())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923</Words>
  <Application>Microsoft Office PowerPoint</Application>
  <PresentationFormat>On-screen Show (4:3)</PresentationFormat>
  <Paragraphs>580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Python MongoDB</vt:lpstr>
      <vt:lpstr>Python MongoDB</vt:lpstr>
      <vt:lpstr>Python MongoDB</vt:lpstr>
      <vt:lpstr>2. Python MongoDB Create Database </vt:lpstr>
      <vt:lpstr>Python MongoDB Create Database</vt:lpstr>
      <vt:lpstr>Python MongoDB Create Database</vt:lpstr>
      <vt:lpstr>Python MongoDB Create Database</vt:lpstr>
      <vt:lpstr>3. Python MongoDB Create Collection </vt:lpstr>
      <vt:lpstr>Python MongoDB Create Collection</vt:lpstr>
      <vt:lpstr>Python MongoDB Create Collection</vt:lpstr>
      <vt:lpstr>Python MongoDB Create Collection</vt:lpstr>
      <vt:lpstr>4. Python MongoDB Insert Document</vt:lpstr>
      <vt:lpstr>Python MongoDB Insert Document</vt:lpstr>
      <vt:lpstr>Python MongoDB Insert Document</vt:lpstr>
      <vt:lpstr>Python MongoDB Insert Document</vt:lpstr>
      <vt:lpstr>Python MongoDB Insert Document</vt:lpstr>
      <vt:lpstr>Python MongoDB Insert Document</vt:lpstr>
      <vt:lpstr>Python MongoDB Insert Document</vt:lpstr>
      <vt:lpstr>Python MongoDB Insert Document</vt:lpstr>
      <vt:lpstr>Python MongoDB Insert Document</vt:lpstr>
      <vt:lpstr>Python MongoDB Insert Document</vt:lpstr>
      <vt:lpstr>5. Python MongoDB Find </vt:lpstr>
      <vt:lpstr>Python MongoDB Find</vt:lpstr>
      <vt:lpstr>Python MongoDB Find</vt:lpstr>
      <vt:lpstr>Python MongoDB Find</vt:lpstr>
      <vt:lpstr>Python MongoDB Find</vt:lpstr>
      <vt:lpstr>Python MongoDB Find</vt:lpstr>
      <vt:lpstr>Python MongoDB Find</vt:lpstr>
      <vt:lpstr>Python MongoDB Find</vt:lpstr>
      <vt:lpstr>Python MongoDB Find</vt:lpstr>
      <vt:lpstr>6. Python MongoDB Query </vt:lpstr>
      <vt:lpstr>Python MongoDB Query</vt:lpstr>
      <vt:lpstr>Python MongoDB Query</vt:lpstr>
      <vt:lpstr>Python MongoDB Query</vt:lpstr>
      <vt:lpstr>Python MongoDB Query</vt:lpstr>
      <vt:lpstr>Python MongoDB Query</vt:lpstr>
      <vt:lpstr>Python MongoDB Query</vt:lpstr>
      <vt:lpstr>7. Python MongoDB Sort </vt:lpstr>
      <vt:lpstr>Python MongoDB Sort</vt:lpstr>
      <vt:lpstr>Python MongoDB Sort</vt:lpstr>
      <vt:lpstr>Python MongoDB Sort</vt:lpstr>
      <vt:lpstr>Python MongoDB Sort</vt:lpstr>
      <vt:lpstr>8. Python MongoDB Delete Document </vt:lpstr>
      <vt:lpstr>Python MongoDB Delete Document</vt:lpstr>
      <vt:lpstr>Python MongoDB Delete Document</vt:lpstr>
      <vt:lpstr>Python MongoDB Delete Document</vt:lpstr>
      <vt:lpstr>Python MongoDB Delete Document</vt:lpstr>
      <vt:lpstr>Python MongoDB Delete Document</vt:lpstr>
      <vt:lpstr>9. Python MongoDB Drop Collection </vt:lpstr>
      <vt:lpstr>Python MongoDB Drop Collection</vt:lpstr>
      <vt:lpstr>  10. Python MongoDB Update </vt:lpstr>
      <vt:lpstr>Python MongoDB Update</vt:lpstr>
      <vt:lpstr>Python MongoDB Update</vt:lpstr>
      <vt:lpstr>Python MongoDB Update</vt:lpstr>
      <vt:lpstr>Python MongoDB Update</vt:lpstr>
      <vt:lpstr>11. Python MongoDB Limit </vt:lpstr>
      <vt:lpstr>Python MongoDB Limit</vt:lpstr>
      <vt:lpstr>Python MongoDB Limit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MongoDB</dc:title>
  <dc:creator>admin</dc:creator>
  <cp:lastModifiedBy>admin</cp:lastModifiedBy>
  <cp:revision>23</cp:revision>
  <dcterms:created xsi:type="dcterms:W3CDTF">2019-11-30T17:54:25Z</dcterms:created>
  <dcterms:modified xsi:type="dcterms:W3CDTF">2019-12-01T15:09:29Z</dcterms:modified>
</cp:coreProperties>
</file>