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D3E1-FB59-4F7D-AB8A-9B566486C1C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BC1-EE8C-4474-AE38-7F6B541B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D3E1-FB59-4F7D-AB8A-9B566486C1C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BC1-EE8C-4474-AE38-7F6B541B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D3E1-FB59-4F7D-AB8A-9B566486C1C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BC1-EE8C-4474-AE38-7F6B541B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D3E1-FB59-4F7D-AB8A-9B566486C1C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BC1-EE8C-4474-AE38-7F6B541B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D3E1-FB59-4F7D-AB8A-9B566486C1C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BC1-EE8C-4474-AE38-7F6B541B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D3E1-FB59-4F7D-AB8A-9B566486C1C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BC1-EE8C-4474-AE38-7F6B541B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D3E1-FB59-4F7D-AB8A-9B566486C1C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BC1-EE8C-4474-AE38-7F6B541B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D3E1-FB59-4F7D-AB8A-9B566486C1C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BC1-EE8C-4474-AE38-7F6B541B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D3E1-FB59-4F7D-AB8A-9B566486C1C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BC1-EE8C-4474-AE38-7F6B541B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D3E1-FB59-4F7D-AB8A-9B566486C1C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BC1-EE8C-4474-AE38-7F6B541B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D3E1-FB59-4F7D-AB8A-9B566486C1C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BC1-EE8C-4474-AE38-7F6B541B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D3E1-FB59-4F7D-AB8A-9B566486C1C0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40BC1-EE8C-4474-AE38-7F6B541B37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066799"/>
          </a:xfrm>
        </p:spPr>
        <p:txBody>
          <a:bodyPr/>
          <a:lstStyle/>
          <a:p>
            <a:r>
              <a:rPr lang="en-US" u="sng" dirty="0"/>
              <a:t>Python </a:t>
            </a:r>
            <a:r>
              <a:rPr lang="en-US" u="sng" dirty="0" err="1"/>
              <a:t>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7924800" cy="1600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Python can be used in database applications.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One of the most popular databases is </a:t>
            </a:r>
            <a:r>
              <a:rPr lang="en-US" sz="2800" dirty="0" err="1">
                <a:solidFill>
                  <a:schemeClr val="tx1"/>
                </a:solidFill>
              </a:rPr>
              <a:t>MySQL</a:t>
            </a:r>
            <a:r>
              <a:rPr lang="en-US" sz="2800" dirty="0"/>
              <a:t>.</a:t>
            </a:r>
          </a:p>
          <a:p>
            <a:pPr algn="l"/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Create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for x in </a:t>
            </a:r>
            <a:r>
              <a:rPr lang="en-US" sz="2000" dirty="0" err="1"/>
              <a:t>mycursor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 print(x)</a:t>
            </a:r>
          </a:p>
          <a:p>
            <a:pPr>
              <a:buNone/>
            </a:pPr>
            <a:r>
              <a:rPr lang="en-US" sz="2000" dirty="0"/>
              <a:t>C:\Users\My Name&gt;python demo_mysql_show_databases.py</a:t>
            </a:r>
            <a:br>
              <a:rPr lang="en-US" sz="2000" dirty="0"/>
            </a:br>
            <a:r>
              <a:rPr lang="en-US" sz="2000" dirty="0"/>
              <a:t>('</a:t>
            </a:r>
            <a:r>
              <a:rPr lang="en-US" sz="2000" dirty="0" err="1"/>
              <a:t>information_scheme</a:t>
            </a:r>
            <a:r>
              <a:rPr lang="en-US" sz="2000" dirty="0"/>
              <a:t>',)</a:t>
            </a:r>
            <a:br>
              <a:rPr lang="en-US" sz="2000" dirty="0"/>
            </a:br>
            <a:r>
              <a:rPr lang="en-US" sz="2000" dirty="0"/>
              <a:t>('</a:t>
            </a:r>
            <a:r>
              <a:rPr lang="en-US" sz="2000" dirty="0" err="1"/>
              <a:t>mydatabase</a:t>
            </a:r>
            <a:r>
              <a:rPr lang="en-US" sz="2000" dirty="0"/>
              <a:t>',)</a:t>
            </a:r>
            <a:br>
              <a:rPr lang="en-US" sz="2000" dirty="0"/>
            </a:br>
            <a:r>
              <a:rPr lang="en-US" sz="2000" dirty="0"/>
              <a:t>('</a:t>
            </a:r>
            <a:r>
              <a:rPr lang="en-US" sz="2000" dirty="0" err="1"/>
              <a:t>performance_schema</a:t>
            </a:r>
            <a:r>
              <a:rPr lang="en-US" sz="2000" dirty="0"/>
              <a:t>',)</a:t>
            </a:r>
            <a:br>
              <a:rPr lang="en-US" sz="2000" dirty="0"/>
            </a:br>
            <a:r>
              <a:rPr lang="en-US" sz="2000" dirty="0"/>
              <a:t>('sys',)</a:t>
            </a:r>
          </a:p>
          <a:p>
            <a:pPr>
              <a:buNone/>
            </a:pPr>
            <a:r>
              <a:rPr lang="en-US" sz="2000" dirty="0"/>
              <a:t>Or you can try to access the database when making the connection: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Try connecting to the database "</a:t>
            </a:r>
            <a:r>
              <a:rPr lang="en-US" sz="2000" dirty="0" err="1"/>
              <a:t>mydatabase</a:t>
            </a:r>
            <a:r>
              <a:rPr lang="en-US" sz="2000" dirty="0"/>
              <a:t>":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b="1" dirty="0"/>
              <a:t>  database="</a:t>
            </a:r>
            <a:r>
              <a:rPr lang="en-US" sz="2000" b="1" dirty="0" err="1"/>
              <a:t>mydatabase</a:t>
            </a:r>
            <a:r>
              <a:rPr lang="en-US" sz="2000" b="1" dirty="0"/>
              <a:t>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Create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#If this page is executed with no error, the database "</a:t>
            </a:r>
            <a:r>
              <a:rPr lang="en-US" sz="2000" dirty="0" err="1"/>
              <a:t>mydatabase</a:t>
            </a:r>
            <a:r>
              <a:rPr lang="en-US" sz="2000" dirty="0"/>
              <a:t>" exists in your system</a:t>
            </a:r>
          </a:p>
          <a:p>
            <a:pPr>
              <a:buNone/>
            </a:pPr>
            <a:r>
              <a:rPr lang="en-US" sz="2000" dirty="0"/>
              <a:t>C:\Users\My Name&gt;python demo_mysql_db_exist.py</a:t>
            </a:r>
          </a:p>
          <a:p>
            <a:pPr>
              <a:buNone/>
            </a:pPr>
            <a:r>
              <a:rPr lang="en-US" sz="2000" dirty="0"/>
              <a:t>If the database does not exist, you will get an error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u="sng" dirty="0"/>
              <a:t>Python </a:t>
            </a:r>
            <a:r>
              <a:rPr lang="en-US" u="sng" dirty="0" err="1"/>
              <a:t>MySQL</a:t>
            </a:r>
            <a:r>
              <a:rPr lang="en-US" u="sng" dirty="0"/>
              <a:t> Create Table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Creating a Table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To create a table in </a:t>
            </a:r>
            <a:r>
              <a:rPr lang="en-US" sz="2000" dirty="0" err="1"/>
              <a:t>MySQL</a:t>
            </a:r>
            <a:r>
              <a:rPr lang="en-US" sz="2000" dirty="0"/>
              <a:t>, use the "CREATE TABLE" statement.</a:t>
            </a:r>
          </a:p>
          <a:p>
            <a:pPr>
              <a:buNone/>
            </a:pPr>
            <a:r>
              <a:rPr lang="en-US" sz="2000" dirty="0"/>
              <a:t>Make sure you define the name of the database when you create the connection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Create a table named "customers":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mycursor.execute</a:t>
            </a:r>
            <a:r>
              <a:rPr lang="en-US" sz="2000" dirty="0"/>
              <a:t>("CREATE TABLE customers (name VARCHAR(255), address VARCHAR(255))")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("CREATE TABLE customers (name VARCHAR(255), address VARCHAR(255))")</a:t>
            </a:r>
          </a:p>
          <a:p>
            <a:pPr>
              <a:buNone/>
            </a:pPr>
            <a:r>
              <a:rPr lang="en-US" sz="2000" dirty="0"/>
              <a:t>#If this page is executed with no error, you have successfully created a table named "customers".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C:\Users\My Name&gt;python demo_mysql_create_table.py</a:t>
            </a:r>
          </a:p>
          <a:p>
            <a:pPr>
              <a:buNone/>
            </a:pPr>
            <a:r>
              <a:rPr lang="en-US" sz="2000" dirty="0"/>
              <a:t>If the above code was executed with no errors, you have now successfully created a table.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Check if Table Exists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You can check if a table exist by listing all tables in your database with the "SHOW TABLES" statement: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Return a list of your system's databases: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("SHOW TABLES</a:t>
            </a:r>
            <a:r>
              <a:rPr lang="en-US" sz="2000" dirty="0" smtClean="0"/>
              <a:t>")</a:t>
            </a:r>
          </a:p>
          <a:p>
            <a:pPr>
              <a:buNone/>
            </a:pPr>
            <a:r>
              <a:rPr lang="en-US" sz="2000" dirty="0"/>
              <a:t>for x in </a:t>
            </a:r>
            <a:r>
              <a:rPr lang="en-US" sz="2000" dirty="0" err="1"/>
              <a:t>mycursor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  print(x)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("SHOW TABLES")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for x in </a:t>
            </a:r>
            <a:r>
              <a:rPr lang="en-US" sz="2000" dirty="0" err="1"/>
              <a:t>mycursor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    print(x)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/>
              <a:t>C:\Users\My Name&gt;python demo_mysql_show_tables.py</a:t>
            </a:r>
            <a:br>
              <a:rPr lang="en-US" sz="2000" dirty="0"/>
            </a:br>
            <a:r>
              <a:rPr lang="en-US" sz="2000" dirty="0"/>
              <a:t>('customers',)</a:t>
            </a:r>
          </a:p>
          <a:p>
            <a:pPr>
              <a:buNone/>
            </a:pPr>
            <a:r>
              <a:rPr lang="en-US" sz="2000" dirty="0" smtClean="0"/>
              <a:t>Primary </a:t>
            </a:r>
            <a:r>
              <a:rPr lang="en-US" sz="2000" dirty="0"/>
              <a:t>Key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When creating a table, you should also create a column with a unique key for each record.</a:t>
            </a:r>
          </a:p>
          <a:p>
            <a:pPr>
              <a:buNone/>
            </a:pPr>
            <a:r>
              <a:rPr lang="en-US" sz="2000" dirty="0"/>
              <a:t>This can be done by defining a PRIMARY KEY.</a:t>
            </a:r>
          </a:p>
          <a:p>
            <a:pPr>
              <a:buNone/>
            </a:pPr>
            <a:r>
              <a:rPr lang="en-US" sz="2000" dirty="0"/>
              <a:t>We use the statement "INT AUTO_INCREMENT PRIMARY KEY" which will insert a unique number for each record. Starting at 1, and increased by one for each record.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Create primary key when creating the table: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mycursor.execute</a:t>
            </a:r>
            <a:r>
              <a:rPr lang="en-US" sz="2000" dirty="0"/>
              <a:t>("CREATE TABLE customers (id INT AUTO_INCREMENT PRIMARY KEY, name VARCHAR(255), address VARCHAR(255))")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yourusername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yourpassword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("CREATE TABLE customers (id INT AUTO_INCREMENT PRIMARY KEY, name VARCHAR(255), address VARCHAR(255))")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#If this page is executed with no error, the table "customers" now has a primary key</a:t>
            </a:r>
          </a:p>
          <a:p>
            <a:pPr>
              <a:buNone/>
            </a:pPr>
            <a:r>
              <a:rPr lang="en-US" sz="2000" dirty="0"/>
              <a:t>C:\Users\My Name&gt;python demo_mysql_primary_key.py</a:t>
            </a:r>
          </a:p>
          <a:p>
            <a:pPr>
              <a:buNone/>
            </a:pPr>
            <a:r>
              <a:rPr lang="en-US" sz="2000" dirty="0" smtClean="0"/>
              <a:t>If </a:t>
            </a:r>
            <a:r>
              <a:rPr lang="en-US" sz="2000" dirty="0"/>
              <a:t>the table already exists, use the ALTER TABLE keyword: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Create primary key on an existing table: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("ALTER TABLE customers ADD COLUMN id INT AUTO_INCREMENT PRIMARY KEY")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yourusername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yourpassword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("ALTER TABLE customers ADD COLUMN id INT AUTO_INCREMENT PRIMARY KEY")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MySQL</a:t>
            </a:r>
            <a:r>
              <a:rPr lang="en-US" sz="2000" dirty="0"/>
              <a:t> Database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To be able to experiment with the code examples in this tutorial, you should have </a:t>
            </a:r>
            <a:r>
              <a:rPr lang="en-US" sz="2000" dirty="0" err="1"/>
              <a:t>MySQL</a:t>
            </a:r>
            <a:r>
              <a:rPr lang="en-US" sz="2000" dirty="0"/>
              <a:t> installed on your computer.</a:t>
            </a:r>
          </a:p>
          <a:p>
            <a:pPr>
              <a:buNone/>
            </a:pPr>
            <a:r>
              <a:rPr lang="en-US" sz="2000" dirty="0"/>
              <a:t>You can download a free </a:t>
            </a:r>
            <a:r>
              <a:rPr lang="en-US" sz="2000" dirty="0" err="1"/>
              <a:t>MySQL</a:t>
            </a:r>
            <a:r>
              <a:rPr lang="en-US" sz="2000" dirty="0"/>
              <a:t> database at </a:t>
            </a:r>
            <a:r>
              <a:rPr lang="en-US" sz="2000" dirty="0" smtClean="0"/>
              <a:t>https://www.mysql.com/downloads/.</a:t>
            </a:r>
          </a:p>
          <a:p>
            <a:pPr>
              <a:buNone/>
            </a:pPr>
            <a:r>
              <a:rPr lang="en-US" sz="2000" dirty="0"/>
              <a:t>Install </a:t>
            </a:r>
            <a:r>
              <a:rPr lang="en-US" sz="2000" dirty="0" err="1"/>
              <a:t>MySQL</a:t>
            </a:r>
            <a:r>
              <a:rPr lang="en-US" sz="2000" dirty="0"/>
              <a:t> Driver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Python needs a </a:t>
            </a:r>
            <a:r>
              <a:rPr lang="en-US" sz="2000" dirty="0" err="1"/>
              <a:t>MySQL</a:t>
            </a:r>
            <a:r>
              <a:rPr lang="en-US" sz="2000" dirty="0"/>
              <a:t> driver to access the </a:t>
            </a:r>
            <a:r>
              <a:rPr lang="en-US" sz="2000" dirty="0" err="1"/>
              <a:t>MySQL</a:t>
            </a:r>
            <a:r>
              <a:rPr lang="en-US" sz="2000" dirty="0"/>
              <a:t> database.</a:t>
            </a:r>
          </a:p>
          <a:p>
            <a:pPr>
              <a:buNone/>
            </a:pPr>
            <a:r>
              <a:rPr lang="en-US" sz="2000" dirty="0"/>
              <a:t>In this tutorial we will use the driver "</a:t>
            </a:r>
            <a:r>
              <a:rPr lang="en-US" sz="2000" dirty="0" err="1"/>
              <a:t>MySQL</a:t>
            </a:r>
            <a:r>
              <a:rPr lang="en-US" sz="2000" dirty="0"/>
              <a:t> Connector".</a:t>
            </a:r>
          </a:p>
          <a:p>
            <a:pPr>
              <a:buNone/>
            </a:pPr>
            <a:r>
              <a:rPr lang="en-US" sz="2000" dirty="0"/>
              <a:t>We recommend that you use PIP to install "</a:t>
            </a:r>
            <a:r>
              <a:rPr lang="en-US" sz="2000" dirty="0" err="1"/>
              <a:t>MySQL</a:t>
            </a:r>
            <a:r>
              <a:rPr lang="en-US" sz="2000" dirty="0"/>
              <a:t> Connector".</a:t>
            </a:r>
          </a:p>
          <a:p>
            <a:pPr>
              <a:buNone/>
            </a:pPr>
            <a:r>
              <a:rPr lang="en-US" sz="2000" dirty="0"/>
              <a:t>PIP is most likely already installed in your Python environment.</a:t>
            </a:r>
          </a:p>
          <a:p>
            <a:pPr>
              <a:buNone/>
            </a:pPr>
            <a:r>
              <a:rPr lang="en-US" sz="2000" dirty="0"/>
              <a:t>Navigate your command line to the location of PIP, and type the following:</a:t>
            </a:r>
          </a:p>
          <a:p>
            <a:pPr>
              <a:buNone/>
            </a:pPr>
            <a:r>
              <a:rPr lang="en-US" sz="2000" dirty="0"/>
              <a:t>Download and install "</a:t>
            </a:r>
            <a:r>
              <a:rPr lang="en-US" sz="2000" dirty="0" err="1"/>
              <a:t>MySQL</a:t>
            </a:r>
            <a:r>
              <a:rPr lang="en-US" sz="2000" dirty="0"/>
              <a:t> Connector":</a:t>
            </a:r>
          </a:p>
          <a:p>
            <a:pPr>
              <a:buNone/>
            </a:pPr>
            <a:r>
              <a:rPr lang="en-US" sz="2000" dirty="0"/>
              <a:t>C:\Users\</a:t>
            </a:r>
            <a:r>
              <a:rPr lang="en-US" sz="2000" i="1" dirty="0"/>
              <a:t>Your Name</a:t>
            </a:r>
            <a:r>
              <a:rPr lang="en-US" sz="2000" dirty="0"/>
              <a:t>\</a:t>
            </a:r>
            <a:r>
              <a:rPr lang="en-US" sz="2000" dirty="0" err="1"/>
              <a:t>AppData</a:t>
            </a:r>
            <a:r>
              <a:rPr lang="en-US" sz="2000" dirty="0"/>
              <a:t>\Local\Programs\Python\Python36-32\Scripts&gt;python -m pip 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#If this page is executed with no error, the table "customers" now has a primary key</a:t>
            </a:r>
          </a:p>
          <a:p>
            <a:pPr>
              <a:buNone/>
            </a:pPr>
            <a:r>
              <a:rPr lang="en-US" sz="2000" dirty="0"/>
              <a:t>C:\Users\My Name&gt;python demo_mysql_alter_primary_key.py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u="sng" dirty="0"/>
              <a:t>Python </a:t>
            </a:r>
            <a:r>
              <a:rPr lang="en-US" u="sng" dirty="0" err="1"/>
              <a:t>MySQL</a:t>
            </a:r>
            <a:r>
              <a:rPr lang="en-US" u="sng" dirty="0"/>
              <a:t> Insert Into Table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Insert Into Table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To fill a table in </a:t>
            </a:r>
            <a:r>
              <a:rPr lang="en-US" sz="2000" dirty="0" err="1"/>
              <a:t>MySQL</a:t>
            </a:r>
            <a:r>
              <a:rPr lang="en-US" sz="2000" dirty="0"/>
              <a:t>, use the "INSERT INTO" statement.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Insert a record in the "customers" table: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err="1"/>
              <a:t>sql</a:t>
            </a:r>
            <a:r>
              <a:rPr lang="en-US" sz="2000" dirty="0"/>
              <a:t> = "INSERT INTO customers (name, address) VALUES (%s, %s)"</a:t>
            </a:r>
            <a:br>
              <a:rPr lang="en-US" sz="2000" dirty="0"/>
            </a:br>
            <a:r>
              <a:rPr lang="en-US" sz="2000" dirty="0" err="1"/>
              <a:t>val</a:t>
            </a:r>
            <a:r>
              <a:rPr lang="en-US" sz="2000" dirty="0"/>
              <a:t> = ("John", "Highway 21")</a:t>
            </a:r>
            <a:br>
              <a:rPr lang="en-US" sz="2000" dirty="0"/>
            </a:b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, </a:t>
            </a:r>
            <a:r>
              <a:rPr lang="en-US" sz="2000" dirty="0" err="1"/>
              <a:t>val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mydb.commit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/>
              <a:t>print(</a:t>
            </a:r>
            <a:r>
              <a:rPr lang="en-US" sz="2000" dirty="0" err="1"/>
              <a:t>mycursor.rowcount</a:t>
            </a:r>
            <a:r>
              <a:rPr lang="en-US" sz="2000" dirty="0"/>
              <a:t>, "record inserted.")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Insert Into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sql</a:t>
            </a:r>
            <a:r>
              <a:rPr lang="en-US" sz="2000" dirty="0"/>
              <a:t> = "INSERT INTO customers (name, address) VALUES (%s, %s)"</a:t>
            </a:r>
          </a:p>
          <a:p>
            <a:pPr>
              <a:buNone/>
            </a:pPr>
            <a:r>
              <a:rPr lang="en-US" sz="2000" dirty="0" err="1"/>
              <a:t>val</a:t>
            </a:r>
            <a:r>
              <a:rPr lang="en-US" sz="2000" dirty="0"/>
              <a:t> = ("John", "Highway 21")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, </a:t>
            </a:r>
            <a:r>
              <a:rPr lang="en-US" sz="2000" dirty="0" err="1"/>
              <a:t>val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Insert Into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mydb.commit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print(</a:t>
            </a:r>
            <a:r>
              <a:rPr lang="en-US" sz="2000" dirty="0" err="1"/>
              <a:t>mycursor.rowcount</a:t>
            </a:r>
            <a:r>
              <a:rPr lang="en-US" sz="2000" dirty="0"/>
              <a:t>, "record inserted.")</a:t>
            </a:r>
          </a:p>
          <a:p>
            <a:pPr>
              <a:buNone/>
            </a:pPr>
            <a:r>
              <a:rPr lang="en-US" sz="2000" dirty="0"/>
              <a:t>C:\Users\My Name&gt;python demo_mysql_insert.py</a:t>
            </a:r>
            <a:br>
              <a:rPr lang="en-US" sz="2000" dirty="0"/>
            </a:br>
            <a:r>
              <a:rPr lang="en-US" sz="2000" dirty="0"/>
              <a:t>1 record inserted.</a:t>
            </a:r>
          </a:p>
          <a:p>
            <a:pPr>
              <a:buNone/>
            </a:pPr>
            <a:r>
              <a:rPr lang="en-US" sz="2000" b="1" dirty="0"/>
              <a:t>Important!:</a:t>
            </a:r>
            <a:r>
              <a:rPr lang="en-US" sz="2000" dirty="0"/>
              <a:t> Notice the statement: </a:t>
            </a:r>
            <a:r>
              <a:rPr lang="en-US" sz="2000" dirty="0" err="1"/>
              <a:t>mydb.commit</a:t>
            </a:r>
            <a:r>
              <a:rPr lang="en-US" sz="2000" dirty="0"/>
              <a:t>(). It is required to make the changes, otherwise no changes are made to the table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/>
              <a:t>Insert Multiple Rows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To insert multiple rows into a table, use the </a:t>
            </a:r>
            <a:r>
              <a:rPr lang="en-US" sz="2000" dirty="0" err="1"/>
              <a:t>executemany</a:t>
            </a:r>
            <a:r>
              <a:rPr lang="en-US" sz="2000" dirty="0"/>
              <a:t>() method.</a:t>
            </a:r>
          </a:p>
          <a:p>
            <a:pPr>
              <a:buNone/>
            </a:pPr>
            <a:r>
              <a:rPr lang="en-US" sz="2000" dirty="0"/>
              <a:t>The second parameter of the </a:t>
            </a:r>
            <a:r>
              <a:rPr lang="en-US" sz="2000" dirty="0" err="1"/>
              <a:t>executemany</a:t>
            </a:r>
            <a:r>
              <a:rPr lang="en-US" sz="2000" dirty="0"/>
              <a:t>() method is a list of </a:t>
            </a:r>
            <a:r>
              <a:rPr lang="en-US" sz="2000" dirty="0" err="1"/>
              <a:t>tuples</a:t>
            </a:r>
            <a:r>
              <a:rPr lang="en-US" sz="2000" dirty="0"/>
              <a:t>, containing the data you want to insert: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Fill the "customers" table with data: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Insert Into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sql</a:t>
            </a:r>
            <a:r>
              <a:rPr lang="en-US" sz="2000" dirty="0"/>
              <a:t> = "INSERT INTO customers (name, address) VALUES (%s, %s)"</a:t>
            </a:r>
            <a:br>
              <a:rPr lang="en-US" sz="2000" dirty="0"/>
            </a:br>
            <a:r>
              <a:rPr lang="en-US" sz="2000" dirty="0" err="1"/>
              <a:t>val</a:t>
            </a:r>
            <a:r>
              <a:rPr lang="en-US" sz="2000" dirty="0"/>
              <a:t> = [</a:t>
            </a:r>
            <a:br>
              <a:rPr lang="en-US" sz="2000" dirty="0"/>
            </a:br>
            <a:r>
              <a:rPr lang="en-US" sz="2000" dirty="0"/>
              <a:t>('Peter', '</a:t>
            </a:r>
            <a:r>
              <a:rPr lang="en-US" sz="2000" dirty="0" err="1"/>
              <a:t>Lowstreet</a:t>
            </a:r>
            <a:r>
              <a:rPr lang="en-US" sz="2000" dirty="0"/>
              <a:t> 4'),</a:t>
            </a:r>
            <a:br>
              <a:rPr lang="en-US" sz="2000" dirty="0"/>
            </a:br>
            <a:r>
              <a:rPr lang="en-US" sz="2000" dirty="0"/>
              <a:t>  ('Amy', 'Apple </a:t>
            </a:r>
            <a:r>
              <a:rPr lang="en-US" sz="2000" dirty="0" err="1"/>
              <a:t>st</a:t>
            </a:r>
            <a:r>
              <a:rPr lang="en-US" sz="2000" dirty="0"/>
              <a:t> 652'),</a:t>
            </a:r>
            <a:br>
              <a:rPr lang="en-US" sz="2000" dirty="0"/>
            </a:br>
            <a:r>
              <a:rPr lang="en-US" sz="2000" dirty="0"/>
              <a:t>  ('Hannah', 'Mountain 21'),</a:t>
            </a:r>
            <a:br>
              <a:rPr lang="en-US" sz="2000" dirty="0"/>
            </a:br>
            <a:r>
              <a:rPr lang="en-US" sz="2000" dirty="0"/>
              <a:t>  ('Michael', 'Valley 345'),</a:t>
            </a:r>
            <a:br>
              <a:rPr lang="en-US" sz="2000" dirty="0"/>
            </a:br>
            <a:r>
              <a:rPr lang="en-US" sz="2000" dirty="0"/>
              <a:t>  ('Sandy', 'Ocean blvd 2'),</a:t>
            </a:r>
            <a:br>
              <a:rPr lang="en-US" sz="2000" dirty="0"/>
            </a:br>
            <a:r>
              <a:rPr lang="en-US" sz="2000" dirty="0"/>
              <a:t>  ('Betty', 'Green Grass 1'),</a:t>
            </a:r>
            <a:br>
              <a:rPr lang="en-US" sz="2000" dirty="0"/>
            </a:br>
            <a:r>
              <a:rPr lang="en-US" sz="2000" dirty="0" smtClean="0"/>
              <a:t>   (</a:t>
            </a:r>
            <a:r>
              <a:rPr lang="en-US" sz="2000" dirty="0"/>
              <a:t>'Richard', 'Sky </a:t>
            </a:r>
            <a:r>
              <a:rPr lang="en-US" sz="2000" dirty="0" err="1"/>
              <a:t>st</a:t>
            </a:r>
            <a:r>
              <a:rPr lang="en-US" sz="2000" dirty="0"/>
              <a:t> 331'),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Insert Into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/>
              <a:t>('Susan', 'One way 98'),</a:t>
            </a:r>
            <a:br>
              <a:rPr lang="en-US" sz="2000" dirty="0"/>
            </a:br>
            <a:r>
              <a:rPr lang="en-US" sz="2000" dirty="0"/>
              <a:t>  ('Vicky', 'Yellow Garden 2'),</a:t>
            </a:r>
            <a:br>
              <a:rPr lang="en-US" sz="2000" dirty="0"/>
            </a:br>
            <a:r>
              <a:rPr lang="en-US" sz="2000" dirty="0"/>
              <a:t>  ('Ben', 'Park Lane 38'),</a:t>
            </a:r>
            <a:br>
              <a:rPr lang="en-US" sz="2000" dirty="0"/>
            </a:br>
            <a:r>
              <a:rPr lang="en-US" sz="2000" dirty="0"/>
              <a:t>  ('William', 'Central </a:t>
            </a:r>
            <a:r>
              <a:rPr lang="en-US" sz="2000" dirty="0" err="1"/>
              <a:t>st</a:t>
            </a:r>
            <a:r>
              <a:rPr lang="en-US" sz="2000" dirty="0"/>
              <a:t> 954'),</a:t>
            </a:r>
            <a:br>
              <a:rPr lang="en-US" sz="2000" dirty="0"/>
            </a:br>
            <a:r>
              <a:rPr lang="en-US" sz="2000" dirty="0"/>
              <a:t>  ('Chuck', 'Main Road 989'),</a:t>
            </a:r>
            <a:br>
              <a:rPr lang="en-US" sz="2000" dirty="0"/>
            </a:br>
            <a:r>
              <a:rPr lang="en-US" sz="2000" dirty="0"/>
              <a:t>  ('Viola', 'Sideway 1633')</a:t>
            </a:r>
            <a:br>
              <a:rPr lang="en-US" sz="2000" dirty="0"/>
            </a:br>
            <a:r>
              <a:rPr lang="en-US" sz="2000" dirty="0"/>
              <a:t>]</a:t>
            </a:r>
            <a:br>
              <a:rPr lang="en-US" sz="2000" dirty="0"/>
            </a:br>
            <a:r>
              <a:rPr lang="en-US" sz="2000" dirty="0" err="1"/>
              <a:t>mycursor.executemany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, </a:t>
            </a:r>
            <a:r>
              <a:rPr lang="en-US" sz="2000" dirty="0" err="1"/>
              <a:t>val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mydb.commit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print(</a:t>
            </a:r>
            <a:r>
              <a:rPr lang="en-US" sz="2000" dirty="0" err="1"/>
              <a:t>mycursor.rowcount</a:t>
            </a:r>
            <a:r>
              <a:rPr lang="en-US" sz="2000" dirty="0"/>
              <a:t>, "was inserted.")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Insert Into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sql</a:t>
            </a:r>
            <a:r>
              <a:rPr lang="en-US" sz="2000" dirty="0"/>
              <a:t> = "INSERT INTO customers (name, address) VALUES (%s, %s)"</a:t>
            </a:r>
          </a:p>
          <a:p>
            <a:pPr>
              <a:buNone/>
            </a:pPr>
            <a:r>
              <a:rPr lang="en-US" sz="2000" dirty="0" err="1"/>
              <a:t>val</a:t>
            </a:r>
            <a:r>
              <a:rPr lang="en-US" sz="2000" dirty="0"/>
              <a:t> = [</a:t>
            </a:r>
          </a:p>
          <a:p>
            <a:pPr>
              <a:buNone/>
            </a:pPr>
            <a:r>
              <a:rPr lang="en-US" sz="2000" dirty="0"/>
              <a:t> ('Peter', '</a:t>
            </a:r>
            <a:r>
              <a:rPr lang="en-US" sz="2000" dirty="0" err="1"/>
              <a:t>Lowstreet</a:t>
            </a:r>
            <a:r>
              <a:rPr lang="en-US" sz="2000" dirty="0"/>
              <a:t> 4'),</a:t>
            </a:r>
          </a:p>
          <a:p>
            <a:pPr>
              <a:buNone/>
            </a:pPr>
            <a:r>
              <a:rPr lang="en-US" sz="2000" dirty="0"/>
              <a:t> ('Amy', 'Apple </a:t>
            </a:r>
            <a:r>
              <a:rPr lang="en-US" sz="2000" dirty="0" err="1"/>
              <a:t>st</a:t>
            </a:r>
            <a:r>
              <a:rPr lang="en-US" sz="2000" dirty="0"/>
              <a:t> 652'),</a:t>
            </a:r>
          </a:p>
          <a:p>
            <a:pPr>
              <a:buNone/>
            </a:pPr>
            <a:r>
              <a:rPr lang="en-US" sz="2000" dirty="0"/>
              <a:t> ('Hannah', 'Mountain 21'),</a:t>
            </a:r>
          </a:p>
          <a:p>
            <a:pPr>
              <a:buNone/>
            </a:pPr>
            <a:r>
              <a:rPr lang="en-US" sz="2000" dirty="0"/>
              <a:t> ('Michael', 'Valley 345'),</a:t>
            </a:r>
          </a:p>
          <a:p>
            <a:pPr>
              <a:buNone/>
            </a:pPr>
            <a:r>
              <a:rPr lang="en-US" sz="2000" dirty="0"/>
              <a:t> ('Sandy', 'Ocean blvd 2'),</a:t>
            </a:r>
          </a:p>
          <a:p>
            <a:pPr>
              <a:buNone/>
            </a:pPr>
            <a:r>
              <a:rPr lang="en-US" sz="2000" dirty="0"/>
              <a:t> ('Betty', 'Green Grass 1'),</a:t>
            </a:r>
          </a:p>
          <a:p>
            <a:pPr>
              <a:buNone/>
            </a:pPr>
            <a:r>
              <a:rPr lang="en-US" sz="2000" dirty="0"/>
              <a:t> ('Richard', 'Sky </a:t>
            </a:r>
            <a:r>
              <a:rPr lang="en-US" sz="2000" dirty="0" err="1"/>
              <a:t>st</a:t>
            </a:r>
            <a:r>
              <a:rPr lang="en-US" sz="2000" dirty="0"/>
              <a:t> 331'),</a:t>
            </a:r>
          </a:p>
          <a:p>
            <a:pPr>
              <a:buNone/>
            </a:pPr>
            <a:r>
              <a:rPr lang="en-US" sz="2000" dirty="0"/>
              <a:t> ('Susan', 'One way 98'),</a:t>
            </a:r>
          </a:p>
          <a:p>
            <a:pPr>
              <a:buNone/>
            </a:pPr>
            <a:r>
              <a:rPr lang="en-US" sz="2000" dirty="0"/>
              <a:t> ('Vicky', 'Yellow Garden 2'),</a:t>
            </a:r>
          </a:p>
          <a:p>
            <a:pPr>
              <a:buNone/>
            </a:pPr>
            <a:r>
              <a:rPr lang="en-US" sz="2000" dirty="0"/>
              <a:t> ('Ben', 'Park Lane 38'),</a:t>
            </a:r>
          </a:p>
          <a:p>
            <a:pPr>
              <a:buNone/>
            </a:pPr>
            <a:r>
              <a:rPr lang="en-US" sz="2000" dirty="0"/>
              <a:t> ('William', 'Central </a:t>
            </a:r>
            <a:r>
              <a:rPr lang="en-US" sz="2000" dirty="0" err="1"/>
              <a:t>st</a:t>
            </a:r>
            <a:r>
              <a:rPr lang="en-US" sz="2000" dirty="0"/>
              <a:t> 954'),</a:t>
            </a:r>
          </a:p>
          <a:p>
            <a:pPr>
              <a:buNone/>
            </a:pPr>
            <a:r>
              <a:rPr lang="en-US" sz="2000" dirty="0"/>
              <a:t> ('Chuck', 'Main Road 989'),</a:t>
            </a:r>
          </a:p>
          <a:p>
            <a:pPr>
              <a:buNone/>
            </a:pPr>
            <a:r>
              <a:rPr lang="en-US" sz="2000" dirty="0"/>
              <a:t> ('Viola', 'Sideway 1633')</a:t>
            </a:r>
          </a:p>
          <a:p>
            <a:pPr>
              <a:buNone/>
            </a:pPr>
            <a:r>
              <a:rPr lang="en-US" sz="2000" dirty="0"/>
              <a:t>]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Insert Into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mycursor.executemany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, </a:t>
            </a:r>
            <a:r>
              <a:rPr lang="en-US" sz="2000" dirty="0" err="1"/>
              <a:t>val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mydb.commit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print(</a:t>
            </a:r>
            <a:r>
              <a:rPr lang="en-US" sz="2000" dirty="0" err="1"/>
              <a:t>mycursor.rowcount</a:t>
            </a:r>
            <a:r>
              <a:rPr lang="en-US" sz="2000" dirty="0"/>
              <a:t>, "record was inserted.")</a:t>
            </a:r>
          </a:p>
          <a:p>
            <a:pPr>
              <a:buNone/>
            </a:pPr>
            <a:r>
              <a:rPr lang="en-US" sz="2000" dirty="0"/>
              <a:t>C:\Users\My Name&gt;python demo_mysql_insert_many.py</a:t>
            </a:r>
            <a:br>
              <a:rPr lang="en-US" sz="2000" dirty="0"/>
            </a:br>
            <a:r>
              <a:rPr lang="en-US" sz="2000" dirty="0"/>
              <a:t>13 record was inserted.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Get </a:t>
            </a:r>
            <a:r>
              <a:rPr lang="en-US" sz="2000" dirty="0"/>
              <a:t>Inserted ID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You can get the id of the row you just inserted by asking the cursor object.</a:t>
            </a:r>
          </a:p>
          <a:p>
            <a:pPr>
              <a:buNone/>
            </a:pPr>
            <a:r>
              <a:rPr lang="en-US" sz="2000" b="1" dirty="0"/>
              <a:t>Note:</a:t>
            </a:r>
            <a:r>
              <a:rPr lang="en-US" sz="2000" dirty="0"/>
              <a:t> If you insert more that one row, the id of the last inserted row is returned.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Insert one row, and return the ID: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Insert Into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sql</a:t>
            </a:r>
            <a:r>
              <a:rPr lang="en-US" sz="2000" dirty="0"/>
              <a:t> = "INSERT INTO customers (name, address) VALUES (%s, %s)"</a:t>
            </a:r>
            <a:br>
              <a:rPr lang="en-US" sz="2000" dirty="0"/>
            </a:br>
            <a:r>
              <a:rPr lang="en-US" sz="2000" dirty="0" err="1"/>
              <a:t>val</a:t>
            </a:r>
            <a:r>
              <a:rPr lang="en-US" sz="2000" dirty="0"/>
              <a:t> = ("Michelle", "Blue Village")</a:t>
            </a:r>
            <a:br>
              <a:rPr lang="en-US" sz="2000" dirty="0"/>
            </a:b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, </a:t>
            </a:r>
            <a:r>
              <a:rPr lang="en-US" sz="2000" dirty="0" err="1"/>
              <a:t>val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mydb.commit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	print</a:t>
            </a:r>
            <a:r>
              <a:rPr lang="en-US" sz="2000" dirty="0"/>
              <a:t>("1 record inserted, ID:", </a:t>
            </a:r>
            <a:r>
              <a:rPr lang="en-US" sz="2000" dirty="0" err="1"/>
              <a:t>mycursor.lastrowid</a:t>
            </a:r>
            <a:r>
              <a:rPr lang="en-US" sz="2000" dirty="0"/>
              <a:t>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Insert Into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“ }</a:t>
            </a:r>
            <a:endParaRPr lang="en-US" sz="2000" dirty="0"/>
          </a:p>
          <a:p>
            <a:pPr>
              <a:buNone/>
            </a:pPr>
            <a:r>
              <a:rPr lang="en-US" sz="2000" dirty="0" err="1" smtClean="0"/>
              <a:t>mycursor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 err="1"/>
              <a:t>sql</a:t>
            </a:r>
            <a:r>
              <a:rPr lang="en-US" sz="2000" dirty="0"/>
              <a:t> = "INSERT INTO customers (name, address) VALUES (%s, %s)"</a:t>
            </a:r>
          </a:p>
          <a:p>
            <a:pPr>
              <a:buNone/>
            </a:pPr>
            <a:r>
              <a:rPr lang="en-US" sz="2000" dirty="0" err="1"/>
              <a:t>val</a:t>
            </a:r>
            <a:r>
              <a:rPr lang="en-US" sz="2000" dirty="0"/>
              <a:t> = ("Michelle", "Blue Village")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, </a:t>
            </a:r>
            <a:r>
              <a:rPr lang="en-US" sz="2000" dirty="0" err="1"/>
              <a:t>val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 err="1"/>
              <a:t>mydb.commit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/>
              <a:t>print("1 record inserted, ID:", </a:t>
            </a:r>
            <a:r>
              <a:rPr lang="en-US" sz="2000" dirty="0" err="1"/>
              <a:t>mycursor.lastrowid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/>
              <a:t>C:\Users\My Name&gt;python demo_mysql_insert_id.py</a:t>
            </a:r>
            <a:br>
              <a:rPr lang="en-US" sz="2000" dirty="0"/>
            </a:br>
            <a:r>
              <a:rPr lang="en-US" sz="2000" dirty="0"/>
              <a:t>1 record inserted, ID: 15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install </a:t>
            </a:r>
            <a:r>
              <a:rPr lang="en-US" sz="2000" dirty="0" err="1"/>
              <a:t>mysql</a:t>
            </a:r>
            <a:r>
              <a:rPr lang="en-US" sz="2000" dirty="0"/>
              <a:t>-connector</a:t>
            </a:r>
          </a:p>
          <a:p>
            <a:pPr>
              <a:buNone/>
            </a:pPr>
            <a:r>
              <a:rPr lang="en-US" sz="2000" dirty="0"/>
              <a:t>Now you have downloaded and installed a </a:t>
            </a:r>
            <a:r>
              <a:rPr lang="en-US" sz="2000" dirty="0" err="1"/>
              <a:t>MySQL</a:t>
            </a:r>
            <a:r>
              <a:rPr lang="en-US" sz="2000" dirty="0"/>
              <a:t> driver.</a:t>
            </a:r>
          </a:p>
          <a:p>
            <a:pPr>
              <a:buNone/>
            </a:pPr>
            <a:r>
              <a:rPr lang="en-US" sz="2000" dirty="0"/>
              <a:t>Test </a:t>
            </a:r>
            <a:r>
              <a:rPr lang="en-US" sz="2000" dirty="0" err="1"/>
              <a:t>MySQL</a:t>
            </a:r>
            <a:r>
              <a:rPr lang="en-US" sz="2000" dirty="0"/>
              <a:t> Connector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To test if the installation was successful, or if you already have "</a:t>
            </a:r>
            <a:r>
              <a:rPr lang="en-US" sz="2000" dirty="0" err="1"/>
              <a:t>MySQL</a:t>
            </a:r>
            <a:r>
              <a:rPr lang="en-US" sz="2000" dirty="0"/>
              <a:t> Connector" installed, create a Python page with the following content:</a:t>
            </a:r>
          </a:p>
          <a:p>
            <a:pPr>
              <a:buNone/>
            </a:pPr>
            <a:r>
              <a:rPr lang="en-US" sz="2000" dirty="0"/>
              <a:t>demo_mysql_test.py: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#if this page is executed with no errors, you have the "</a:t>
            </a:r>
            <a:r>
              <a:rPr lang="en-US" sz="2000" dirty="0" err="1"/>
              <a:t>mysql.connector</a:t>
            </a:r>
            <a:r>
              <a:rPr lang="en-US" sz="2000" dirty="0"/>
              <a:t>" module installed.</a:t>
            </a:r>
          </a:p>
          <a:p>
            <a:pPr>
              <a:buNone/>
            </a:pPr>
            <a:r>
              <a:rPr lang="en-US" sz="2000" dirty="0"/>
              <a:t>C:\Users\My Name&gt;python demo_mysql_test.py</a:t>
            </a:r>
          </a:p>
          <a:p>
            <a:pPr>
              <a:buNone/>
            </a:pPr>
            <a:r>
              <a:rPr lang="en-US" sz="2000" dirty="0"/>
              <a:t>If the above code was executed with no errors, "</a:t>
            </a:r>
            <a:r>
              <a:rPr lang="en-US" sz="2000" dirty="0" err="1"/>
              <a:t>MySQL</a:t>
            </a:r>
            <a:r>
              <a:rPr lang="en-US" sz="2000" dirty="0"/>
              <a:t> Connector" is installed and ready to be used.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u="sng" dirty="0"/>
              <a:t>Python </a:t>
            </a:r>
            <a:r>
              <a:rPr lang="en-US" u="sng" dirty="0" err="1"/>
              <a:t>MySQL</a:t>
            </a:r>
            <a:r>
              <a:rPr lang="en-US" u="sng" dirty="0"/>
              <a:t> Select From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Select From a Table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To select from a table in </a:t>
            </a:r>
            <a:r>
              <a:rPr lang="en-US" sz="2000" dirty="0" err="1"/>
              <a:t>MySQL</a:t>
            </a:r>
            <a:r>
              <a:rPr lang="en-US" sz="2000" dirty="0"/>
              <a:t>, use the "SELECT" statement: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Select all records from the "customers" table, and display the result: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 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mycursor.execute</a:t>
            </a:r>
            <a:r>
              <a:rPr lang="en-US" sz="2000" dirty="0"/>
              <a:t>("SELECT * FROM customers")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Select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for x in 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  print(x)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 smtClean="0"/>
              <a:t>mysql.connector</a:t>
            </a:r>
            <a:endParaRPr lang="en-US" sz="2000" dirty="0" smtClean="0"/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("SELECT * FROM customers")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Select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	for </a:t>
            </a:r>
            <a:r>
              <a:rPr lang="en-US" sz="2000" dirty="0"/>
              <a:t>x in 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smtClean="0"/>
              <a:t>	print(x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 smtClean="0"/>
              <a:t>	C</a:t>
            </a:r>
            <a:r>
              <a:rPr lang="en-US" sz="2000" dirty="0"/>
              <a:t>:\Users\My Name&gt;python demo_mysql_select.py</a:t>
            </a:r>
            <a:br>
              <a:rPr lang="en-US" sz="2000" dirty="0"/>
            </a:br>
            <a:r>
              <a:rPr lang="en-US" sz="2000" dirty="0"/>
              <a:t>(1, 'John', 'Highway 21')</a:t>
            </a:r>
            <a:br>
              <a:rPr lang="en-US" sz="2000" dirty="0"/>
            </a:br>
            <a:r>
              <a:rPr lang="en-US" sz="2000" dirty="0"/>
              <a:t>(2, 'Peter', '</a:t>
            </a:r>
            <a:r>
              <a:rPr lang="en-US" sz="2000" dirty="0" err="1"/>
              <a:t>Lowstreet</a:t>
            </a:r>
            <a:r>
              <a:rPr lang="en-US" sz="2000" dirty="0"/>
              <a:t> 27')</a:t>
            </a:r>
            <a:br>
              <a:rPr lang="en-US" sz="2000" dirty="0"/>
            </a:br>
            <a:r>
              <a:rPr lang="en-US" sz="2000" dirty="0"/>
              <a:t>(3, 'Amy', 'Apple </a:t>
            </a:r>
            <a:r>
              <a:rPr lang="en-US" sz="2000" dirty="0" err="1"/>
              <a:t>st</a:t>
            </a:r>
            <a:r>
              <a:rPr lang="en-US" sz="2000" dirty="0"/>
              <a:t> 652')</a:t>
            </a:r>
            <a:br>
              <a:rPr lang="en-US" sz="2000" dirty="0"/>
            </a:br>
            <a:r>
              <a:rPr lang="en-US" sz="2000" dirty="0"/>
              <a:t>(4, 'Hannah', 'Mountain 21')</a:t>
            </a:r>
            <a:br>
              <a:rPr lang="en-US" sz="2000" dirty="0"/>
            </a:br>
            <a:r>
              <a:rPr lang="en-US" sz="2000" dirty="0"/>
              <a:t>(5, 'Michael', 'Valley 345')</a:t>
            </a:r>
            <a:br>
              <a:rPr lang="en-US" sz="2000" dirty="0"/>
            </a:br>
            <a:r>
              <a:rPr lang="en-US" sz="2000" dirty="0"/>
              <a:t>(6, 'Sandy', 'Ocean blvd 2')</a:t>
            </a:r>
            <a:br>
              <a:rPr lang="en-US" sz="2000" dirty="0"/>
            </a:br>
            <a:r>
              <a:rPr lang="en-US" sz="2000" dirty="0"/>
              <a:t>(7, 'Betty', 'Green Grass 1')</a:t>
            </a:r>
            <a:br>
              <a:rPr lang="en-US" sz="2000" dirty="0"/>
            </a:br>
            <a:r>
              <a:rPr lang="en-US" sz="2000" dirty="0"/>
              <a:t>(8, 'Richard', 'Sky </a:t>
            </a:r>
            <a:r>
              <a:rPr lang="en-US" sz="2000" dirty="0" err="1"/>
              <a:t>st</a:t>
            </a:r>
            <a:r>
              <a:rPr lang="en-US" sz="2000" dirty="0"/>
              <a:t> 331')</a:t>
            </a:r>
            <a:br>
              <a:rPr lang="en-US" sz="2000" dirty="0"/>
            </a:br>
            <a:r>
              <a:rPr lang="en-US" sz="2000" dirty="0"/>
              <a:t>(9, 'Susan', 'One way 98')</a:t>
            </a:r>
            <a:br>
              <a:rPr lang="en-US" sz="2000" dirty="0"/>
            </a:br>
            <a:r>
              <a:rPr lang="en-US" sz="2000" dirty="0"/>
              <a:t>(10, 'Vicky', 'Yellow Garden 2')</a:t>
            </a:r>
            <a:br>
              <a:rPr lang="en-US" sz="2000" dirty="0"/>
            </a:br>
            <a:r>
              <a:rPr lang="en-US" sz="2000" dirty="0"/>
              <a:t>(11, 'Ben', 'Park Lane 38')</a:t>
            </a:r>
            <a:br>
              <a:rPr lang="en-US" sz="2000" dirty="0"/>
            </a:br>
            <a:r>
              <a:rPr lang="en-US" sz="2000" dirty="0"/>
              <a:t>(12, 'William', 'Central </a:t>
            </a:r>
            <a:r>
              <a:rPr lang="en-US" sz="2000" dirty="0" err="1"/>
              <a:t>st</a:t>
            </a:r>
            <a:r>
              <a:rPr lang="en-US" sz="2000" dirty="0"/>
              <a:t> 954')</a:t>
            </a:r>
            <a:br>
              <a:rPr lang="en-US" sz="2000" dirty="0"/>
            </a:br>
            <a:r>
              <a:rPr lang="en-US" sz="2000" dirty="0"/>
              <a:t>(13, 'Chuck', 'Main Road 989')</a:t>
            </a:r>
            <a:br>
              <a:rPr lang="en-US" sz="2000" dirty="0"/>
            </a:br>
            <a:r>
              <a:rPr lang="en-US" sz="2000" dirty="0"/>
              <a:t>(14, 'Viola', 'Sideway 1633')</a:t>
            </a:r>
            <a:br>
              <a:rPr lang="en-US" sz="2000" dirty="0"/>
            </a:br>
            <a:r>
              <a:rPr lang="en-US" sz="2000" dirty="0"/>
              <a:t>(15, 'Michelle', 'Blue Village')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Select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Note:</a:t>
            </a:r>
            <a:r>
              <a:rPr lang="en-US" sz="2000" dirty="0"/>
              <a:t> We use the </a:t>
            </a:r>
            <a:r>
              <a:rPr lang="en-US" sz="2000" dirty="0" err="1"/>
              <a:t>fetchall</a:t>
            </a:r>
            <a:r>
              <a:rPr lang="en-US" sz="2000" dirty="0"/>
              <a:t>() method, which fetches all rows from the last executed statement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/>
              <a:t>Selecting Columns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To select only some of the columns in a table, use the "SELECT" statement followed by the column name(s):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Select only the name and address columns: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Select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("SELECT name, address FROM customers</a:t>
            </a:r>
            <a:r>
              <a:rPr lang="en-US" sz="2000" dirty="0" smtClean="0"/>
              <a:t>")</a:t>
            </a:r>
          </a:p>
          <a:p>
            <a:pPr>
              <a:buNone/>
            </a:pP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/>
              <a:t>for x in 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  print(x)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("SELECT name, address FROM customers")</a:t>
            </a:r>
          </a:p>
          <a:p>
            <a:pPr>
              <a:buNone/>
            </a:pP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Select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	for </a:t>
            </a:r>
            <a:r>
              <a:rPr lang="en-US" sz="2000" dirty="0"/>
              <a:t>x in 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	 </a:t>
            </a:r>
            <a:r>
              <a:rPr lang="en-US" sz="2000" dirty="0"/>
              <a:t>print(x)</a:t>
            </a:r>
          </a:p>
          <a:p>
            <a:pPr>
              <a:buNone/>
            </a:pPr>
            <a:r>
              <a:rPr lang="en-US" sz="2000" dirty="0" smtClean="0"/>
              <a:t>	C</a:t>
            </a:r>
            <a:r>
              <a:rPr lang="en-US" sz="2000" dirty="0"/>
              <a:t>:\Users\My Name&gt;python demo_mysql_select_columns.py</a:t>
            </a:r>
            <a:br>
              <a:rPr lang="en-US" sz="2000" dirty="0"/>
            </a:br>
            <a:r>
              <a:rPr lang="en-US" sz="2000" dirty="0"/>
              <a:t>('John', 'Highway 21')</a:t>
            </a:r>
            <a:br>
              <a:rPr lang="en-US" sz="2000" dirty="0"/>
            </a:br>
            <a:r>
              <a:rPr lang="en-US" sz="2000" dirty="0"/>
              <a:t>('Peter', '</a:t>
            </a:r>
            <a:r>
              <a:rPr lang="en-US" sz="2000" dirty="0" err="1"/>
              <a:t>Lowstreet</a:t>
            </a:r>
            <a:r>
              <a:rPr lang="en-US" sz="2000" dirty="0"/>
              <a:t> 27')</a:t>
            </a:r>
            <a:br>
              <a:rPr lang="en-US" sz="2000" dirty="0"/>
            </a:br>
            <a:r>
              <a:rPr lang="en-US" sz="2000" dirty="0"/>
              <a:t>('Amy', 'Apple </a:t>
            </a:r>
            <a:r>
              <a:rPr lang="en-US" sz="2000" dirty="0" err="1"/>
              <a:t>st</a:t>
            </a:r>
            <a:r>
              <a:rPr lang="en-US" sz="2000" dirty="0"/>
              <a:t> 652')</a:t>
            </a:r>
            <a:br>
              <a:rPr lang="en-US" sz="2000" dirty="0"/>
            </a:br>
            <a:r>
              <a:rPr lang="en-US" sz="2000" dirty="0"/>
              <a:t>('Hannah', 'Mountain 21')</a:t>
            </a:r>
            <a:br>
              <a:rPr lang="en-US" sz="2000" dirty="0"/>
            </a:br>
            <a:r>
              <a:rPr lang="en-US" sz="2000" dirty="0"/>
              <a:t>('Michael', 'Valley 345')</a:t>
            </a:r>
            <a:br>
              <a:rPr lang="en-US" sz="2000" dirty="0"/>
            </a:br>
            <a:r>
              <a:rPr lang="en-US" sz="2000" dirty="0"/>
              <a:t>('Sandy', 'Ocean blvd 2')</a:t>
            </a:r>
            <a:br>
              <a:rPr lang="en-US" sz="2000" dirty="0"/>
            </a:br>
            <a:r>
              <a:rPr lang="en-US" sz="2000" dirty="0"/>
              <a:t>('Betty', 'Green Grass 1')</a:t>
            </a:r>
            <a:br>
              <a:rPr lang="en-US" sz="2000" dirty="0"/>
            </a:br>
            <a:r>
              <a:rPr lang="en-US" sz="2000" dirty="0"/>
              <a:t>('Richard', 'Sky </a:t>
            </a:r>
            <a:r>
              <a:rPr lang="en-US" sz="2000" dirty="0" err="1"/>
              <a:t>st</a:t>
            </a:r>
            <a:r>
              <a:rPr lang="en-US" sz="2000" dirty="0"/>
              <a:t> 331')</a:t>
            </a:r>
            <a:br>
              <a:rPr lang="en-US" sz="2000" dirty="0"/>
            </a:br>
            <a:r>
              <a:rPr lang="en-US" sz="2000" dirty="0"/>
              <a:t>('Susan', 'One way 98')</a:t>
            </a:r>
            <a:br>
              <a:rPr lang="en-US" sz="2000" dirty="0"/>
            </a:br>
            <a:r>
              <a:rPr lang="en-US" sz="2000" dirty="0"/>
              <a:t>('Vicky', 'Yellow Garden 2')</a:t>
            </a:r>
            <a:br>
              <a:rPr lang="en-US" sz="2000" dirty="0"/>
            </a:br>
            <a:r>
              <a:rPr lang="en-US" sz="2000" dirty="0"/>
              <a:t>('Ben', 'Park Lane 38')</a:t>
            </a:r>
            <a:br>
              <a:rPr lang="en-US" sz="2000" dirty="0"/>
            </a:br>
            <a:r>
              <a:rPr lang="en-US" sz="2000" dirty="0"/>
              <a:t>('William', 'Central </a:t>
            </a:r>
            <a:r>
              <a:rPr lang="en-US" sz="2000" dirty="0" err="1"/>
              <a:t>st</a:t>
            </a:r>
            <a:r>
              <a:rPr lang="en-US" sz="2000" dirty="0"/>
              <a:t> 954')</a:t>
            </a:r>
            <a:br>
              <a:rPr lang="en-US" sz="2000" dirty="0"/>
            </a:br>
            <a:r>
              <a:rPr lang="en-US" sz="2000" dirty="0"/>
              <a:t>('Chuck', 'Main Road 989')</a:t>
            </a:r>
            <a:br>
              <a:rPr lang="en-US" sz="2000" dirty="0"/>
            </a:br>
            <a:r>
              <a:rPr lang="en-US" sz="2000" dirty="0"/>
              <a:t>('Viola', 'Sideway 1633')</a:t>
            </a:r>
            <a:br>
              <a:rPr lang="en-US" sz="2000" dirty="0"/>
            </a:br>
            <a:r>
              <a:rPr lang="en-US" sz="2000" dirty="0"/>
              <a:t>('Michelle', 'Blue Village')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Select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Note:</a:t>
            </a:r>
            <a:r>
              <a:rPr lang="en-US" sz="2000" dirty="0"/>
              <a:t> We use the </a:t>
            </a:r>
            <a:r>
              <a:rPr lang="en-US" sz="2000" dirty="0" err="1"/>
              <a:t>fetchall</a:t>
            </a:r>
            <a:r>
              <a:rPr lang="en-US" sz="2000" dirty="0"/>
              <a:t>() method, which fetches all rows from the last executed statement.</a:t>
            </a:r>
          </a:p>
          <a:p>
            <a:pPr>
              <a:buNone/>
            </a:pPr>
            <a:r>
              <a:rPr lang="en-US" sz="2000" dirty="0"/>
              <a:t>Selecting Columns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To select only some of the columns in a table, use the "SELECT" statement followed by the column name(s):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Select only the name and address columns: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Select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("SELECT name, address FROM customers")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for x in 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  print(x)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Select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("SELECT name, address FROM customers")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for x in 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 print(x)</a:t>
            </a:r>
          </a:p>
          <a:p>
            <a:pPr>
              <a:buNone/>
            </a:pPr>
            <a:r>
              <a:rPr lang="en-US" sz="2000" dirty="0"/>
              <a:t>C:\Users\My Name&gt;python demo_mysql_select_columns.py</a:t>
            </a:r>
            <a:br>
              <a:rPr lang="en-US" sz="2000" dirty="0"/>
            </a:br>
            <a:r>
              <a:rPr lang="en-US" sz="2000" dirty="0"/>
              <a:t>('John', 'Highway 21')</a:t>
            </a:r>
            <a:br>
              <a:rPr lang="en-US" sz="2000" dirty="0"/>
            </a:br>
            <a:r>
              <a:rPr lang="en-US" sz="2000" dirty="0"/>
              <a:t>('Peter', '</a:t>
            </a:r>
            <a:r>
              <a:rPr lang="en-US" sz="2000" dirty="0" err="1"/>
              <a:t>Lowstreet</a:t>
            </a:r>
            <a:r>
              <a:rPr lang="en-US" sz="2000" dirty="0"/>
              <a:t> 27')</a:t>
            </a:r>
            <a:br>
              <a:rPr lang="en-US" sz="2000" dirty="0"/>
            </a:br>
            <a:r>
              <a:rPr lang="en-US" sz="2000" dirty="0"/>
              <a:t>('Amy', 'Apple </a:t>
            </a:r>
            <a:r>
              <a:rPr lang="en-US" sz="2000" dirty="0" err="1"/>
              <a:t>st</a:t>
            </a:r>
            <a:r>
              <a:rPr lang="en-US" sz="2000" dirty="0"/>
              <a:t> 652')</a:t>
            </a:r>
            <a:br>
              <a:rPr lang="en-US" sz="2000" dirty="0"/>
            </a:br>
            <a:r>
              <a:rPr lang="en-US" sz="2000" dirty="0"/>
              <a:t>('Hannah', 'Mountain 21')</a:t>
            </a:r>
            <a:br>
              <a:rPr lang="en-US" sz="2000" dirty="0"/>
            </a:br>
            <a:r>
              <a:rPr lang="en-US" sz="2000" dirty="0"/>
              <a:t>('Michael', 'Valley 345')</a:t>
            </a:r>
            <a:br>
              <a:rPr lang="en-US" sz="2000" dirty="0"/>
            </a:br>
            <a:r>
              <a:rPr lang="en-US" sz="2000" dirty="0"/>
              <a:t>('Sandy', 'Ocean blvd 2')</a:t>
            </a:r>
            <a:br>
              <a:rPr lang="en-US" sz="2000" dirty="0"/>
            </a:br>
            <a:r>
              <a:rPr lang="en-US" sz="2000" dirty="0"/>
              <a:t>('Betty', 'Green Grass 1')</a:t>
            </a:r>
            <a:br>
              <a:rPr lang="en-US" sz="2000" dirty="0"/>
            </a:br>
            <a:r>
              <a:rPr lang="en-US" sz="2000" dirty="0"/>
              <a:t>('Richard', 'Sky </a:t>
            </a:r>
            <a:r>
              <a:rPr lang="en-US" sz="2000" dirty="0" err="1"/>
              <a:t>st</a:t>
            </a:r>
            <a:r>
              <a:rPr lang="en-US" sz="2000" dirty="0"/>
              <a:t> 331')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Select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('Susan', 'One way 98')</a:t>
            </a:r>
            <a:br>
              <a:rPr lang="en-US" sz="2000" dirty="0"/>
            </a:br>
            <a:r>
              <a:rPr lang="en-US" sz="2000" dirty="0"/>
              <a:t>('Vicky', 'Yellow Garden 2')</a:t>
            </a:r>
            <a:br>
              <a:rPr lang="en-US" sz="2000" dirty="0"/>
            </a:br>
            <a:r>
              <a:rPr lang="en-US" sz="2000" dirty="0"/>
              <a:t>('Ben', 'Park Lane 38')</a:t>
            </a:r>
            <a:br>
              <a:rPr lang="en-US" sz="2000" dirty="0"/>
            </a:br>
            <a:r>
              <a:rPr lang="en-US" sz="2000" dirty="0"/>
              <a:t>('William', 'Central </a:t>
            </a:r>
            <a:r>
              <a:rPr lang="en-US" sz="2000" dirty="0" err="1"/>
              <a:t>st</a:t>
            </a:r>
            <a:r>
              <a:rPr lang="en-US" sz="2000" dirty="0"/>
              <a:t> 954')</a:t>
            </a:r>
            <a:br>
              <a:rPr lang="en-US" sz="2000" dirty="0"/>
            </a:br>
            <a:r>
              <a:rPr lang="en-US" sz="2000" dirty="0"/>
              <a:t>('Chuck', 'Main Road 989')</a:t>
            </a:r>
            <a:br>
              <a:rPr lang="en-US" sz="2000" dirty="0"/>
            </a:br>
            <a:r>
              <a:rPr lang="en-US" sz="2000" dirty="0"/>
              <a:t>('Viola', 'Sideway 1633')</a:t>
            </a:r>
            <a:br>
              <a:rPr lang="en-US" sz="2000" dirty="0"/>
            </a:br>
            <a:r>
              <a:rPr lang="en-US" sz="2000" dirty="0"/>
              <a:t>('Michelle', 'Blue Village')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Using the </a:t>
            </a:r>
            <a:r>
              <a:rPr lang="en-US" sz="2000" dirty="0" err="1"/>
              <a:t>fetchone</a:t>
            </a:r>
            <a:r>
              <a:rPr lang="en-US" sz="2000" dirty="0"/>
              <a:t>() Method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If you are only interested in one row, you can use the </a:t>
            </a:r>
            <a:r>
              <a:rPr lang="en-US" sz="2000" dirty="0" err="1"/>
              <a:t>fetchone</a:t>
            </a:r>
            <a:r>
              <a:rPr lang="en-US" sz="2000" dirty="0"/>
              <a:t>() method.</a:t>
            </a:r>
          </a:p>
          <a:p>
            <a:pPr>
              <a:buNone/>
            </a:pPr>
            <a:r>
              <a:rPr lang="en-US" sz="2000" dirty="0"/>
              <a:t>The </a:t>
            </a:r>
            <a:r>
              <a:rPr lang="en-US" sz="2000" dirty="0" err="1"/>
              <a:t>fetchone</a:t>
            </a:r>
            <a:r>
              <a:rPr lang="en-US" sz="2000" dirty="0"/>
              <a:t>() method will return the first row of the result: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Fetch only one row: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Create Connection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Start by creating a connection to the database.</a:t>
            </a:r>
          </a:p>
          <a:p>
            <a:pPr>
              <a:buNone/>
            </a:pPr>
            <a:r>
              <a:rPr lang="en-US" sz="2000" dirty="0"/>
              <a:t>Use the username and password from your </a:t>
            </a:r>
            <a:r>
              <a:rPr lang="en-US" sz="2000" dirty="0" err="1"/>
              <a:t>MySQL</a:t>
            </a:r>
            <a:r>
              <a:rPr lang="en-US" sz="2000" dirty="0"/>
              <a:t> database:</a:t>
            </a:r>
          </a:p>
          <a:p>
            <a:pPr>
              <a:buNone/>
            </a:pPr>
            <a:r>
              <a:rPr lang="en-US" sz="2000" dirty="0"/>
              <a:t>demo_mysql_connection.py: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print(</a:t>
            </a:r>
            <a:r>
              <a:rPr lang="en-US" sz="2000" dirty="0" err="1"/>
              <a:t>mydb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Select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 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mycursor.execute</a:t>
            </a:r>
            <a:r>
              <a:rPr lang="en-US" sz="2000" dirty="0"/>
              <a:t>("SELECT * FROM customers")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mycursor.fetchone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print(</a:t>
            </a:r>
            <a:r>
              <a:rPr lang="en-US" sz="2000" dirty="0" err="1"/>
              <a:t>myresult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Select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("SELECT * FROM customers")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mycursor.fetchone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print(</a:t>
            </a:r>
            <a:r>
              <a:rPr lang="en-US" sz="2000" dirty="0" err="1"/>
              <a:t>myresult</a:t>
            </a:r>
            <a:r>
              <a:rPr lang="en-US" sz="2000" dirty="0"/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6. </a:t>
            </a:r>
            <a:r>
              <a:rPr lang="en-US" u="sng" dirty="0"/>
              <a:t>Python </a:t>
            </a:r>
            <a:r>
              <a:rPr lang="en-US" u="sng" dirty="0" err="1"/>
              <a:t>MySQL</a:t>
            </a:r>
            <a:r>
              <a:rPr lang="en-US" u="sng" dirty="0"/>
              <a:t> Where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Select With a Filter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When selecting records from a table, you can filter the selection by using the "WHERE" statement: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Select record(s) where the address is "Park Lane 38": result: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 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sql</a:t>
            </a:r>
            <a:r>
              <a:rPr lang="en-US" sz="2000" dirty="0"/>
              <a:t> = "SELECT * FROM customers WHERE address ='Park Lane 38'"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for x in 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  print(x)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sql</a:t>
            </a:r>
            <a:r>
              <a:rPr lang="en-US" sz="2000" dirty="0"/>
              <a:t> = "SELECT * FROM customers WHERE address = 'Park Lane 38'"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for x in 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 print(x)</a:t>
            </a:r>
          </a:p>
          <a:p>
            <a:pPr>
              <a:buNone/>
            </a:pPr>
            <a:r>
              <a:rPr lang="en-US" sz="2000" dirty="0"/>
              <a:t>C:\Users\My Name&gt;python demo_mysql_where.py</a:t>
            </a:r>
            <a:br>
              <a:rPr lang="en-US" sz="2000" dirty="0"/>
            </a:br>
            <a:r>
              <a:rPr lang="en-US" sz="2000" dirty="0"/>
              <a:t>(11, 'Ben', 'Park Lane 38')</a:t>
            </a:r>
          </a:p>
          <a:p>
            <a:pPr>
              <a:buNone/>
            </a:pPr>
            <a:r>
              <a:rPr lang="en-US" sz="2000" dirty="0"/>
              <a:t>Wildcard Characters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You can also select the records that starts, includes, or ends with a given letter or phrase.</a:t>
            </a:r>
          </a:p>
          <a:p>
            <a:pPr>
              <a:buNone/>
            </a:pPr>
            <a:r>
              <a:rPr lang="en-US" sz="2000" dirty="0"/>
              <a:t>Use the %  to represent wildcard characters: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Select records where the address contains the word "way":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endParaRPr 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sql</a:t>
            </a:r>
            <a:r>
              <a:rPr lang="en-US" sz="2000" dirty="0"/>
              <a:t> = "SELECT * FROM customers WHERE address LIKE '%way%'"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	for</a:t>
            </a:r>
            <a:r>
              <a:rPr lang="en-US" sz="2000" dirty="0"/>
              <a:t> x in 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  print(x)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sql</a:t>
            </a:r>
            <a:r>
              <a:rPr lang="en-US" sz="2000" dirty="0"/>
              <a:t> = "SELECT * FROM customers WHERE address Like '%way%'"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for x in 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 print(x)</a:t>
            </a:r>
          </a:p>
          <a:p>
            <a:pPr>
              <a:buNone/>
            </a:pPr>
            <a:r>
              <a:rPr lang="en-US" sz="2000" dirty="0"/>
              <a:t>C:\Users\My Name&gt;python demo_mysql_where_wildcard.py</a:t>
            </a:r>
            <a:br>
              <a:rPr lang="en-US" sz="2000" dirty="0"/>
            </a:br>
            <a:r>
              <a:rPr lang="en-US" sz="2000" dirty="0"/>
              <a:t>(1, 'John', 'Highway 21')</a:t>
            </a:r>
            <a:br>
              <a:rPr lang="en-US" sz="2000" dirty="0"/>
            </a:br>
            <a:r>
              <a:rPr lang="en-US" sz="2000" dirty="0"/>
              <a:t>(9, 'Susan', 'One way 98')</a:t>
            </a:r>
            <a:br>
              <a:rPr lang="en-US" sz="2000" dirty="0"/>
            </a:br>
            <a:r>
              <a:rPr lang="en-US" sz="2000" dirty="0"/>
              <a:t>(14, 'Viola', 'Sideway 1633')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Prevent SQL Injection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When query values are provided by the user, you should escape the values.</a:t>
            </a:r>
          </a:p>
          <a:p>
            <a:pPr>
              <a:buNone/>
            </a:pPr>
            <a:r>
              <a:rPr lang="en-US" sz="2000" dirty="0"/>
              <a:t>This is to prevent SQL injections, which is a common web hacking technique to destroy or misuse your database.</a:t>
            </a:r>
          </a:p>
          <a:p>
            <a:pPr>
              <a:buNone/>
            </a:pPr>
            <a:r>
              <a:rPr lang="en-US" sz="2000" dirty="0"/>
              <a:t>The </a:t>
            </a:r>
            <a:r>
              <a:rPr lang="en-US" sz="2000" dirty="0" err="1"/>
              <a:t>mysql.connector</a:t>
            </a:r>
            <a:r>
              <a:rPr lang="en-US" sz="2000" dirty="0"/>
              <a:t> module has methods to escape query values: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Escape query values by using the </a:t>
            </a:r>
            <a:r>
              <a:rPr lang="en-US" sz="2000" dirty="0" err="1"/>
              <a:t>placholder</a:t>
            </a:r>
            <a:r>
              <a:rPr lang="en-US" sz="2000" dirty="0"/>
              <a:t> %s method: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endParaRPr 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sql</a:t>
            </a:r>
            <a:r>
              <a:rPr lang="en-US" sz="2000" dirty="0"/>
              <a:t> = "SELECT * FROM customers WHERE address = %s"</a:t>
            </a:r>
            <a:br>
              <a:rPr lang="en-US" sz="2000" dirty="0"/>
            </a:br>
            <a:r>
              <a:rPr lang="en-US" sz="2000" dirty="0" err="1"/>
              <a:t>adr</a:t>
            </a:r>
            <a:r>
              <a:rPr lang="en-US" sz="2000" dirty="0"/>
              <a:t> = ("Yellow Garden 2", 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, </a:t>
            </a:r>
            <a:r>
              <a:rPr lang="en-US" sz="2000" dirty="0" err="1"/>
              <a:t>adr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	for</a:t>
            </a:r>
            <a:r>
              <a:rPr lang="en-US" sz="2000" dirty="0"/>
              <a:t> x in 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  print(x)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sql</a:t>
            </a:r>
            <a:r>
              <a:rPr lang="en-US" sz="2000" dirty="0"/>
              <a:t> = "SELECT * FROM customers WHERE address = %s"</a:t>
            </a:r>
          </a:p>
          <a:p>
            <a:pPr>
              <a:buNone/>
            </a:pPr>
            <a:r>
              <a:rPr lang="en-US" sz="2000" dirty="0" err="1"/>
              <a:t>adr</a:t>
            </a:r>
            <a:r>
              <a:rPr lang="en-US" sz="2000" dirty="0"/>
              <a:t> = ("Yellow Garden 2", 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, </a:t>
            </a:r>
            <a:r>
              <a:rPr lang="en-US" sz="2000" dirty="0" err="1"/>
              <a:t>adr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print(</a:t>
            </a:r>
            <a:r>
              <a:rPr lang="en-US" sz="2000" dirty="0" err="1"/>
              <a:t>mydb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C:\Users\My Name&gt;python demo_mysql_connection.py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dirty="0" err="1"/>
              <a:t>mysql.connector.connection.MySQLConnection</a:t>
            </a:r>
            <a:r>
              <a:rPr lang="en-US" sz="2000" dirty="0"/>
              <a:t> object </a:t>
            </a:r>
            <a:r>
              <a:rPr lang="en-US" sz="2000" dirty="0" err="1"/>
              <a:t>ar</a:t>
            </a:r>
            <a:r>
              <a:rPr lang="en-US" sz="2000" dirty="0"/>
              <a:t> 0x016645F0&gt;</a:t>
            </a:r>
          </a:p>
          <a:p>
            <a:pPr>
              <a:buNone/>
            </a:pPr>
            <a:r>
              <a:rPr lang="en-US" sz="2000" dirty="0"/>
              <a:t>Now you can start querying the database using SQL statements.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for x in 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 print(x)</a:t>
            </a:r>
          </a:p>
          <a:p>
            <a:pPr>
              <a:buNone/>
            </a:pPr>
            <a:r>
              <a:rPr lang="en-US" sz="2000" dirty="0"/>
              <a:t>C:\Users\My Name&gt;python demo_mysql_where_escape.py</a:t>
            </a:r>
            <a:br>
              <a:rPr lang="en-US" sz="2000" dirty="0"/>
            </a:br>
            <a:r>
              <a:rPr lang="en-US" sz="2000" dirty="0"/>
              <a:t>(10, 'Vicky', 'Yellow Garden 2')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7. </a:t>
            </a:r>
            <a:r>
              <a:rPr lang="en-US" u="sng" dirty="0"/>
              <a:t>Python </a:t>
            </a:r>
            <a:r>
              <a:rPr lang="en-US" u="sng" dirty="0" err="1"/>
              <a:t>MySQL</a:t>
            </a:r>
            <a:r>
              <a:rPr lang="en-US" u="sng" dirty="0"/>
              <a:t> Order By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Sort the Result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Use the ORDER BY statement to sort the result in ascending or descending order.</a:t>
            </a:r>
          </a:p>
          <a:p>
            <a:pPr>
              <a:buNone/>
            </a:pPr>
            <a:r>
              <a:rPr lang="en-US" sz="2000" dirty="0"/>
              <a:t>The ORDER BY keyword sorts the result ascending by default. To sort the result in descending order, use the DESC keyword.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Sort the result alphabetically by name: result: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 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Order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sql</a:t>
            </a:r>
            <a:r>
              <a:rPr lang="en-US" sz="2000" dirty="0" smtClean="0"/>
              <a:t> </a:t>
            </a:r>
            <a:r>
              <a:rPr lang="en-US" sz="2000" dirty="0"/>
              <a:t>= "SELECT * FROM customers ORDER BY name"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for x in 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  print(x)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Order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  <a:r>
              <a:rPr lang="en-US" sz="2000" dirty="0" err="1" smtClean="0"/>
              <a:t>mycursor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sql</a:t>
            </a:r>
            <a:r>
              <a:rPr lang="en-US" sz="2000" dirty="0"/>
              <a:t> = "SELECT * FROM customers ORDER BY name"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for x in 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 print(x)</a:t>
            </a:r>
          </a:p>
          <a:p>
            <a:pPr>
              <a:buNone/>
            </a:pPr>
            <a:r>
              <a:rPr lang="en-US" sz="2000" dirty="0"/>
              <a:t>C:\Users\My Name&gt;python demo_mysql_orderby.py</a:t>
            </a:r>
            <a:br>
              <a:rPr lang="en-US" sz="2000" dirty="0"/>
            </a:br>
            <a:r>
              <a:rPr lang="en-US" sz="2000" dirty="0"/>
              <a:t>(3, 'Amy', 'Apple </a:t>
            </a:r>
            <a:r>
              <a:rPr lang="en-US" sz="2000" dirty="0" err="1"/>
              <a:t>st</a:t>
            </a:r>
            <a:r>
              <a:rPr lang="en-US" sz="2000" dirty="0"/>
              <a:t> 652')</a:t>
            </a:r>
            <a:br>
              <a:rPr lang="en-US" sz="2000" dirty="0"/>
            </a:br>
            <a:r>
              <a:rPr lang="en-US" sz="2000" dirty="0"/>
              <a:t>(11, 'Ben', 'Park Lane 38')</a:t>
            </a:r>
            <a:br>
              <a:rPr lang="en-US" sz="2000" dirty="0"/>
            </a:br>
            <a:r>
              <a:rPr lang="en-US" sz="2000" dirty="0"/>
              <a:t>(7, 'Betty', 'Green Grass 1')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Order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(</a:t>
            </a:r>
            <a:r>
              <a:rPr lang="en-US" sz="2000" dirty="0"/>
              <a:t>13, 'Chuck', 'Main Road 989')</a:t>
            </a:r>
            <a:br>
              <a:rPr lang="en-US" sz="2000" dirty="0"/>
            </a:br>
            <a:r>
              <a:rPr lang="en-US" sz="2000" dirty="0"/>
              <a:t>(4, 'Hannah', 'Mountain 21')</a:t>
            </a:r>
            <a:br>
              <a:rPr lang="en-US" sz="2000" dirty="0"/>
            </a:br>
            <a:r>
              <a:rPr lang="en-US" sz="2000" dirty="0"/>
              <a:t>(1, 'John', 'Highway 21')</a:t>
            </a:r>
            <a:br>
              <a:rPr lang="en-US" sz="2000" dirty="0"/>
            </a:br>
            <a:r>
              <a:rPr lang="en-US" sz="2000" dirty="0"/>
              <a:t>(5, 'Michael', 'Valley 345')</a:t>
            </a:r>
            <a:br>
              <a:rPr lang="en-US" sz="2000" dirty="0"/>
            </a:br>
            <a:r>
              <a:rPr lang="en-US" sz="2000" dirty="0"/>
              <a:t>(15, 'Michelle', 'Blue Village') (2, 'Peter', '</a:t>
            </a:r>
            <a:r>
              <a:rPr lang="en-US" sz="2000" dirty="0" err="1"/>
              <a:t>Lowstreet</a:t>
            </a:r>
            <a:r>
              <a:rPr lang="en-US" sz="2000" dirty="0"/>
              <a:t> 27')</a:t>
            </a:r>
            <a:br>
              <a:rPr lang="en-US" sz="2000" dirty="0"/>
            </a:br>
            <a:r>
              <a:rPr lang="en-US" sz="2000" dirty="0"/>
              <a:t>(8, 'Richard', 'Sky </a:t>
            </a:r>
            <a:r>
              <a:rPr lang="en-US" sz="2000" dirty="0" err="1"/>
              <a:t>st</a:t>
            </a:r>
            <a:r>
              <a:rPr lang="en-US" sz="2000" dirty="0"/>
              <a:t> 331')</a:t>
            </a:r>
            <a:br>
              <a:rPr lang="en-US" sz="2000" dirty="0"/>
            </a:br>
            <a:r>
              <a:rPr lang="en-US" sz="2000" dirty="0"/>
              <a:t>(6, 'Sandy', 'Ocean blvd 2')</a:t>
            </a:r>
            <a:br>
              <a:rPr lang="en-US" sz="2000" dirty="0"/>
            </a:br>
            <a:r>
              <a:rPr lang="en-US" sz="2000" dirty="0"/>
              <a:t>(9, 'Susan', 'One way 98')</a:t>
            </a:r>
            <a:br>
              <a:rPr lang="en-US" sz="2000" dirty="0"/>
            </a:br>
            <a:r>
              <a:rPr lang="en-US" sz="2000" dirty="0"/>
              <a:t>(10, 'Vicky', 'Yellow Garden 2')</a:t>
            </a:r>
            <a:br>
              <a:rPr lang="en-US" sz="2000" dirty="0"/>
            </a:br>
            <a:r>
              <a:rPr lang="en-US" sz="2000" dirty="0"/>
              <a:t>(14, 'Viola', 'Sideway 1633')</a:t>
            </a:r>
            <a:br>
              <a:rPr lang="en-US" sz="2000" dirty="0"/>
            </a:br>
            <a:r>
              <a:rPr lang="en-US" sz="2000" dirty="0"/>
              <a:t>(12, 'William', 'Central </a:t>
            </a:r>
            <a:r>
              <a:rPr lang="en-US" sz="2000" dirty="0" err="1"/>
              <a:t>st</a:t>
            </a:r>
            <a:r>
              <a:rPr lang="en-US" sz="2000" dirty="0"/>
              <a:t> 954')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ORDER BY DESC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Use the DESC keyword to sort the result in a descending order.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Sort the result reverse alphabetically by name: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endParaRPr 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Order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sql</a:t>
            </a:r>
            <a:r>
              <a:rPr lang="en-US" sz="2000" dirty="0"/>
              <a:t> = "SELECT * FROM customers ORDER BY name DESC"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for x in 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  print(x)</a:t>
            </a:r>
          </a:p>
          <a:p>
            <a:pPr>
              <a:buNone/>
            </a:pPr>
            <a:r>
              <a:rPr lang="en-US" sz="2000" dirty="0" smtClean="0"/>
              <a:t>	RUN </a:t>
            </a:r>
            <a:r>
              <a:rPr lang="en-US" sz="2000" dirty="0"/>
              <a:t>EXAMPLE</a:t>
            </a:r>
          </a:p>
          <a:p>
            <a:pPr>
              <a:buNone/>
            </a:pPr>
            <a:r>
              <a:rPr lang="en-US" sz="2000" dirty="0" smtClean="0"/>
              <a:t>	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Order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sql</a:t>
            </a:r>
            <a:r>
              <a:rPr lang="en-US" sz="2000" dirty="0"/>
              <a:t> = "SELECT * FROM customers ORDER BY name DESC"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  <a:r>
              <a:rPr lang="en-US" sz="2000" dirty="0" err="1" smtClean="0"/>
              <a:t>myresult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mycursor.fetchall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/>
              <a:t>for x in 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 print(x)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Order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`	RUN </a:t>
            </a:r>
            <a:r>
              <a:rPr lang="en-US" sz="2000" dirty="0"/>
              <a:t>EXAMPLE</a:t>
            </a:r>
          </a:p>
          <a:p>
            <a:pPr>
              <a:buNone/>
            </a:pPr>
            <a:r>
              <a:rPr lang="en-US" sz="2000" dirty="0" smtClean="0"/>
              <a:t>	C</a:t>
            </a:r>
            <a:r>
              <a:rPr lang="en-US" sz="2000" dirty="0"/>
              <a:t>:\Users\My Name&gt;python demo_mysql_orderby_desc.py</a:t>
            </a:r>
            <a:br>
              <a:rPr lang="en-US" sz="2000" dirty="0"/>
            </a:br>
            <a:r>
              <a:rPr lang="en-US" sz="2000" dirty="0"/>
              <a:t>(12, 'William', 'Central </a:t>
            </a:r>
            <a:r>
              <a:rPr lang="en-US" sz="2000" dirty="0" err="1"/>
              <a:t>st</a:t>
            </a:r>
            <a:r>
              <a:rPr lang="en-US" sz="2000" dirty="0"/>
              <a:t> 954') (14, 'Viola', 'Sideway 1633')</a:t>
            </a:r>
            <a:br>
              <a:rPr lang="en-US" sz="2000" dirty="0"/>
            </a:br>
            <a:r>
              <a:rPr lang="en-US" sz="2000" dirty="0"/>
              <a:t>(10, 'Vicky', 'Yellow Garden 2')</a:t>
            </a:r>
            <a:br>
              <a:rPr lang="en-US" sz="2000" dirty="0"/>
            </a:br>
            <a:r>
              <a:rPr lang="en-US" sz="2000" dirty="0"/>
              <a:t>(9, 'Susan', 'One way 98')</a:t>
            </a:r>
            <a:br>
              <a:rPr lang="en-US" sz="2000" dirty="0"/>
            </a:br>
            <a:r>
              <a:rPr lang="en-US" sz="2000" dirty="0"/>
              <a:t>(6, 'Sandy', 'Ocean blvd 2')</a:t>
            </a:r>
            <a:br>
              <a:rPr lang="en-US" sz="2000" dirty="0"/>
            </a:br>
            <a:r>
              <a:rPr lang="en-US" sz="2000" dirty="0"/>
              <a:t>(8, 'Richard', 'Sky </a:t>
            </a:r>
            <a:r>
              <a:rPr lang="en-US" sz="2000" dirty="0" err="1"/>
              <a:t>st</a:t>
            </a:r>
            <a:r>
              <a:rPr lang="en-US" sz="2000" dirty="0"/>
              <a:t> 331')</a:t>
            </a:r>
            <a:br>
              <a:rPr lang="en-US" sz="2000" dirty="0"/>
            </a:br>
            <a:r>
              <a:rPr lang="en-US" sz="2000" dirty="0"/>
              <a:t>(2, 'Peter', '</a:t>
            </a:r>
            <a:r>
              <a:rPr lang="en-US" sz="2000" dirty="0" err="1"/>
              <a:t>Lowstreet</a:t>
            </a:r>
            <a:r>
              <a:rPr lang="en-US" sz="2000" dirty="0"/>
              <a:t> 27')</a:t>
            </a:r>
            <a:br>
              <a:rPr lang="en-US" sz="2000" dirty="0"/>
            </a:br>
            <a:r>
              <a:rPr lang="en-US" sz="2000" dirty="0"/>
              <a:t>(15, 'Michelle', 'Blue Village') (5, 'Michael', 'Valley 345')</a:t>
            </a:r>
            <a:br>
              <a:rPr lang="en-US" sz="2000" dirty="0"/>
            </a:br>
            <a:r>
              <a:rPr lang="en-US" sz="2000" dirty="0"/>
              <a:t>(1, 'John', 'Highway 21')</a:t>
            </a:r>
            <a:br>
              <a:rPr lang="en-US" sz="2000" dirty="0"/>
            </a:br>
            <a:r>
              <a:rPr lang="en-US" sz="2000" dirty="0"/>
              <a:t>(4, 'Hannah', 'Mountain 21')</a:t>
            </a:r>
            <a:br>
              <a:rPr lang="en-US" sz="2000" dirty="0"/>
            </a:br>
            <a:r>
              <a:rPr lang="en-US" sz="2000" dirty="0"/>
              <a:t>(13, 'Chuck', 'Main Road 989')</a:t>
            </a:r>
            <a:br>
              <a:rPr lang="en-US" sz="2000" dirty="0"/>
            </a:br>
            <a:r>
              <a:rPr lang="en-US" sz="2000" dirty="0"/>
              <a:t>(7, 'Betty', 'Green Grass 1')</a:t>
            </a:r>
            <a:br>
              <a:rPr lang="en-US" sz="2000" dirty="0"/>
            </a:br>
            <a:r>
              <a:rPr lang="en-US" sz="2000" dirty="0"/>
              <a:t>(11, 'Ben', 'Park Lane 38')</a:t>
            </a:r>
            <a:br>
              <a:rPr lang="en-US" sz="2000" dirty="0"/>
            </a:br>
            <a:r>
              <a:rPr lang="en-US" sz="2000" dirty="0"/>
              <a:t>(3, 'Amy', 'Apple </a:t>
            </a:r>
            <a:r>
              <a:rPr lang="en-US" sz="2000" dirty="0" err="1"/>
              <a:t>st</a:t>
            </a:r>
            <a:r>
              <a:rPr lang="en-US" sz="2000" dirty="0"/>
              <a:t> 652')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8. </a:t>
            </a:r>
            <a:r>
              <a:rPr lang="en-US" u="sng" dirty="0"/>
              <a:t>Python </a:t>
            </a:r>
            <a:r>
              <a:rPr lang="en-US" u="sng" dirty="0" err="1"/>
              <a:t>MySQL</a:t>
            </a:r>
            <a:r>
              <a:rPr lang="en-US" u="sng" dirty="0"/>
              <a:t> Delete From By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Delete Record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You can delete records from an existing table by using the "DELETE FROM" statement: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Delete any record where the address is "Mountain 21":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/>
              <a:t>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 </a:t>
            </a:r>
            <a:r>
              <a:rPr lang="en-US" sz="2000" dirty="0" err="1"/>
              <a:t>mydb.cursor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sql</a:t>
            </a:r>
            <a:r>
              <a:rPr lang="en-US" sz="2000" dirty="0" smtClean="0"/>
              <a:t> </a:t>
            </a:r>
            <a:r>
              <a:rPr lang="en-US" sz="2000" dirty="0"/>
              <a:t>= "DELETE FROM customers WHERE address = 'Mountain 21</a:t>
            </a:r>
            <a:r>
              <a:rPr lang="en-US" sz="2000" dirty="0" smtClean="0"/>
              <a:t>'“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mycursor.execute</a:t>
            </a:r>
            <a:r>
              <a:rPr lang="en-US" sz="2000" dirty="0" smtClean="0"/>
              <a:t>(</a:t>
            </a:r>
            <a:r>
              <a:rPr lang="en-US" sz="2000" dirty="0" err="1" smtClean="0"/>
              <a:t>sql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mydb.commit</a:t>
            </a:r>
            <a:r>
              <a:rPr lang="en-US" sz="2000" dirty="0"/>
              <a:t>()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Delete From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print(</a:t>
            </a:r>
            <a:r>
              <a:rPr lang="en-US" sz="2000" dirty="0" err="1"/>
              <a:t>mycursor.rowcount</a:t>
            </a:r>
            <a:r>
              <a:rPr lang="en-US" sz="2000" dirty="0"/>
              <a:t>, "record(s) deleted")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sql</a:t>
            </a:r>
            <a:r>
              <a:rPr lang="en-US" sz="2000" dirty="0"/>
              <a:t> = "DELETE FROM customers WHERE address = 'Mountain 21'"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u="sng" dirty="0"/>
              <a:t>Python </a:t>
            </a:r>
            <a:r>
              <a:rPr lang="en-US" u="sng" dirty="0" err="1"/>
              <a:t>MySQL</a:t>
            </a:r>
            <a:r>
              <a:rPr lang="en-US" u="sng" dirty="0"/>
              <a:t> Create Database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Creating a Database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To create a database in </a:t>
            </a:r>
            <a:r>
              <a:rPr lang="en-US" sz="2000" dirty="0" err="1"/>
              <a:t>MySQL</a:t>
            </a:r>
            <a:r>
              <a:rPr lang="en-US" sz="2000" dirty="0"/>
              <a:t>, use the "CREATE DATABASE" statement: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create a database named "</a:t>
            </a:r>
            <a:r>
              <a:rPr lang="en-US" sz="2000" dirty="0" err="1"/>
              <a:t>mydatabase</a:t>
            </a:r>
            <a:r>
              <a:rPr lang="en-US" sz="2000" dirty="0"/>
              <a:t>":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mycursor.execute</a:t>
            </a:r>
            <a:r>
              <a:rPr lang="en-US" sz="2000" dirty="0"/>
              <a:t>("CREATE DATABASE </a:t>
            </a:r>
            <a:r>
              <a:rPr lang="en-US" sz="2000" dirty="0" err="1"/>
              <a:t>mydatabase</a:t>
            </a:r>
            <a:r>
              <a:rPr lang="en-US" sz="2000" dirty="0"/>
              <a:t>")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Delete From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/>
              <a:t>mydb.commit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print(</a:t>
            </a:r>
            <a:r>
              <a:rPr lang="en-US" sz="2000" dirty="0" err="1"/>
              <a:t>mycursor.rowcount</a:t>
            </a:r>
            <a:r>
              <a:rPr lang="en-US" sz="2000" dirty="0"/>
              <a:t>, "record(s) deleted")</a:t>
            </a:r>
          </a:p>
          <a:p>
            <a:pPr>
              <a:buNone/>
            </a:pPr>
            <a:r>
              <a:rPr lang="en-US" sz="2000" dirty="0"/>
              <a:t>C:\Users\My Name&gt;python demo_mysql_delete.py</a:t>
            </a:r>
            <a:br>
              <a:rPr lang="en-US" sz="2000" dirty="0"/>
            </a:br>
            <a:r>
              <a:rPr lang="en-US" sz="2000" dirty="0"/>
              <a:t>1 record(s) deleted</a:t>
            </a:r>
          </a:p>
          <a:p>
            <a:pPr>
              <a:buNone/>
            </a:pPr>
            <a:r>
              <a:rPr lang="en-US" sz="2000" b="1" dirty="0"/>
              <a:t>Important!:</a:t>
            </a:r>
            <a:r>
              <a:rPr lang="en-US" sz="2000" dirty="0"/>
              <a:t> Notice the statement: </a:t>
            </a:r>
            <a:r>
              <a:rPr lang="en-US" sz="2000" dirty="0" err="1"/>
              <a:t>mydb.commit</a:t>
            </a:r>
            <a:r>
              <a:rPr lang="en-US" sz="2000" dirty="0"/>
              <a:t>(). It is required to make the changes, otherwise no changes are made to the table.</a:t>
            </a:r>
          </a:p>
          <a:p>
            <a:pPr>
              <a:buNone/>
            </a:pPr>
            <a:r>
              <a:rPr lang="en-US" sz="2000" b="1" dirty="0"/>
              <a:t>Notice the WHERE clause in the DELETE syntax:</a:t>
            </a:r>
            <a:r>
              <a:rPr lang="en-US" sz="2000" dirty="0"/>
              <a:t> The WHERE clause specifies which record(s) that should be deleted. If you omit the WHERE clause, all records will be deleted!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Prevent </a:t>
            </a:r>
            <a:r>
              <a:rPr lang="en-US" sz="2000" dirty="0"/>
              <a:t>SQL Injection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It is considered a good practice to escape the values of any query, also in delete statements.</a:t>
            </a:r>
          </a:p>
          <a:p>
            <a:pPr>
              <a:buNone/>
            </a:pPr>
            <a:r>
              <a:rPr lang="en-US" sz="2000" dirty="0"/>
              <a:t>This is to prevent SQL injections, which is a common web hacking technique to destroy or misuse your database.</a:t>
            </a:r>
          </a:p>
          <a:p>
            <a:pPr>
              <a:buNone/>
            </a:pPr>
            <a:r>
              <a:rPr lang="en-US" sz="2000" dirty="0"/>
              <a:t>The </a:t>
            </a:r>
            <a:r>
              <a:rPr lang="en-US" sz="2000" dirty="0" err="1"/>
              <a:t>mysql.connector</a:t>
            </a:r>
            <a:r>
              <a:rPr lang="en-US" sz="2000" dirty="0"/>
              <a:t> module uses the placeholder %s to escape values in the delete statement: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Delete From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Escape values by using the placeholder %s method: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/>
              <a:t>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sql</a:t>
            </a:r>
            <a:r>
              <a:rPr lang="en-US" sz="2000" dirty="0" smtClean="0"/>
              <a:t> </a:t>
            </a:r>
            <a:r>
              <a:rPr lang="en-US" sz="2000" dirty="0"/>
              <a:t>= "DELETE FROM customers WHERE address = %s"</a:t>
            </a:r>
            <a:br>
              <a:rPr lang="en-US" sz="2000" dirty="0"/>
            </a:br>
            <a:r>
              <a:rPr lang="en-US" sz="2000" dirty="0" err="1"/>
              <a:t>adr</a:t>
            </a:r>
            <a:r>
              <a:rPr lang="en-US" sz="2000" dirty="0"/>
              <a:t> = ("Yellow Garden 2", 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, </a:t>
            </a:r>
            <a:r>
              <a:rPr lang="en-US" sz="2000" dirty="0" err="1"/>
              <a:t>adr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mydb.commit</a:t>
            </a:r>
            <a:r>
              <a:rPr lang="en-US" sz="2000" dirty="0"/>
              <a:t>()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Delete From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print(</a:t>
            </a:r>
            <a:r>
              <a:rPr lang="en-US" sz="2000" dirty="0" err="1"/>
              <a:t>mycursor.rowcount</a:t>
            </a:r>
            <a:r>
              <a:rPr lang="en-US" sz="2000" dirty="0"/>
              <a:t>, "record(s) deleted")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sql</a:t>
            </a:r>
            <a:r>
              <a:rPr lang="en-US" sz="2000" dirty="0"/>
              <a:t> = "DELETE FROM customers WHERE address = %s"</a:t>
            </a:r>
          </a:p>
          <a:p>
            <a:pPr>
              <a:buNone/>
            </a:pPr>
            <a:r>
              <a:rPr lang="en-US" sz="2000" dirty="0" err="1"/>
              <a:t>adr</a:t>
            </a:r>
            <a:r>
              <a:rPr lang="en-US" sz="2000" dirty="0"/>
              <a:t> = ("Yellow Garden 2", 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Delete From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, </a:t>
            </a:r>
            <a:r>
              <a:rPr lang="en-US" sz="2000" dirty="0" err="1"/>
              <a:t>adr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mydb.commit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print(</a:t>
            </a:r>
            <a:r>
              <a:rPr lang="en-US" sz="2000" dirty="0" err="1"/>
              <a:t>mycursor.rowcount</a:t>
            </a:r>
            <a:r>
              <a:rPr lang="en-US" sz="2000" dirty="0"/>
              <a:t>, "record(s) deleted")</a:t>
            </a:r>
          </a:p>
          <a:p>
            <a:pPr>
              <a:buNone/>
            </a:pPr>
            <a:r>
              <a:rPr lang="en-US" sz="2000" dirty="0"/>
              <a:t>C:\Users\My Name&gt;python demo_mysql_delete_escape.py</a:t>
            </a:r>
            <a:br>
              <a:rPr lang="en-US" sz="2000" dirty="0"/>
            </a:br>
            <a:r>
              <a:rPr lang="en-US" sz="2000" dirty="0"/>
              <a:t>1 record(s) deleted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9. </a:t>
            </a:r>
            <a:r>
              <a:rPr lang="en-US" u="sng" dirty="0"/>
              <a:t>Python </a:t>
            </a:r>
            <a:r>
              <a:rPr lang="en-US" u="sng" dirty="0" err="1"/>
              <a:t>MySQL</a:t>
            </a:r>
            <a:r>
              <a:rPr lang="en-US" u="sng" dirty="0"/>
              <a:t> Drop Table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Delete a Table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You can delete an existing table by using the "DROP TABLE" statement: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Delete the table "customers":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/>
              <a:t>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mycursor</a:t>
            </a:r>
            <a:r>
              <a:rPr lang="en-US" sz="2000" dirty="0" smtClean="0"/>
              <a:t> </a:t>
            </a:r>
            <a:r>
              <a:rPr lang="en-US" sz="2000" dirty="0"/>
              <a:t>= 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sql</a:t>
            </a:r>
            <a:r>
              <a:rPr lang="en-US" sz="2000" dirty="0"/>
              <a:t> = "DROP TABLE customers"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Drop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 err="1"/>
              <a:t>sql</a:t>
            </a:r>
            <a:r>
              <a:rPr lang="en-US" sz="2000" dirty="0"/>
              <a:t> = "DROP TABLE customers"</a:t>
            </a:r>
          </a:p>
          <a:p>
            <a:pPr>
              <a:buNone/>
            </a:pPr>
            <a:r>
              <a:rPr lang="en-US" sz="2000" dirty="0"/>
              <a:t> </a:t>
            </a:r>
            <a:r>
              <a:rPr lang="en-US" sz="2000" dirty="0" err="1" smtClean="0"/>
              <a:t>mycursor.execute</a:t>
            </a:r>
            <a:r>
              <a:rPr lang="en-US" sz="2000" dirty="0" smtClean="0"/>
              <a:t>(</a:t>
            </a:r>
            <a:r>
              <a:rPr lang="en-US" sz="2000" dirty="0" err="1" smtClean="0"/>
              <a:t>sql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#If this page was executed with no error(s), you have successfully deleted the "customers" table.</a:t>
            </a:r>
          </a:p>
          <a:p>
            <a:pPr>
              <a:buNone/>
            </a:pPr>
            <a:r>
              <a:rPr lang="en-US" sz="2000" dirty="0"/>
              <a:t>C:\Users\My Name&gt;python demo_mysql_drop_table.py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Drop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Drop Only if Exist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If the </a:t>
            </a:r>
            <a:r>
              <a:rPr lang="en-US" sz="2000" dirty="0" err="1"/>
              <a:t>the</a:t>
            </a:r>
            <a:r>
              <a:rPr lang="en-US" sz="2000" dirty="0"/>
              <a:t> table you want to delete is already deleted, or for any other reason does not exist, you can use the IF EXISTS keyword to avoid getting an error.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Delete the table "customers" if it exists: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 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sql</a:t>
            </a:r>
            <a:r>
              <a:rPr lang="en-US" sz="2000" dirty="0"/>
              <a:t> = "DROP TABLE IF EXISTS customers"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Drop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</a:p>
          <a:p>
            <a:r>
              <a:rPr lang="en-US" sz="2000" dirty="0"/>
              <a:t>RUN EXAMPLE</a:t>
            </a:r>
          </a:p>
          <a:p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r>
              <a:rPr lang="en-US" sz="2000" dirty="0"/>
              <a:t> </a:t>
            </a:r>
          </a:p>
          <a:p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r>
              <a:rPr lang="en-US" sz="2000" dirty="0"/>
              <a:t> </a:t>
            </a:r>
            <a:r>
              <a:rPr lang="en-US" sz="2000" dirty="0" err="1" smtClean="0"/>
              <a:t>sql</a:t>
            </a:r>
            <a:r>
              <a:rPr lang="en-US" sz="2000" dirty="0" smtClean="0"/>
              <a:t> </a:t>
            </a:r>
            <a:r>
              <a:rPr lang="en-US" sz="2000" dirty="0"/>
              <a:t>= "DROP TABLE IF EXISTS customers"</a:t>
            </a:r>
          </a:p>
          <a:p>
            <a:r>
              <a:rPr lang="en-US" sz="2000" dirty="0"/>
              <a:t> </a:t>
            </a:r>
            <a:r>
              <a:rPr lang="en-US" sz="2000" dirty="0" err="1" smtClean="0"/>
              <a:t>mycursor.execute</a:t>
            </a:r>
            <a:r>
              <a:rPr lang="en-US" sz="2000" dirty="0" smtClean="0"/>
              <a:t>(</a:t>
            </a:r>
            <a:r>
              <a:rPr lang="en-US" sz="2000" dirty="0" err="1" smtClean="0"/>
              <a:t>sql</a:t>
            </a:r>
            <a:r>
              <a:rPr lang="en-US" sz="2000" dirty="0"/>
              <a:t>)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#</a:t>
            </a:r>
            <a:r>
              <a:rPr lang="en-US" sz="2000" dirty="0"/>
              <a:t>If this page was executed with no error(s), you have successfully deleted the "customers" table.</a:t>
            </a:r>
          </a:p>
          <a:p>
            <a:r>
              <a:rPr lang="en-US" sz="2000" dirty="0"/>
              <a:t>C:\Users\My Name&gt;python demo_mysql_drop_table2.py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10. </a:t>
            </a:r>
            <a:r>
              <a:rPr lang="en-US" u="sng" dirty="0"/>
              <a:t>Python </a:t>
            </a:r>
            <a:r>
              <a:rPr lang="en-US" u="sng" dirty="0" err="1"/>
              <a:t>MySQL</a:t>
            </a:r>
            <a:r>
              <a:rPr lang="en-US" u="sng" dirty="0"/>
              <a:t> Update Table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Update Table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You can update existing records in a table by using the "UPDATE" statement: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Overwrite the address column from "Valley 345" to "</a:t>
            </a:r>
            <a:r>
              <a:rPr lang="en-US" sz="2000" dirty="0" err="1"/>
              <a:t>Canyoun</a:t>
            </a:r>
            <a:r>
              <a:rPr lang="en-US" sz="2000" dirty="0"/>
              <a:t> 123":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/>
              <a:t>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 smtClean="0"/>
              <a:t>(</a:t>
            </a:r>
          </a:p>
          <a:p>
            <a:pPr>
              <a:buNone/>
            </a:pPr>
            <a:r>
              <a:rPr lang="en-US" sz="2000" dirty="0" smtClean="0"/>
              <a:t>	host</a:t>
            </a:r>
            <a:r>
              <a:rPr lang="en-US" sz="2000" dirty="0"/>
              <a:t>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 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sql</a:t>
            </a:r>
            <a:r>
              <a:rPr lang="en-US" sz="2000" dirty="0"/>
              <a:t> = "UPDATE customers SET address = 'Canyon 123' WHERE address = 'Valley 345'"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Update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mycursor.execute</a:t>
            </a:r>
            <a:r>
              <a:rPr lang="en-US" sz="2000" dirty="0" smtClean="0"/>
              <a:t>(</a:t>
            </a:r>
            <a:r>
              <a:rPr lang="en-US" sz="2000" dirty="0" err="1" smtClean="0"/>
              <a:t>sql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mydb.commit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print(</a:t>
            </a:r>
            <a:r>
              <a:rPr lang="en-US" sz="2000" dirty="0" err="1"/>
              <a:t>mycursor.rowcount</a:t>
            </a:r>
            <a:r>
              <a:rPr lang="en-US" sz="2000" dirty="0"/>
              <a:t>, "record(s) affected")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 err="1"/>
              <a:t>sql</a:t>
            </a:r>
            <a:r>
              <a:rPr lang="en-US" sz="2000" dirty="0"/>
              <a:t> = "UPDATE customers SET address = 'Canyon 123' WHERE address = 'Valley 345'"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Create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("CREATE DATABASE </a:t>
            </a:r>
            <a:r>
              <a:rPr lang="en-US" sz="2000" dirty="0" err="1"/>
              <a:t>mydatabase</a:t>
            </a:r>
            <a:r>
              <a:rPr lang="en-US" sz="2000" dirty="0"/>
              <a:t>")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#If this page is executed with no error, you have successfully created a database.</a:t>
            </a:r>
          </a:p>
          <a:p>
            <a:pPr>
              <a:buNone/>
            </a:pPr>
            <a:r>
              <a:rPr lang="en-US" sz="2000" dirty="0"/>
              <a:t>C:\Users\My Name&gt;python demo_mysql_create_db.py</a:t>
            </a:r>
          </a:p>
          <a:p>
            <a:pPr>
              <a:buNone/>
            </a:pPr>
            <a:r>
              <a:rPr lang="en-US" sz="2000" dirty="0"/>
              <a:t>If the above code was executed with no errors, you have successfully created a database.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Update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mydb.commit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print(</a:t>
            </a:r>
            <a:r>
              <a:rPr lang="en-US" sz="2000" dirty="0" err="1"/>
              <a:t>mycursor.rowcount</a:t>
            </a:r>
            <a:r>
              <a:rPr lang="en-US" sz="2000" dirty="0"/>
              <a:t>, "record(s) affected")</a:t>
            </a:r>
          </a:p>
          <a:p>
            <a:pPr>
              <a:buNone/>
            </a:pPr>
            <a:r>
              <a:rPr lang="en-US" sz="2000" dirty="0"/>
              <a:t>C:\Users\My Name&gt;python demo_mysql_update.py</a:t>
            </a:r>
            <a:br>
              <a:rPr lang="en-US" sz="2000" dirty="0"/>
            </a:br>
            <a:r>
              <a:rPr lang="en-US" sz="2000" dirty="0"/>
              <a:t>1 record(s) affected</a:t>
            </a:r>
          </a:p>
          <a:p>
            <a:pPr>
              <a:buNone/>
            </a:pPr>
            <a:r>
              <a:rPr lang="en-US" sz="2000" b="1" dirty="0"/>
              <a:t>Important!:</a:t>
            </a:r>
            <a:r>
              <a:rPr lang="en-US" sz="2000" dirty="0"/>
              <a:t> Notice the statement: </a:t>
            </a:r>
            <a:r>
              <a:rPr lang="en-US" sz="2000" dirty="0" err="1"/>
              <a:t>mydb.commit</a:t>
            </a:r>
            <a:r>
              <a:rPr lang="en-US" sz="2000" dirty="0"/>
              <a:t>(). It is required to make the changes, otherwise no changes are made to the table.</a:t>
            </a:r>
          </a:p>
          <a:p>
            <a:pPr>
              <a:buNone/>
            </a:pPr>
            <a:r>
              <a:rPr lang="en-US" sz="2000" b="1" dirty="0"/>
              <a:t>Notice the WHERE clause in the UPDATE syntax:</a:t>
            </a:r>
            <a:r>
              <a:rPr lang="en-US" sz="2000" dirty="0"/>
              <a:t> The WHERE clause specifies which record or records that should be updated. If you omit the WHERE clause, all records will be updated!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Prevent SQL Injection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It is considered a good practice to escape the values of any query, also in update statements.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Update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This is to prevent SQL injections, which is a common web hacking technique to destroy or misuse your database.</a:t>
            </a:r>
          </a:p>
          <a:p>
            <a:pPr>
              <a:buNone/>
            </a:pPr>
            <a:r>
              <a:rPr lang="en-US" sz="2000" dirty="0"/>
              <a:t>The </a:t>
            </a:r>
            <a:r>
              <a:rPr lang="en-US" sz="2000" dirty="0" err="1"/>
              <a:t>mysql.connector</a:t>
            </a:r>
            <a:r>
              <a:rPr lang="en-US" sz="2000" dirty="0"/>
              <a:t> module uses the placeholder %s to escape values in the delete statement: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Escape values by using the </a:t>
            </a:r>
            <a:r>
              <a:rPr lang="en-US" sz="2000" dirty="0" err="1"/>
              <a:t>placholder</a:t>
            </a:r>
            <a:r>
              <a:rPr lang="en-US" sz="2000" dirty="0"/>
              <a:t> %s method: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/>
              <a:t> </a:t>
            </a:r>
            <a:r>
              <a:rPr lang="en-US" sz="2000" dirty="0" err="1" smtClean="0"/>
              <a:t>mysql.connector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sql</a:t>
            </a:r>
            <a:r>
              <a:rPr lang="en-US" sz="2000" dirty="0"/>
              <a:t> = "UPDATE customers SET address = %s WHERE address = %s"</a:t>
            </a:r>
            <a:br>
              <a:rPr lang="en-US" sz="2000" dirty="0"/>
            </a:br>
            <a:r>
              <a:rPr lang="en-US" sz="2000" dirty="0" err="1"/>
              <a:t>val</a:t>
            </a:r>
            <a:r>
              <a:rPr lang="en-US" sz="2000" dirty="0"/>
              <a:t> = ("Valley 345", "Canyon 123")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Update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mycursor.execute</a:t>
            </a:r>
            <a:r>
              <a:rPr lang="en-US" sz="2000" dirty="0" smtClean="0"/>
              <a:t>(</a:t>
            </a:r>
            <a:r>
              <a:rPr lang="en-US" sz="2000" dirty="0" err="1" smtClean="0"/>
              <a:t>sql</a:t>
            </a:r>
            <a:r>
              <a:rPr lang="en-US" sz="2000" dirty="0"/>
              <a:t>, </a:t>
            </a:r>
            <a:r>
              <a:rPr lang="en-US" sz="2000" dirty="0" err="1"/>
              <a:t>val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mydb.commit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print(</a:t>
            </a:r>
            <a:r>
              <a:rPr lang="en-US" sz="2000" dirty="0" err="1"/>
              <a:t>mycursor.rowcount</a:t>
            </a:r>
            <a:r>
              <a:rPr lang="en-US" sz="2000" dirty="0"/>
              <a:t>, "record(s) affected")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Update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sql</a:t>
            </a:r>
            <a:r>
              <a:rPr lang="en-US" sz="2000" dirty="0"/>
              <a:t> = "UPDATE customers SET address = %s WHERE address = %s"</a:t>
            </a:r>
          </a:p>
          <a:p>
            <a:pPr>
              <a:buNone/>
            </a:pPr>
            <a:r>
              <a:rPr lang="en-US" sz="2000" dirty="0" err="1"/>
              <a:t>val</a:t>
            </a:r>
            <a:r>
              <a:rPr lang="en-US" sz="2000" dirty="0"/>
              <a:t> = ("Valley 345", "Canyon 123")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, </a:t>
            </a:r>
            <a:r>
              <a:rPr lang="en-US" sz="2000" dirty="0" err="1"/>
              <a:t>val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 err="1"/>
              <a:t>mydb.commit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print(</a:t>
            </a:r>
            <a:r>
              <a:rPr lang="en-US" sz="2000" dirty="0" err="1"/>
              <a:t>mycursor.rowcount</a:t>
            </a:r>
            <a:r>
              <a:rPr lang="en-US" sz="2000" dirty="0"/>
              <a:t>, "record(s) affected")</a:t>
            </a:r>
          </a:p>
          <a:p>
            <a:pPr>
              <a:buNone/>
            </a:pPr>
            <a:r>
              <a:rPr lang="en-US" sz="2000" dirty="0"/>
              <a:t>C:\Users\My Name&gt;python demo_mysql_update_escape.py</a:t>
            </a:r>
            <a:br>
              <a:rPr lang="en-US" sz="2000" dirty="0"/>
            </a:br>
            <a:r>
              <a:rPr lang="en-US" sz="2000" dirty="0"/>
              <a:t>1 record(s) affected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11. </a:t>
            </a:r>
            <a:r>
              <a:rPr lang="en-US" u="sng" dirty="0"/>
              <a:t>Python </a:t>
            </a:r>
            <a:r>
              <a:rPr lang="en-US" u="sng" dirty="0" err="1"/>
              <a:t>MySQL</a:t>
            </a:r>
            <a:r>
              <a:rPr lang="en-US" u="sng" dirty="0"/>
              <a:t> Limit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Limit the Result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You can limit the number of records returned from the query, by using the "LIMIT" statement: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Select the 5 first records in the "customers" table: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/>
              <a:t>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 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 err="1"/>
              <a:t>mycursor.execute</a:t>
            </a:r>
            <a:r>
              <a:rPr lang="en-US" sz="2000" dirty="0"/>
              <a:t>("SELECT * FROM customers LIMIT 5")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for x in 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  print(x)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("SELECT * FROM customers LIMIT 5")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	for </a:t>
            </a:r>
            <a:r>
              <a:rPr lang="en-US" sz="2000" dirty="0"/>
              <a:t>x in 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smtClean="0"/>
              <a:t>	print(x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C:\Users\My Name&gt;python demo_mysql_limit.py</a:t>
            </a:r>
            <a:br>
              <a:rPr lang="en-US" sz="2000" dirty="0"/>
            </a:br>
            <a:r>
              <a:rPr lang="en-US" sz="2000" dirty="0"/>
              <a:t>(1, 'John', 'Highway 21')</a:t>
            </a:r>
            <a:br>
              <a:rPr lang="en-US" sz="2000" dirty="0"/>
            </a:br>
            <a:r>
              <a:rPr lang="en-US" sz="2000" dirty="0"/>
              <a:t>(2, 'Peter', '</a:t>
            </a:r>
            <a:r>
              <a:rPr lang="en-US" sz="2000" dirty="0" err="1"/>
              <a:t>Lowstreet</a:t>
            </a:r>
            <a:r>
              <a:rPr lang="en-US" sz="2000" dirty="0"/>
              <a:t> 27')</a:t>
            </a:r>
            <a:br>
              <a:rPr lang="en-US" sz="2000" dirty="0"/>
            </a:br>
            <a:r>
              <a:rPr lang="en-US" sz="2000" dirty="0"/>
              <a:t>(3, 'Amy', 'Apple </a:t>
            </a:r>
            <a:r>
              <a:rPr lang="en-US" sz="2000" dirty="0" err="1"/>
              <a:t>st</a:t>
            </a:r>
            <a:r>
              <a:rPr lang="en-US" sz="2000" dirty="0"/>
              <a:t> 652')</a:t>
            </a:r>
            <a:br>
              <a:rPr lang="en-US" sz="2000" dirty="0"/>
            </a:br>
            <a:r>
              <a:rPr lang="en-US" sz="2000" dirty="0"/>
              <a:t>(4, 'Hannah', 'Mountain 21')</a:t>
            </a:r>
            <a:br>
              <a:rPr lang="en-US" sz="2000" dirty="0"/>
            </a:br>
            <a:r>
              <a:rPr lang="en-US" sz="2000" dirty="0"/>
              <a:t>(5, 'Michael', 'Valley 345')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Start </a:t>
            </a:r>
            <a:r>
              <a:rPr lang="en-US" sz="2000" dirty="0"/>
              <a:t>From Another Position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If you want to return five records, starting from the third record, you can use the "OFFSET" keyword: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Start from position 3, and return 5 records: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 smtClean="0"/>
              <a:t>mysql.connector</a:t>
            </a:r>
            <a:endParaRPr lang="en-US" sz="2000" dirty="0" smtClean="0"/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	host</a:t>
            </a:r>
            <a:r>
              <a:rPr lang="en-US" sz="2000" dirty="0"/>
              <a:t>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mycursor</a:t>
            </a:r>
            <a:r>
              <a:rPr lang="en-US" sz="2000" dirty="0" smtClean="0"/>
              <a:t> </a:t>
            </a:r>
            <a:r>
              <a:rPr lang="en-US" sz="2000" dirty="0"/>
              <a:t>= 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mycursor.execute</a:t>
            </a:r>
            <a:r>
              <a:rPr lang="en-US" sz="2000" dirty="0"/>
              <a:t>("SELECT * FROM customers LIMIT 5 OFFSET 2")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for x in 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  print(x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	RUN </a:t>
            </a:r>
            <a:r>
              <a:rPr lang="en-US" sz="2000" dirty="0"/>
              <a:t>EXAMPLE</a:t>
            </a:r>
          </a:p>
          <a:p>
            <a:pPr>
              <a:buNone/>
            </a:pPr>
            <a:r>
              <a:rPr lang="en-US" sz="2000" dirty="0" smtClean="0"/>
              <a:t>	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mysql.connector.connect</a:t>
            </a:r>
            <a:r>
              <a:rPr lang="en-US" sz="2000" dirty="0" smtClean="0"/>
              <a:t>(</a:t>
            </a:r>
          </a:p>
          <a:p>
            <a:pPr>
              <a:buNone/>
            </a:pPr>
            <a:r>
              <a:rPr lang="en-US" sz="2000" dirty="0"/>
              <a:t>	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</a:p>
          <a:p>
            <a:pPr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user</a:t>
            </a:r>
            <a:r>
              <a:rPr lang="en-US" sz="2000" dirty="0"/>
              <a:t>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smtClean="0"/>
              <a:t>	</a:t>
            </a:r>
            <a:r>
              <a:rPr lang="en-US" sz="2000" dirty="0" err="1" smtClean="0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smtClean="0"/>
              <a:t>	database</a:t>
            </a:r>
            <a:r>
              <a:rPr lang="en-US" sz="2000" dirty="0"/>
              <a:t>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("SELECT * FROM customers LIMIT 5 OFFSET 2")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smtClean="0"/>
              <a:t>	for </a:t>
            </a:r>
            <a:r>
              <a:rPr lang="en-US" sz="2000" dirty="0"/>
              <a:t>x in 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smtClean="0"/>
              <a:t>	print(x)</a:t>
            </a:r>
          </a:p>
          <a:p>
            <a:pPr>
              <a:buNone/>
            </a:pPr>
            <a:r>
              <a:rPr lang="en-US" sz="2000" dirty="0"/>
              <a:t>C:\Users\My Name&gt;python demo_mysql_limit_offset.py</a:t>
            </a:r>
            <a:br>
              <a:rPr lang="en-US" sz="2000" dirty="0"/>
            </a:br>
            <a:r>
              <a:rPr lang="en-US" sz="2000" dirty="0"/>
              <a:t>(3, 'Amy', 'Apple </a:t>
            </a:r>
            <a:r>
              <a:rPr lang="en-US" sz="2000" dirty="0" err="1"/>
              <a:t>st</a:t>
            </a:r>
            <a:r>
              <a:rPr lang="en-US" sz="2000" dirty="0"/>
              <a:t> 652')</a:t>
            </a:r>
            <a:br>
              <a:rPr lang="en-US" sz="2000" dirty="0"/>
            </a:br>
            <a:r>
              <a:rPr lang="en-US" sz="2000" dirty="0"/>
              <a:t>(4, 'Hannah', 'Mountain 21')</a:t>
            </a:r>
            <a:br>
              <a:rPr lang="en-US" sz="2000" dirty="0"/>
            </a:b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(</a:t>
            </a:r>
            <a:r>
              <a:rPr lang="en-US" sz="2000" dirty="0"/>
              <a:t>5, 'Michael', 'Valley 345')</a:t>
            </a:r>
            <a:br>
              <a:rPr lang="en-US" sz="2000" dirty="0"/>
            </a:br>
            <a:r>
              <a:rPr lang="en-US" sz="2000" dirty="0"/>
              <a:t>(6, 'Sandy', 'Ocean blvd 2')</a:t>
            </a:r>
            <a:br>
              <a:rPr lang="en-US" sz="2000" dirty="0"/>
            </a:br>
            <a:r>
              <a:rPr lang="en-US" sz="2000" dirty="0"/>
              <a:t>(7, 'Betty', 'Green Grass 1')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Create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Check if Database Exists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You can check if a database exist by listing all databases in your system by using the "SHOW DATABASES" statement: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Return a list of your system's databases: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mycursor.execute</a:t>
            </a:r>
            <a:r>
              <a:rPr lang="en-US" sz="2000" dirty="0"/>
              <a:t>("SHOW DATABASES")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12. </a:t>
            </a:r>
            <a:r>
              <a:rPr lang="en-US" u="sng" dirty="0"/>
              <a:t>Python </a:t>
            </a:r>
            <a:r>
              <a:rPr lang="en-US" u="sng" dirty="0" err="1"/>
              <a:t>MySQL</a:t>
            </a:r>
            <a:r>
              <a:rPr lang="en-US" u="sng" dirty="0"/>
              <a:t> Join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Join Two or More Tables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You can combine rows from two or more tables, based on a related column between them, by using a JOIN statement.</a:t>
            </a:r>
          </a:p>
          <a:p>
            <a:pPr>
              <a:buNone/>
            </a:pPr>
            <a:r>
              <a:rPr lang="en-US" sz="2000" dirty="0"/>
              <a:t>Consider you have a "users" table and a "products" table:</a:t>
            </a:r>
          </a:p>
          <a:p>
            <a:pPr>
              <a:buNone/>
            </a:pPr>
            <a:r>
              <a:rPr lang="en-US" sz="2000" dirty="0"/>
              <a:t>users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{ id: 1, name: 'John', </a:t>
            </a:r>
            <a:r>
              <a:rPr lang="en-US" sz="2000" dirty="0" err="1"/>
              <a:t>fav</a:t>
            </a:r>
            <a:r>
              <a:rPr lang="en-US" sz="2000" dirty="0"/>
              <a:t>: 154},</a:t>
            </a:r>
            <a:br>
              <a:rPr lang="en-US" sz="2000" dirty="0"/>
            </a:br>
            <a:r>
              <a:rPr lang="en-US" sz="2000" dirty="0"/>
              <a:t>{ id: 2, name: 'Peter', </a:t>
            </a:r>
            <a:r>
              <a:rPr lang="en-US" sz="2000" dirty="0" err="1"/>
              <a:t>fav</a:t>
            </a:r>
            <a:r>
              <a:rPr lang="en-US" sz="2000" dirty="0"/>
              <a:t>: 154},</a:t>
            </a:r>
            <a:br>
              <a:rPr lang="en-US" sz="2000" dirty="0"/>
            </a:br>
            <a:r>
              <a:rPr lang="en-US" sz="2000" dirty="0"/>
              <a:t>{ id: 3, name: 'Amy', </a:t>
            </a:r>
            <a:r>
              <a:rPr lang="en-US" sz="2000" dirty="0" err="1"/>
              <a:t>fav</a:t>
            </a:r>
            <a:r>
              <a:rPr lang="en-US" sz="2000" dirty="0"/>
              <a:t>: 155},</a:t>
            </a:r>
            <a:br>
              <a:rPr lang="en-US" sz="2000" dirty="0"/>
            </a:br>
            <a:r>
              <a:rPr lang="en-US" sz="2000" dirty="0"/>
              <a:t>{ id: 4, name: 'Hannah', </a:t>
            </a:r>
            <a:r>
              <a:rPr lang="en-US" sz="2000" dirty="0" err="1"/>
              <a:t>fav</a:t>
            </a:r>
            <a:r>
              <a:rPr lang="en-US" sz="2000" dirty="0"/>
              <a:t>:},</a:t>
            </a:r>
            <a:br>
              <a:rPr lang="en-US" sz="2000" dirty="0"/>
            </a:br>
            <a:r>
              <a:rPr lang="en-US" sz="2000" dirty="0"/>
              <a:t>{ id: 5, name: 'Michael', </a:t>
            </a:r>
            <a:r>
              <a:rPr lang="en-US" sz="2000" dirty="0" err="1"/>
              <a:t>fav</a:t>
            </a:r>
            <a:r>
              <a:rPr lang="en-US" sz="2000" dirty="0"/>
              <a:t>:}</a:t>
            </a:r>
          </a:p>
          <a:p>
            <a:pPr>
              <a:buNone/>
            </a:pPr>
            <a:r>
              <a:rPr lang="en-US" sz="2000" dirty="0"/>
              <a:t>products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{ id: 154, name: 'Chocolate Heaven' },</a:t>
            </a:r>
            <a:br>
              <a:rPr lang="en-US" sz="2000" dirty="0"/>
            </a:br>
            <a:r>
              <a:rPr lang="en-US" sz="2000" dirty="0"/>
              <a:t>{ id: 155, name: 'Tasty Lemons' },</a:t>
            </a:r>
            <a:br>
              <a:rPr lang="en-US" sz="2000" dirty="0"/>
            </a:br>
            <a:r>
              <a:rPr lang="en-US" sz="2000" dirty="0"/>
              <a:t>{ id: 156, name: 'Vanilla Dreams' }</a:t>
            </a:r>
          </a:p>
          <a:p>
            <a:pPr>
              <a:buNone/>
            </a:pPr>
            <a:r>
              <a:rPr lang="en-US" sz="2000" dirty="0"/>
              <a:t>These two tables can be combined by using users' </a:t>
            </a:r>
            <a:r>
              <a:rPr lang="en-US" sz="2000" dirty="0" err="1"/>
              <a:t>fav</a:t>
            </a:r>
            <a:r>
              <a:rPr lang="en-US" sz="2000" dirty="0"/>
              <a:t> field and products' id field.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Join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Join users and products to see the name of the users favorite product: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mysql.connector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 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 user="</a:t>
            </a:r>
            <a:r>
              <a:rPr lang="en-US" sz="2000" i="1" dirty="0" err="1"/>
              <a:t>yourusername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i="1" dirty="0" err="1"/>
              <a:t>yourpassword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 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sql</a:t>
            </a:r>
            <a:r>
              <a:rPr lang="en-US" sz="2000" dirty="0" smtClean="0"/>
              <a:t> </a:t>
            </a:r>
            <a:r>
              <a:rPr lang="en-US" sz="2000" dirty="0"/>
              <a:t>= "SELECT \</a:t>
            </a:r>
            <a:br>
              <a:rPr lang="en-US" sz="2000" dirty="0"/>
            </a:br>
            <a:r>
              <a:rPr lang="en-US" sz="2000" dirty="0"/>
              <a:t>  users.name AS user, \</a:t>
            </a:r>
            <a:br>
              <a:rPr lang="en-US" sz="2000" dirty="0"/>
            </a:br>
            <a:r>
              <a:rPr lang="en-US" sz="2000" dirty="0"/>
              <a:t>  products.name AS favorite \</a:t>
            </a:r>
            <a:br>
              <a:rPr lang="en-US" sz="2000" dirty="0"/>
            </a:br>
            <a:r>
              <a:rPr lang="en-US" sz="2000" dirty="0"/>
              <a:t>FROM users \</a:t>
            </a:r>
            <a:br>
              <a:rPr lang="en-US" sz="2000" dirty="0"/>
            </a:br>
            <a:r>
              <a:rPr lang="en-US" sz="2000" dirty="0"/>
              <a:t>  INNER JOIN products ON users.fav = products.id"</a:t>
            </a:r>
            <a:br>
              <a:rPr lang="en-US" sz="2000" dirty="0"/>
            </a:b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for x in 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  print(x)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  <a:r>
              <a:rPr lang="en-US" sz="2000" dirty="0" err="1" smtClean="0"/>
              <a:t>mycursor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 err="1"/>
              <a:t>sql</a:t>
            </a:r>
            <a:r>
              <a:rPr lang="en-US" sz="2000" dirty="0"/>
              <a:t> = "SELECT \</a:t>
            </a:r>
          </a:p>
          <a:p>
            <a:pPr>
              <a:buNone/>
            </a:pPr>
            <a:r>
              <a:rPr lang="en-US" sz="2000" dirty="0"/>
              <a:t>  users.name AS user, \</a:t>
            </a:r>
          </a:p>
          <a:p>
            <a:pPr>
              <a:buNone/>
            </a:pPr>
            <a:r>
              <a:rPr lang="en-US" sz="2000" dirty="0"/>
              <a:t>  products.name AS favorite \</a:t>
            </a:r>
          </a:p>
          <a:p>
            <a:pPr>
              <a:buNone/>
            </a:pPr>
            <a:r>
              <a:rPr lang="en-US" sz="2000" dirty="0"/>
              <a:t>  FROM users \</a:t>
            </a:r>
          </a:p>
          <a:p>
            <a:pPr>
              <a:buNone/>
            </a:pPr>
            <a:r>
              <a:rPr lang="en-US" sz="2000" dirty="0"/>
              <a:t>  INNER JOIN products ON users.fav = products.id"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for x in 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 print(x)</a:t>
            </a:r>
          </a:p>
          <a:p>
            <a:pPr>
              <a:buNone/>
            </a:pPr>
            <a:r>
              <a:rPr lang="en-US" sz="2000" dirty="0"/>
              <a:t>C:\Users\My Name&gt;python demo_mysql_inner_join.py</a:t>
            </a:r>
            <a:br>
              <a:rPr lang="en-US" sz="2000" dirty="0"/>
            </a:br>
            <a:r>
              <a:rPr lang="en-US" sz="2000" dirty="0"/>
              <a:t>('John', 'Chocolate Heaven')</a:t>
            </a:r>
            <a:br>
              <a:rPr lang="en-US" sz="2000" dirty="0"/>
            </a:br>
            <a:r>
              <a:rPr lang="en-US" sz="2000" dirty="0"/>
              <a:t>('Peter', 'Chocolate Heaven')</a:t>
            </a:r>
            <a:br>
              <a:rPr lang="en-US" sz="2000" dirty="0"/>
            </a:br>
            <a:r>
              <a:rPr lang="en-US" sz="2000" dirty="0"/>
              <a:t>('Amy', 'Tasty Lemon')</a:t>
            </a:r>
          </a:p>
          <a:p>
            <a:pPr>
              <a:buNone/>
            </a:pPr>
            <a:r>
              <a:rPr lang="en-US" sz="2000" b="1" dirty="0"/>
              <a:t>Note:</a:t>
            </a:r>
            <a:r>
              <a:rPr lang="en-US" sz="2000" dirty="0"/>
              <a:t> You can use JOIN instead of INNER JOIN. They will both give you the same result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/>
              <a:t>LEFT JOIN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In the example above, Hannah, and Michael were excluded from the result, that is because INNER JOIN only shows the records where there is a match.</a:t>
            </a:r>
          </a:p>
          <a:p>
            <a:pPr>
              <a:buNone/>
            </a:pPr>
            <a:r>
              <a:rPr lang="en-US" sz="2000" dirty="0"/>
              <a:t>If you want to show all users, even if they do not have a favorite product, use the LEFT JOIN statement: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Select all users and their favorite product: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sql</a:t>
            </a:r>
            <a:r>
              <a:rPr lang="en-US" sz="2000" dirty="0" smtClean="0"/>
              <a:t> </a:t>
            </a:r>
            <a:r>
              <a:rPr lang="en-US" sz="2000" dirty="0"/>
              <a:t>= "SELECT \</a:t>
            </a:r>
            <a:br>
              <a:rPr lang="en-US" sz="2000" dirty="0"/>
            </a:br>
            <a:r>
              <a:rPr lang="en-US" sz="2000" dirty="0"/>
              <a:t>  users.name AS user, \</a:t>
            </a:r>
            <a:br>
              <a:rPr lang="en-US" sz="2000" dirty="0"/>
            </a:br>
            <a:r>
              <a:rPr lang="en-US" sz="2000" dirty="0"/>
              <a:t>  products.name AS favorite \</a:t>
            </a:r>
            <a:br>
              <a:rPr lang="en-US" sz="2000" dirty="0"/>
            </a:br>
            <a:r>
              <a:rPr lang="en-US" sz="2000" dirty="0"/>
              <a:t>  FROM users \</a:t>
            </a:r>
            <a:br>
              <a:rPr lang="en-US" sz="2000" dirty="0"/>
            </a:br>
            <a:r>
              <a:rPr lang="en-US" sz="2000" dirty="0"/>
              <a:t>  LEFT JOIN products ON users.fav = products.id"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 smtClean="0"/>
              <a:t>	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 smtClean="0"/>
              <a:t>	host</a:t>
            </a:r>
            <a:r>
              <a:rPr lang="en-US" sz="2000" dirty="0"/>
              <a:t>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	 </a:t>
            </a:r>
            <a:r>
              <a:rPr lang="en-US" sz="2000" dirty="0"/>
              <a:t>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smtClean="0"/>
              <a:t>	</a:t>
            </a:r>
            <a:r>
              <a:rPr lang="en-US" sz="2000" dirty="0" err="1" smtClean="0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	 </a:t>
            </a:r>
            <a:r>
              <a:rPr lang="en-US" sz="2000" dirty="0"/>
              <a:t>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 smtClean="0"/>
              <a:t>	)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  <a:r>
              <a:rPr lang="en-US" sz="2000" dirty="0" err="1" smtClean="0"/>
              <a:t>sql</a:t>
            </a:r>
            <a:r>
              <a:rPr lang="en-US" sz="2000" dirty="0" smtClean="0"/>
              <a:t> </a:t>
            </a:r>
            <a:r>
              <a:rPr lang="en-US" sz="2000" dirty="0"/>
              <a:t>= "SELECT \</a:t>
            </a:r>
          </a:p>
          <a:p>
            <a:pPr>
              <a:buNone/>
            </a:pPr>
            <a:r>
              <a:rPr lang="en-US" sz="2000" dirty="0"/>
              <a:t>  users.name AS user, \</a:t>
            </a:r>
          </a:p>
          <a:p>
            <a:pPr>
              <a:buNone/>
            </a:pPr>
            <a:r>
              <a:rPr lang="en-US" sz="2000" dirty="0"/>
              <a:t>  products.name AS favorite \</a:t>
            </a:r>
          </a:p>
          <a:p>
            <a:pPr>
              <a:buNone/>
            </a:pPr>
            <a:r>
              <a:rPr lang="en-US" sz="2000" dirty="0"/>
              <a:t>  FROM users \</a:t>
            </a:r>
          </a:p>
          <a:p>
            <a:pPr>
              <a:buNone/>
            </a:pPr>
            <a:r>
              <a:rPr lang="en-US" sz="2000" dirty="0"/>
              <a:t>  LEFT JOIN products ON users.fav = products.id"</a:t>
            </a:r>
          </a:p>
          <a:p>
            <a:pPr>
              <a:buNone/>
            </a:pPr>
            <a:r>
              <a:rPr lang="en-US" sz="2000" dirty="0"/>
              <a:t> </a:t>
            </a:r>
            <a:r>
              <a:rPr lang="en-US" sz="2000" dirty="0" err="1" smtClean="0"/>
              <a:t>mycursor.execute</a:t>
            </a:r>
            <a:r>
              <a:rPr lang="en-US" sz="2000" dirty="0" smtClean="0"/>
              <a:t>(</a:t>
            </a:r>
            <a:r>
              <a:rPr lang="en-US" sz="2000" dirty="0" err="1" smtClean="0"/>
              <a:t>sql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  <a:r>
              <a:rPr lang="en-US" sz="2000" dirty="0" err="1" smtClean="0"/>
              <a:t>myresult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for x in 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 print(x)</a:t>
            </a:r>
          </a:p>
          <a:p>
            <a:pPr>
              <a:buNone/>
            </a:pPr>
            <a:r>
              <a:rPr lang="en-US" sz="2000" dirty="0"/>
              <a:t>C:\Users\My Name&gt;python demo_mysql_left_join.py</a:t>
            </a:r>
            <a:br>
              <a:rPr lang="en-US" sz="2000" dirty="0"/>
            </a:br>
            <a:r>
              <a:rPr lang="en-US" sz="2000" dirty="0"/>
              <a:t>('John', 'Chocolate Heaven')</a:t>
            </a:r>
            <a:br>
              <a:rPr lang="en-US" sz="2000" dirty="0"/>
            </a:br>
            <a:r>
              <a:rPr lang="en-US" sz="2000" dirty="0"/>
              <a:t>('Peter', 'Chocolate Heaven')</a:t>
            </a:r>
            <a:br>
              <a:rPr lang="en-US" sz="2000" dirty="0"/>
            </a:br>
            <a:r>
              <a:rPr lang="en-US" sz="2000" dirty="0"/>
              <a:t>('Amy', 'Tasty Lemon')</a:t>
            </a:r>
            <a:br>
              <a:rPr lang="en-US" sz="2000" dirty="0"/>
            </a:br>
            <a:r>
              <a:rPr lang="en-US" sz="2000" dirty="0"/>
              <a:t>('Hannah', None)</a:t>
            </a:r>
            <a:br>
              <a:rPr lang="en-US" sz="2000" dirty="0"/>
            </a:br>
            <a:r>
              <a:rPr lang="en-US" sz="2000" dirty="0"/>
              <a:t>('Michael', None)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RIGHT JOIN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If you want to return all products, and the users who have them as their favorite, even if no user have them as their favorite, use the RIGHT JOIN statement: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Select all products, and the user(s) who have them as their favorite: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sql</a:t>
            </a:r>
            <a:r>
              <a:rPr lang="en-US" sz="2000" dirty="0" smtClean="0"/>
              <a:t> </a:t>
            </a:r>
            <a:r>
              <a:rPr lang="en-US" sz="2000" dirty="0"/>
              <a:t>= "SELECT \</a:t>
            </a:r>
            <a:br>
              <a:rPr lang="en-US" sz="2000" dirty="0"/>
            </a:br>
            <a:r>
              <a:rPr lang="en-US" sz="2000" dirty="0"/>
              <a:t>  users.name AS user, \</a:t>
            </a:r>
            <a:br>
              <a:rPr lang="en-US" sz="2000" dirty="0"/>
            </a:br>
            <a:r>
              <a:rPr lang="en-US" sz="2000" dirty="0"/>
              <a:t>  products.name AS favorite \</a:t>
            </a:r>
            <a:br>
              <a:rPr lang="en-US" sz="2000" dirty="0"/>
            </a:br>
            <a:r>
              <a:rPr lang="en-US" sz="2000" dirty="0"/>
              <a:t>  FROM users \</a:t>
            </a:r>
            <a:br>
              <a:rPr lang="en-US" sz="2000" dirty="0"/>
            </a:br>
            <a:r>
              <a:rPr lang="en-US" sz="2000" dirty="0"/>
              <a:t>  RIGHT JOIN products ON users.fav = products.id"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 smtClean="0"/>
              <a:t>	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database="</a:t>
            </a:r>
            <a:r>
              <a:rPr lang="en-US" sz="2000" dirty="0" err="1"/>
              <a:t>mydatabase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sql</a:t>
            </a:r>
            <a:r>
              <a:rPr lang="en-US" sz="2000" dirty="0"/>
              <a:t> = "SELECT \</a:t>
            </a:r>
          </a:p>
          <a:p>
            <a:pPr>
              <a:buNone/>
            </a:pPr>
            <a:r>
              <a:rPr lang="en-US" sz="2000" dirty="0"/>
              <a:t>  users.name AS user, \</a:t>
            </a:r>
          </a:p>
          <a:p>
            <a:pPr>
              <a:buNone/>
            </a:pPr>
            <a:r>
              <a:rPr lang="en-US" sz="2000" dirty="0"/>
              <a:t>  products.name AS favorite \</a:t>
            </a:r>
          </a:p>
          <a:p>
            <a:pPr>
              <a:buNone/>
            </a:pPr>
            <a:r>
              <a:rPr lang="en-US" sz="2000" dirty="0"/>
              <a:t>  FROM users \</a:t>
            </a:r>
          </a:p>
          <a:p>
            <a:pPr>
              <a:buNone/>
            </a:pPr>
            <a:r>
              <a:rPr lang="en-US" sz="2000" dirty="0"/>
              <a:t>  RIGHT JOIN products ON users.fav = </a:t>
            </a:r>
            <a:r>
              <a:rPr lang="en-US" sz="2000" dirty="0" smtClean="0"/>
              <a:t>products.id“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myresult</a:t>
            </a:r>
            <a:r>
              <a:rPr lang="en-US" sz="2000" dirty="0"/>
              <a:t> = </a:t>
            </a:r>
            <a:r>
              <a:rPr lang="en-US" sz="2000" dirty="0" err="1"/>
              <a:t>mycursor.fetchall</a:t>
            </a:r>
            <a:r>
              <a:rPr lang="en-US" sz="2000" dirty="0"/>
              <a:t>()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for </a:t>
            </a:r>
            <a:r>
              <a:rPr lang="en-US" sz="2000" dirty="0"/>
              <a:t>x in </a:t>
            </a:r>
            <a:r>
              <a:rPr lang="en-US" sz="2000" dirty="0" err="1"/>
              <a:t>myresult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smtClean="0"/>
              <a:t>	print(x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C:\Users\My Name&gt;python demo_mysql_right_join.py</a:t>
            </a:r>
            <a:br>
              <a:rPr lang="en-US" sz="2000" dirty="0"/>
            </a:br>
            <a:r>
              <a:rPr lang="en-US" sz="2000" dirty="0"/>
              <a:t>('John', 'Chocolate Heaven')</a:t>
            </a:r>
            <a:br>
              <a:rPr lang="en-US" sz="2000" dirty="0"/>
            </a:br>
            <a:r>
              <a:rPr lang="en-US" sz="2000" dirty="0"/>
              <a:t>('Peter', 'Chocolate Heaven')</a:t>
            </a:r>
            <a:br>
              <a:rPr lang="en-US" sz="2000" dirty="0"/>
            </a:br>
            <a:r>
              <a:rPr lang="en-US" sz="2000" dirty="0"/>
              <a:t>('Amy', 'Tasty Lemon')</a:t>
            </a:r>
            <a:br>
              <a:rPr lang="en-US" sz="2000" dirty="0"/>
            </a:br>
            <a:r>
              <a:rPr lang="en-US" sz="2000" dirty="0"/>
              <a:t>(None, 'Vanilla Dreams')</a:t>
            </a:r>
          </a:p>
          <a:p>
            <a:pPr>
              <a:buNone/>
            </a:pPr>
            <a:r>
              <a:rPr lang="en-US" sz="2000" b="1" dirty="0"/>
              <a:t>Note:</a:t>
            </a:r>
            <a:r>
              <a:rPr lang="en-US" sz="2000" dirty="0"/>
              <a:t> Hannah and Michael, who have no favorite product, are not included in the result.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MySQL</a:t>
            </a:r>
            <a:r>
              <a:rPr lang="en-US" u="sng" dirty="0" smtClean="0"/>
              <a:t> Create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for x in </a:t>
            </a:r>
            <a:r>
              <a:rPr lang="en-US" sz="2000" dirty="0" err="1"/>
              <a:t>mycursor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  print(x)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mysql.connector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mysql.connector.connect</a:t>
            </a:r>
            <a:r>
              <a:rPr lang="en-US" sz="2000" dirty="0"/>
              <a:t>(</a:t>
            </a:r>
          </a:p>
          <a:p>
            <a:pPr>
              <a:buNone/>
            </a:pPr>
            <a:r>
              <a:rPr lang="en-US" sz="2000" dirty="0"/>
              <a:t>  host="</a:t>
            </a:r>
            <a:r>
              <a:rPr lang="en-US" sz="2000" dirty="0" err="1"/>
              <a:t>localhost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user="</a:t>
            </a:r>
            <a:r>
              <a:rPr lang="en-US" sz="2000" dirty="0" err="1"/>
              <a:t>myusername</a:t>
            </a:r>
            <a:r>
              <a:rPr lang="en-US" sz="2000" dirty="0"/>
              <a:t>",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err="1"/>
              <a:t>passwd</a:t>
            </a:r>
            <a:r>
              <a:rPr lang="en-US" sz="2000" dirty="0"/>
              <a:t>="</a:t>
            </a:r>
            <a:r>
              <a:rPr lang="en-US" sz="2000" dirty="0" err="1"/>
              <a:t>mypassword</a:t>
            </a:r>
            <a:r>
              <a:rPr lang="en-US" sz="2000" dirty="0"/>
              <a:t>"</a:t>
            </a:r>
          </a:p>
          <a:p>
            <a:pPr>
              <a:buNone/>
            </a:pP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mydb.cursor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mycursor.execute</a:t>
            </a:r>
            <a:r>
              <a:rPr lang="en-US" sz="2000" dirty="0"/>
              <a:t>("SHOW DATABASES")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1399</Words>
  <Application>Microsoft Office PowerPoint</Application>
  <PresentationFormat>On-screen Show (4:3)</PresentationFormat>
  <Paragraphs>895</Paragraphs>
  <Slides>88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Office Theme</vt:lpstr>
      <vt:lpstr>Python MySQL</vt:lpstr>
      <vt:lpstr>Python MySQL</vt:lpstr>
      <vt:lpstr>Python MySQL</vt:lpstr>
      <vt:lpstr>Python MySQL</vt:lpstr>
      <vt:lpstr>Python MySQL</vt:lpstr>
      <vt:lpstr>2. Python MySQL Create Database </vt:lpstr>
      <vt:lpstr>Python MySQL Create Database</vt:lpstr>
      <vt:lpstr>Python MySQL Create Database</vt:lpstr>
      <vt:lpstr>Python MySQL Create Database</vt:lpstr>
      <vt:lpstr>Python MySQL Create Database</vt:lpstr>
      <vt:lpstr>Python MySQL Create Database</vt:lpstr>
      <vt:lpstr>3. Python MySQL Create Table </vt:lpstr>
      <vt:lpstr>Python MySQL Create Table</vt:lpstr>
      <vt:lpstr>Python MySQL Create Table</vt:lpstr>
      <vt:lpstr>Python MySQL Create Table</vt:lpstr>
      <vt:lpstr>Python MySQL Create Table</vt:lpstr>
      <vt:lpstr>Python MySQL Create Table</vt:lpstr>
      <vt:lpstr>Python MySQL Create Table</vt:lpstr>
      <vt:lpstr>Python MySQL Create Table</vt:lpstr>
      <vt:lpstr>Python MySQL Create Table</vt:lpstr>
      <vt:lpstr>4. Python MySQL Insert Into Table </vt:lpstr>
      <vt:lpstr>Python MySQL Insert Into Table</vt:lpstr>
      <vt:lpstr>Python MySQL Insert Into Table</vt:lpstr>
      <vt:lpstr>Python MySQL Insert Into Table</vt:lpstr>
      <vt:lpstr>Python MySQL Insert Into Table</vt:lpstr>
      <vt:lpstr>Python MySQL Insert Into Table</vt:lpstr>
      <vt:lpstr>Python MySQL Insert Into Table</vt:lpstr>
      <vt:lpstr>Python MySQL Insert Into Table</vt:lpstr>
      <vt:lpstr>Python MySQL Insert Into Table</vt:lpstr>
      <vt:lpstr>5. Python MySQL Select From </vt:lpstr>
      <vt:lpstr>Python MySQL Select From</vt:lpstr>
      <vt:lpstr>Python MySQL Select From</vt:lpstr>
      <vt:lpstr>Python MySQL Select From</vt:lpstr>
      <vt:lpstr>Python MySQL Select From</vt:lpstr>
      <vt:lpstr>Python MySQL Select From</vt:lpstr>
      <vt:lpstr>Python MySQL Select From</vt:lpstr>
      <vt:lpstr>Python MySQL Select From</vt:lpstr>
      <vt:lpstr>Python MySQL Select From</vt:lpstr>
      <vt:lpstr>Python MySQL Select From</vt:lpstr>
      <vt:lpstr>Python MySQL Select From</vt:lpstr>
      <vt:lpstr>Python MySQL Select From</vt:lpstr>
      <vt:lpstr>6. Python MySQL Where </vt:lpstr>
      <vt:lpstr>Python MySQL Where</vt:lpstr>
      <vt:lpstr>Python MySQL Where</vt:lpstr>
      <vt:lpstr>Python MySQL Where</vt:lpstr>
      <vt:lpstr>Python MySQL Where</vt:lpstr>
      <vt:lpstr>Python MySQL Where</vt:lpstr>
      <vt:lpstr>Python MySQL Where</vt:lpstr>
      <vt:lpstr>Python MySQL Where</vt:lpstr>
      <vt:lpstr>Python MySQL Where</vt:lpstr>
      <vt:lpstr>7. Python MySQL Order By </vt:lpstr>
      <vt:lpstr>Python MySQL Order By</vt:lpstr>
      <vt:lpstr>Python MySQL Order By</vt:lpstr>
      <vt:lpstr>Python MySQL Order By</vt:lpstr>
      <vt:lpstr>Python MySQL Order By</vt:lpstr>
      <vt:lpstr>Python MySQL Order By</vt:lpstr>
      <vt:lpstr>Python MySQL Order By</vt:lpstr>
      <vt:lpstr>8. Python MySQL Delete From By </vt:lpstr>
      <vt:lpstr>Python MySQL Delete From By</vt:lpstr>
      <vt:lpstr>Python MySQL Delete From By</vt:lpstr>
      <vt:lpstr>Python MySQL Delete From By</vt:lpstr>
      <vt:lpstr>Python MySQL Delete From By</vt:lpstr>
      <vt:lpstr>Python MySQL Delete From By</vt:lpstr>
      <vt:lpstr>9. Python MySQL Drop Table </vt:lpstr>
      <vt:lpstr>Python MySQL Drop Table</vt:lpstr>
      <vt:lpstr>Python MySQL Drop Table</vt:lpstr>
      <vt:lpstr>Python MySQL Drop Table</vt:lpstr>
      <vt:lpstr>10. Python MySQL Update Table </vt:lpstr>
      <vt:lpstr>Python MySQL Update Table</vt:lpstr>
      <vt:lpstr>Python MySQL Update Table</vt:lpstr>
      <vt:lpstr>Python MySQL Update Table</vt:lpstr>
      <vt:lpstr>Python MySQL Update Table</vt:lpstr>
      <vt:lpstr>Python MySQL Update Table</vt:lpstr>
      <vt:lpstr>11. Python MySQL Limit </vt:lpstr>
      <vt:lpstr>Python MySQL Limit</vt:lpstr>
      <vt:lpstr>Python MySQL Limit</vt:lpstr>
      <vt:lpstr>Python MySQL Limit</vt:lpstr>
      <vt:lpstr>Python MySQL Limit</vt:lpstr>
      <vt:lpstr>Python MySQL Limit</vt:lpstr>
      <vt:lpstr>12. Python MySQL Join </vt:lpstr>
      <vt:lpstr>Python MySQL Join </vt:lpstr>
      <vt:lpstr>Python MySQL Join</vt:lpstr>
      <vt:lpstr>Python MySQL Join</vt:lpstr>
      <vt:lpstr>Python MySQL Join</vt:lpstr>
      <vt:lpstr>Python MySQL Join</vt:lpstr>
      <vt:lpstr>Python MySQL Join</vt:lpstr>
      <vt:lpstr>Python MySQL Join</vt:lpstr>
      <vt:lpstr>Python MySQL Join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MySQL</dc:title>
  <dc:creator>admin</dc:creator>
  <cp:lastModifiedBy>admin</cp:lastModifiedBy>
  <cp:revision>14</cp:revision>
  <dcterms:created xsi:type="dcterms:W3CDTF">2019-11-30T16:03:11Z</dcterms:created>
  <dcterms:modified xsi:type="dcterms:W3CDTF">2019-11-30T17:45:48Z</dcterms:modified>
</cp:coreProperties>
</file>