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6AB78C-6C9A-4D1D-A9B9-F1FB6E41F8F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A88E49-1E3D-4929-A442-57E3081AA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6AB78C-6C9A-4D1D-A9B9-F1FB6E41F8F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A88E49-1E3D-4929-A442-57E3081AA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6AB78C-6C9A-4D1D-A9B9-F1FB6E41F8F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A88E49-1E3D-4929-A442-57E3081AA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6AB78C-6C9A-4D1D-A9B9-F1FB6E41F8F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A88E49-1E3D-4929-A442-57E3081AA2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6AB78C-6C9A-4D1D-A9B9-F1FB6E41F8F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A88E49-1E3D-4929-A442-57E3081AA2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6AB78C-6C9A-4D1D-A9B9-F1FB6E41F8F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A88E49-1E3D-4929-A442-57E3081AA2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6AB78C-6C9A-4D1D-A9B9-F1FB6E41F8F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A88E49-1E3D-4929-A442-57E3081AA2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6AB78C-6C9A-4D1D-A9B9-F1FB6E41F8F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A88E49-1E3D-4929-A442-57E3081AA2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6AB78C-6C9A-4D1D-A9B9-F1FB6E41F8F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A88E49-1E3D-4929-A442-57E3081AA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6AB78C-6C9A-4D1D-A9B9-F1FB6E41F8F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A88E49-1E3D-4929-A442-57E3081AA2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6AB78C-6C9A-4D1D-A9B9-F1FB6E41F8F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A88E49-1E3D-4929-A442-57E3081AA2C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6AB78C-6C9A-4D1D-A9B9-F1FB6E41F8F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3A88E49-1E3D-4929-A442-57E3081AA2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0" dirty="0" smtClean="0"/>
              <a:t>II</a:t>
            </a:r>
            <a:r>
              <a:rPr lang="en-US" b="0" dirty="0" smtClean="0"/>
              <a:t>. </a:t>
            </a:r>
            <a:r>
              <a:rPr lang="en-US" b="0" u="sng" dirty="0" smtClean="0"/>
              <a:t>File Handling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Python File Open</a:t>
            </a:r>
          </a:p>
          <a:p>
            <a:pPr algn="l"/>
            <a:r>
              <a:rPr lang="en-US" dirty="0" smtClean="0"/>
              <a:t>File handling is an important part of any web application.</a:t>
            </a:r>
          </a:p>
          <a:p>
            <a:pPr algn="l"/>
            <a:r>
              <a:rPr lang="en-US" dirty="0" smtClean="0"/>
              <a:t>Python has several functions for creating, reading, updating, and deleting files.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Write to an Existing File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To write to an existing file, you must add a parameter to the open() function:</a:t>
            </a:r>
          </a:p>
          <a:p>
            <a:pPr>
              <a:buNone/>
            </a:pPr>
            <a:r>
              <a:rPr lang="en-US" sz="2000" dirty="0" smtClean="0"/>
              <a:t>"a" - Append - will append to the end of the file</a:t>
            </a:r>
          </a:p>
          <a:p>
            <a:pPr>
              <a:buNone/>
            </a:pPr>
            <a:r>
              <a:rPr lang="en-US" sz="2000" dirty="0" smtClean="0"/>
              <a:t>"w" - Write - will overwrite any existing content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Open the file "demofile2.txt" and append content to the file:</a:t>
            </a:r>
          </a:p>
          <a:p>
            <a:pPr>
              <a:buNone/>
            </a:pPr>
            <a:r>
              <a:rPr lang="en-US" sz="2000" dirty="0" smtClean="0"/>
              <a:t>f = open("demofile2.txt", "a")</a:t>
            </a:r>
            <a:br>
              <a:rPr lang="en-US" sz="2000" dirty="0" smtClean="0"/>
            </a:br>
            <a:r>
              <a:rPr lang="en-US" sz="2000" dirty="0" err="1" smtClean="0"/>
              <a:t>f.write</a:t>
            </a:r>
            <a:r>
              <a:rPr lang="en-US" sz="2000" dirty="0" smtClean="0"/>
              <a:t>("Now the file has more content!")</a:t>
            </a:r>
            <a:br>
              <a:rPr lang="en-US" sz="2000" dirty="0" smtClean="0"/>
            </a:br>
            <a:r>
              <a:rPr lang="en-US" sz="2000" dirty="0" err="1" smtClean="0"/>
              <a:t>f.close</a:t>
            </a:r>
            <a:r>
              <a:rPr lang="en-US" sz="2000" dirty="0" smtClean="0"/>
              <a:t>()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#open and read the file after the appending:</a:t>
            </a:r>
            <a:br>
              <a:rPr lang="en-US" sz="2000" dirty="0" smtClean="0"/>
            </a:br>
            <a:r>
              <a:rPr lang="en-US" sz="2000" dirty="0" smtClean="0"/>
              <a:t>f = open("demofile2.txt", "r")</a:t>
            </a:r>
            <a:br>
              <a:rPr lang="en-US" sz="2000" dirty="0" smtClean="0"/>
            </a:br>
            <a:r>
              <a:rPr lang="en-US" sz="2000" dirty="0" smtClean="0"/>
              <a:t>print(</a:t>
            </a:r>
            <a:r>
              <a:rPr lang="en-US" sz="2000" dirty="0" err="1" smtClean="0"/>
              <a:t>f.read</a:t>
            </a:r>
            <a:r>
              <a:rPr lang="en-US" sz="2000" dirty="0" smtClean="0"/>
              <a:t>())</a:t>
            </a:r>
          </a:p>
          <a:p>
            <a:pPr>
              <a:buNone/>
            </a:pPr>
            <a:r>
              <a:rPr lang="en-US" sz="2000" dirty="0" smtClean="0"/>
              <a:t>RUN EXAMPLE</a:t>
            </a:r>
          </a:p>
          <a:p>
            <a:pPr>
              <a:buNone/>
            </a:pPr>
            <a:r>
              <a:rPr lang="en-US" sz="2000" dirty="0" smtClean="0"/>
              <a:t>f = open("demofile2.txt", "a")</a:t>
            </a:r>
          </a:p>
          <a:p>
            <a:pPr>
              <a:buNone/>
            </a:pPr>
            <a:r>
              <a:rPr lang="en-US" sz="2000" dirty="0" err="1" smtClean="0"/>
              <a:t>f.write</a:t>
            </a:r>
            <a:r>
              <a:rPr lang="en-US" sz="2000" dirty="0" smtClean="0"/>
              <a:t>("Now the file has more content!")</a:t>
            </a:r>
          </a:p>
          <a:p>
            <a:pPr>
              <a:buNone/>
            </a:pPr>
            <a:r>
              <a:rPr lang="en-US" sz="2000" dirty="0" err="1" smtClean="0"/>
              <a:t>f.close</a:t>
            </a:r>
            <a:r>
              <a:rPr lang="en-US" sz="2000" dirty="0" smtClean="0"/>
              <a:t>()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</a:t>
            </a:r>
            <a:r>
              <a:rPr lang="en-US" u="sng" dirty="0" smtClean="0"/>
              <a:t>Python File Write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#open and read the file after the appending:</a:t>
            </a:r>
          </a:p>
          <a:p>
            <a:pPr>
              <a:buNone/>
            </a:pPr>
            <a:r>
              <a:rPr lang="en-US" sz="2000" dirty="0" smtClean="0"/>
              <a:t>f = open("demofile2.txt", "r")</a:t>
            </a:r>
          </a:p>
          <a:p>
            <a:pPr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f.read</a:t>
            </a:r>
            <a:r>
              <a:rPr lang="en-US" sz="2000" dirty="0" smtClean="0"/>
              <a:t>())</a:t>
            </a:r>
          </a:p>
          <a:p>
            <a:pPr>
              <a:buNone/>
            </a:pPr>
            <a:r>
              <a:rPr lang="en-US" sz="2000" dirty="0" smtClean="0"/>
              <a:t>C:\Users\My Name&gt;python demo_file_append.py</a:t>
            </a:r>
            <a:br>
              <a:rPr lang="en-US" sz="2000" dirty="0" smtClean="0"/>
            </a:br>
            <a:r>
              <a:rPr lang="en-US" sz="2000" dirty="0" smtClean="0"/>
              <a:t>Hello! Welcome to demofile2.txt</a:t>
            </a:r>
            <a:br>
              <a:rPr lang="en-US" sz="2000" dirty="0" smtClean="0"/>
            </a:br>
            <a:r>
              <a:rPr lang="en-US" sz="2000" dirty="0" smtClean="0"/>
              <a:t>This file is for testing purposes.</a:t>
            </a:r>
            <a:br>
              <a:rPr lang="en-US" sz="2000" dirty="0" smtClean="0"/>
            </a:br>
            <a:r>
              <a:rPr lang="en-US" sz="2000" dirty="0" smtClean="0"/>
              <a:t>Good </a:t>
            </a:r>
            <a:r>
              <a:rPr lang="en-US" sz="2000" dirty="0" err="1" smtClean="0"/>
              <a:t>Luck!Now</a:t>
            </a:r>
            <a:r>
              <a:rPr lang="en-US" sz="2000" dirty="0" smtClean="0"/>
              <a:t> the file has more content!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Open the file "demofile3.txt" and overwrite the content:</a:t>
            </a:r>
          </a:p>
          <a:p>
            <a:pPr>
              <a:buNone/>
            </a:pPr>
            <a:r>
              <a:rPr lang="en-US" sz="2000" dirty="0" smtClean="0"/>
              <a:t>f = open("demofile3.txt", "w")</a:t>
            </a:r>
            <a:br>
              <a:rPr lang="en-US" sz="2000" dirty="0" smtClean="0"/>
            </a:br>
            <a:r>
              <a:rPr lang="en-US" sz="2000" dirty="0" err="1" smtClean="0"/>
              <a:t>f.write</a:t>
            </a:r>
            <a:r>
              <a:rPr lang="en-US" sz="2000" dirty="0" smtClean="0"/>
              <a:t>("Woops! I have deleted the content!")</a:t>
            </a:r>
            <a:br>
              <a:rPr lang="en-US" sz="2000" dirty="0" smtClean="0"/>
            </a:br>
            <a:r>
              <a:rPr lang="en-US" sz="2000" dirty="0" err="1" smtClean="0"/>
              <a:t>f.close</a:t>
            </a:r>
            <a:r>
              <a:rPr lang="en-US" sz="2000" dirty="0" smtClean="0"/>
              <a:t>()</a:t>
            </a:r>
            <a:br>
              <a:rPr lang="en-US" sz="2000" dirty="0" smtClean="0"/>
            </a:br>
            <a:r>
              <a:rPr lang="en-US" sz="2000" dirty="0" smtClean="0"/>
              <a:t> #open and read the file after the appending:</a:t>
            </a:r>
            <a:br>
              <a:rPr lang="en-US" sz="2000" dirty="0" smtClean="0"/>
            </a:br>
            <a:r>
              <a:rPr lang="en-US" sz="2000" dirty="0" smtClean="0"/>
              <a:t>f = open("demofile3.txt", "r")</a:t>
            </a:r>
            <a:br>
              <a:rPr lang="en-US" sz="2000" dirty="0" smtClean="0"/>
            </a:br>
            <a:r>
              <a:rPr lang="en-US" sz="2000" dirty="0" smtClean="0"/>
              <a:t>print(</a:t>
            </a:r>
            <a:r>
              <a:rPr lang="en-US" sz="2000" dirty="0" err="1" smtClean="0"/>
              <a:t>f.read</a:t>
            </a:r>
            <a:r>
              <a:rPr lang="en-US" sz="2000" dirty="0" smtClean="0"/>
              <a:t>())</a:t>
            </a:r>
          </a:p>
          <a:p>
            <a:r>
              <a:rPr lang="en-US" sz="2000" dirty="0" smtClean="0"/>
              <a:t>RUN EXAMPLE</a:t>
            </a:r>
          </a:p>
          <a:p>
            <a:r>
              <a:rPr lang="en-US" sz="2000" dirty="0" smtClean="0"/>
              <a:t>f = open("demofile3.txt", "w")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 File Write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 smtClean="0"/>
              <a:t>f.write</a:t>
            </a:r>
            <a:r>
              <a:rPr lang="en-US" sz="2000" dirty="0" smtClean="0"/>
              <a:t>("Woops! I have deleted the content!")</a:t>
            </a:r>
          </a:p>
          <a:p>
            <a:pPr>
              <a:buNone/>
            </a:pPr>
            <a:r>
              <a:rPr lang="en-US" sz="2000" dirty="0" err="1" smtClean="0"/>
              <a:t>f.close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#open and read the file after the appending:</a:t>
            </a:r>
          </a:p>
          <a:p>
            <a:pPr>
              <a:buNone/>
            </a:pPr>
            <a:r>
              <a:rPr lang="en-US" sz="2000" dirty="0" smtClean="0"/>
              <a:t>f = open("demofile3.txt", "r")</a:t>
            </a:r>
          </a:p>
          <a:p>
            <a:pPr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f.read</a:t>
            </a:r>
            <a:r>
              <a:rPr lang="en-US" sz="2000" dirty="0" smtClean="0"/>
              <a:t>())</a:t>
            </a:r>
          </a:p>
          <a:p>
            <a:pPr>
              <a:buNone/>
            </a:pPr>
            <a:r>
              <a:rPr lang="en-US" sz="2000" dirty="0" smtClean="0"/>
              <a:t>C:\Users\My Name&gt;python demo_file_write.py</a:t>
            </a:r>
            <a:br>
              <a:rPr lang="en-US" sz="2000" dirty="0" smtClean="0"/>
            </a:br>
            <a:r>
              <a:rPr lang="en-US" sz="2000" dirty="0" smtClean="0"/>
              <a:t>Woops! I have deleted the content!</a:t>
            </a:r>
          </a:p>
          <a:p>
            <a:pPr>
              <a:buNone/>
            </a:pPr>
            <a:r>
              <a:rPr lang="en-US" sz="2000" b="1" dirty="0" smtClean="0"/>
              <a:t>Note:</a:t>
            </a:r>
            <a:r>
              <a:rPr lang="en-US" sz="2000" dirty="0" smtClean="0"/>
              <a:t> the "w" method will overwrite the entire file.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Create a New File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To create a new file in Python, use the open() method, with one of the following parameters:</a:t>
            </a:r>
          </a:p>
          <a:p>
            <a:pPr>
              <a:buNone/>
            </a:pPr>
            <a:r>
              <a:rPr lang="en-US" sz="2000" dirty="0" smtClean="0"/>
              <a:t>"x" - Create - will create a file, returns an error if the file exist</a:t>
            </a:r>
          </a:p>
          <a:p>
            <a:pPr>
              <a:buNone/>
            </a:pPr>
            <a:r>
              <a:rPr lang="en-US" sz="2000" dirty="0" smtClean="0"/>
              <a:t>"a" - Append - will create a file if the specified file does not exist</a:t>
            </a:r>
          </a:p>
          <a:p>
            <a:pPr>
              <a:buNone/>
            </a:pPr>
            <a:r>
              <a:rPr lang="en-US" sz="2000" dirty="0" smtClean="0"/>
              <a:t>"w" - Write - will create a file if the specified file does not exist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 File Write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Create a file called "myfile.txt":</a:t>
            </a:r>
          </a:p>
          <a:p>
            <a:pPr>
              <a:buNone/>
            </a:pPr>
            <a:r>
              <a:rPr lang="en-US" sz="2000" dirty="0" smtClean="0"/>
              <a:t>f = open("myfile.txt", "x")</a:t>
            </a:r>
          </a:p>
          <a:p>
            <a:pPr>
              <a:buNone/>
            </a:pPr>
            <a:r>
              <a:rPr lang="en-US" sz="2000" dirty="0" smtClean="0"/>
              <a:t>Result: a new empty file is created!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Create a new file if it does not exist:</a:t>
            </a:r>
          </a:p>
          <a:p>
            <a:pPr>
              <a:buNone/>
            </a:pPr>
            <a:r>
              <a:rPr lang="en-US" sz="2000" dirty="0" smtClean="0"/>
              <a:t>f = open("myfile.txt", "w")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 File Write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Delete a File</a:t>
            </a:r>
            <a:endParaRPr lang="en-US" sz="2000" b="1" dirty="0" smtClean="0"/>
          </a:p>
          <a:p>
            <a:r>
              <a:rPr lang="en-US" sz="2000" dirty="0" smtClean="0"/>
              <a:t>To delete a file, you must import the OS module, and run its </a:t>
            </a:r>
            <a:r>
              <a:rPr lang="en-US" sz="2000" dirty="0" err="1" smtClean="0"/>
              <a:t>os.remove</a:t>
            </a:r>
            <a:r>
              <a:rPr lang="en-US" sz="2000" dirty="0" smtClean="0"/>
              <a:t>() function:</a:t>
            </a:r>
          </a:p>
          <a:p>
            <a:r>
              <a:rPr lang="en-US" sz="2000" dirty="0" smtClean="0"/>
              <a:t>Example</a:t>
            </a:r>
            <a:endParaRPr lang="en-US" sz="2000" b="1" dirty="0" smtClean="0"/>
          </a:p>
          <a:p>
            <a:r>
              <a:rPr lang="en-US" sz="2000" dirty="0" smtClean="0"/>
              <a:t>Remove the file "demofile.txt":</a:t>
            </a:r>
          </a:p>
          <a:p>
            <a:r>
              <a:rPr lang="en-US" sz="2000" dirty="0" smtClean="0"/>
              <a:t>import </a:t>
            </a:r>
            <a:r>
              <a:rPr lang="en-US" sz="2000" dirty="0" err="1" smtClean="0"/>
              <a:t>os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os.remove</a:t>
            </a:r>
            <a:r>
              <a:rPr lang="en-US" sz="2000" dirty="0" smtClean="0"/>
              <a:t>("demofile.txt</a:t>
            </a:r>
            <a:r>
              <a:rPr lang="en-US" sz="2000" dirty="0" smtClean="0"/>
              <a:t>")</a:t>
            </a:r>
          </a:p>
          <a:p>
            <a:endParaRPr lang="en-US" sz="2000" dirty="0" smtClean="0"/>
          </a:p>
          <a:p>
            <a:r>
              <a:rPr lang="en-US" sz="2000" dirty="0" smtClean="0"/>
              <a:t>Check if File exist:</a:t>
            </a:r>
            <a:endParaRPr lang="en-US" sz="2000" b="1" dirty="0" smtClean="0"/>
          </a:p>
          <a:p>
            <a:r>
              <a:rPr lang="en-US" sz="2000" dirty="0" smtClean="0"/>
              <a:t>To avoid getting an error, you might want to check if the file exists before you try to delete it:</a:t>
            </a:r>
          </a:p>
          <a:p>
            <a:r>
              <a:rPr lang="en-US" sz="2000" dirty="0" smtClean="0"/>
              <a:t>Example</a:t>
            </a:r>
            <a:endParaRPr lang="en-US" sz="2000" b="1" dirty="0" smtClean="0"/>
          </a:p>
          <a:p>
            <a:r>
              <a:rPr lang="en-US" sz="2000" dirty="0" smtClean="0"/>
              <a:t>Check if file exists, </a:t>
            </a:r>
            <a:r>
              <a:rPr lang="en-US" sz="2000" i="1" dirty="0" smtClean="0"/>
              <a:t>then</a:t>
            </a:r>
            <a:r>
              <a:rPr lang="en-US" sz="2000" dirty="0" smtClean="0"/>
              <a:t> delete it:</a:t>
            </a:r>
          </a:p>
          <a:p>
            <a:r>
              <a:rPr lang="en-US" sz="2000" dirty="0" smtClean="0"/>
              <a:t>import </a:t>
            </a:r>
            <a:r>
              <a:rPr lang="en-US" sz="2000" dirty="0" err="1" smtClean="0"/>
              <a:t>os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if </a:t>
            </a:r>
            <a:r>
              <a:rPr lang="en-US" sz="2000" dirty="0" err="1" smtClean="0"/>
              <a:t>os.path.exists</a:t>
            </a:r>
            <a:r>
              <a:rPr lang="en-US" sz="2000" dirty="0" smtClean="0"/>
              <a:t>("demofile.txt"):</a:t>
            </a:r>
            <a:br>
              <a:rPr lang="en-US" sz="2000" dirty="0" smtClean="0"/>
            </a:br>
            <a:r>
              <a:rPr lang="en-US" sz="2000" dirty="0" smtClean="0"/>
              <a:t>  </a:t>
            </a:r>
            <a:r>
              <a:rPr lang="en-US" sz="2000" dirty="0" err="1" smtClean="0"/>
              <a:t>os.remove</a:t>
            </a:r>
            <a:r>
              <a:rPr lang="en-US" sz="2000" dirty="0" smtClean="0"/>
              <a:t>("demofile.txt")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u="sng" dirty="0" smtClean="0"/>
              <a:t>Python Delete File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else:</a:t>
            </a:r>
            <a:br>
              <a:rPr lang="en-US" sz="2000" dirty="0" smtClean="0"/>
            </a:br>
            <a:r>
              <a:rPr lang="en-US" sz="2000" dirty="0" smtClean="0"/>
              <a:t>  print("The file does not exist</a:t>
            </a:r>
            <a:r>
              <a:rPr lang="en-US" sz="2000" dirty="0" smtClean="0"/>
              <a:t>")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Delete Folder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To delete an entire folder, use the </a:t>
            </a:r>
            <a:r>
              <a:rPr lang="en-US" sz="2000" dirty="0" err="1" smtClean="0"/>
              <a:t>os.rmdir</a:t>
            </a:r>
            <a:r>
              <a:rPr lang="en-US" sz="2000" dirty="0" smtClean="0"/>
              <a:t>() method: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Remove the folder "</a:t>
            </a:r>
            <a:r>
              <a:rPr lang="en-US" sz="2000" dirty="0" err="1" smtClean="0"/>
              <a:t>myfolder</a:t>
            </a:r>
            <a:r>
              <a:rPr lang="en-US" sz="2000" dirty="0" smtClean="0"/>
              <a:t>":</a:t>
            </a:r>
          </a:p>
          <a:p>
            <a:pPr>
              <a:buNone/>
            </a:pPr>
            <a:r>
              <a:rPr lang="en-US" sz="2000" dirty="0" smtClean="0"/>
              <a:t>import </a:t>
            </a:r>
            <a:r>
              <a:rPr lang="en-US" sz="2000" dirty="0" err="1" smtClean="0"/>
              <a:t>os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os.rmdir</a:t>
            </a:r>
            <a:r>
              <a:rPr lang="en-US" sz="2000" dirty="0" smtClean="0"/>
              <a:t>("</a:t>
            </a:r>
            <a:r>
              <a:rPr lang="en-US" sz="2000" dirty="0" err="1" smtClean="0"/>
              <a:t>myfolder</a:t>
            </a:r>
            <a:r>
              <a:rPr lang="en-US" sz="2000" dirty="0" smtClean="0"/>
              <a:t>")</a:t>
            </a:r>
          </a:p>
          <a:p>
            <a:pPr>
              <a:buNone/>
            </a:pPr>
            <a:r>
              <a:rPr lang="en-US" sz="2000" b="1" dirty="0" smtClean="0"/>
              <a:t>Note:</a:t>
            </a:r>
            <a:r>
              <a:rPr lang="en-US" sz="2000" dirty="0" smtClean="0"/>
              <a:t> You can only remove </a:t>
            </a:r>
            <a:r>
              <a:rPr lang="en-US" sz="2000" i="1" dirty="0" smtClean="0"/>
              <a:t>empty</a:t>
            </a:r>
            <a:r>
              <a:rPr lang="en-US" sz="2000" dirty="0" smtClean="0"/>
              <a:t> folders.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 Delete File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The key function for working with files in Python is the open() function.</a:t>
            </a:r>
          </a:p>
          <a:p>
            <a:r>
              <a:rPr lang="en-US" sz="2000" dirty="0" smtClean="0"/>
              <a:t>The open() function takes two parameters; </a:t>
            </a:r>
            <a:r>
              <a:rPr lang="en-US" sz="2000" i="1" dirty="0" smtClean="0"/>
              <a:t>filename</a:t>
            </a:r>
            <a:r>
              <a:rPr lang="en-US" sz="2000" dirty="0" smtClean="0"/>
              <a:t>, and </a:t>
            </a:r>
            <a:r>
              <a:rPr lang="en-US" sz="2000" i="1" dirty="0" smtClean="0"/>
              <a:t>mode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There are four different methods (modes) for opening a file:</a:t>
            </a:r>
          </a:p>
          <a:p>
            <a:r>
              <a:rPr lang="en-US" sz="2000" dirty="0" smtClean="0"/>
              <a:t>"r" - Read - Default value. Opens a file for reading, error if the file does not exist</a:t>
            </a:r>
          </a:p>
          <a:p>
            <a:r>
              <a:rPr lang="en-US" sz="2000" dirty="0" smtClean="0"/>
              <a:t>"a" - Append - Opens a file for appending, creates the file if it does not exist</a:t>
            </a:r>
          </a:p>
          <a:p>
            <a:r>
              <a:rPr lang="en-US" sz="2000" dirty="0" smtClean="0"/>
              <a:t>"w" - Write - Opens a file for writing, creates the file if it does not exist</a:t>
            </a:r>
          </a:p>
          <a:p>
            <a:r>
              <a:rPr lang="en-US" sz="2000" dirty="0" smtClean="0"/>
              <a:t>"x" - Create - Creates the specified file, returns an error if the file exists</a:t>
            </a:r>
          </a:p>
          <a:p>
            <a:r>
              <a:rPr lang="en-US" sz="2000" dirty="0" smtClean="0"/>
              <a:t>In addition you can specify if the file should be handled as binary or text mode</a:t>
            </a:r>
          </a:p>
          <a:p>
            <a:r>
              <a:rPr lang="en-US" sz="2000" dirty="0" smtClean="0"/>
              <a:t>"t" - Text - Default value. Text mode</a:t>
            </a:r>
          </a:p>
          <a:p>
            <a:r>
              <a:rPr lang="en-US" sz="2000" dirty="0" smtClean="0"/>
              <a:t>"b" - Binary - Binary mode (e.g. images)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1. </a:t>
            </a:r>
            <a:r>
              <a:rPr lang="en-US" b="0" u="sng" dirty="0" smtClean="0"/>
              <a:t>File Handling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Syntax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To open a file for reading it is enough to specify the name of the file:</a:t>
            </a:r>
          </a:p>
          <a:p>
            <a:pPr>
              <a:buNone/>
            </a:pPr>
            <a:r>
              <a:rPr lang="en-US" sz="2000" dirty="0" smtClean="0"/>
              <a:t>f = open("demofile.txt")</a:t>
            </a:r>
          </a:p>
          <a:p>
            <a:pPr>
              <a:buNone/>
            </a:pPr>
            <a:r>
              <a:rPr lang="en-US" sz="2000" dirty="0" smtClean="0"/>
              <a:t>The code above is the same as:</a:t>
            </a:r>
          </a:p>
          <a:p>
            <a:pPr>
              <a:buNone/>
            </a:pPr>
            <a:r>
              <a:rPr lang="en-US" sz="2000" dirty="0" smtClean="0"/>
              <a:t>f = open("demofile.txt", "</a:t>
            </a:r>
            <a:r>
              <a:rPr lang="en-US" sz="2000" dirty="0" err="1" smtClean="0"/>
              <a:t>rt</a:t>
            </a:r>
            <a:r>
              <a:rPr lang="en-US" sz="2000" dirty="0" smtClean="0"/>
              <a:t>")</a:t>
            </a:r>
          </a:p>
          <a:p>
            <a:pPr>
              <a:buNone/>
            </a:pPr>
            <a:r>
              <a:rPr lang="en-US" sz="2000" dirty="0" smtClean="0"/>
              <a:t>Because "r" for read, and "t" for text are the default values, you do not need to specify them.</a:t>
            </a:r>
          </a:p>
          <a:p>
            <a:pPr>
              <a:buNone/>
            </a:pPr>
            <a:r>
              <a:rPr lang="en-US" sz="2000" b="1" dirty="0" smtClean="0"/>
              <a:t>Note:</a:t>
            </a:r>
            <a:r>
              <a:rPr lang="en-US" sz="2000" dirty="0" smtClean="0"/>
              <a:t> Make sure the file exists, or else you will get an error.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0" u="sng" dirty="0" smtClean="0"/>
              <a:t>File Handling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Open a File on the Server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Assume we have the following file, located in the same folder as Python:</a:t>
            </a:r>
          </a:p>
          <a:p>
            <a:pPr>
              <a:buNone/>
            </a:pPr>
            <a:r>
              <a:rPr lang="en-US" sz="2000" dirty="0" smtClean="0"/>
              <a:t>demofile.txt</a:t>
            </a:r>
          </a:p>
          <a:p>
            <a:pPr>
              <a:buNone/>
            </a:pPr>
            <a:r>
              <a:rPr lang="en-US" sz="2000" dirty="0" smtClean="0"/>
              <a:t>Hello! Welcome to demofile.txt</a:t>
            </a:r>
            <a:br>
              <a:rPr lang="en-US" sz="2000" dirty="0" smtClean="0"/>
            </a:br>
            <a:r>
              <a:rPr lang="en-US" sz="2000" dirty="0" smtClean="0"/>
              <a:t>This file is for testing purposes.</a:t>
            </a:r>
            <a:br>
              <a:rPr lang="en-US" sz="2000" dirty="0" smtClean="0"/>
            </a:br>
            <a:r>
              <a:rPr lang="en-US" sz="2000" dirty="0" smtClean="0"/>
              <a:t>Good Luck!</a:t>
            </a:r>
          </a:p>
          <a:p>
            <a:pPr>
              <a:buNone/>
            </a:pPr>
            <a:r>
              <a:rPr lang="en-US" sz="2000" dirty="0" smtClean="0"/>
              <a:t>To open the file, use the built-in open() function.</a:t>
            </a:r>
          </a:p>
          <a:p>
            <a:pPr>
              <a:buNone/>
            </a:pPr>
            <a:r>
              <a:rPr lang="en-US" sz="2000" dirty="0" smtClean="0"/>
              <a:t>The open() function returns a file object, which has a read() method for reading the content of the file: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f = open("demofile.txt", "r")</a:t>
            </a:r>
            <a:br>
              <a:rPr lang="en-US" sz="2000" dirty="0" smtClean="0"/>
            </a:br>
            <a:r>
              <a:rPr lang="en-US" sz="2000" dirty="0" smtClean="0"/>
              <a:t>print(</a:t>
            </a:r>
            <a:r>
              <a:rPr lang="en-US" sz="2000" dirty="0" err="1" smtClean="0"/>
              <a:t>f.read</a:t>
            </a:r>
            <a:r>
              <a:rPr lang="en-US" sz="2000" dirty="0" smtClean="0"/>
              <a:t>())</a:t>
            </a:r>
          </a:p>
          <a:p>
            <a:pPr>
              <a:buNone/>
            </a:pPr>
            <a:r>
              <a:rPr lang="en-US" sz="2000" dirty="0" smtClean="0"/>
              <a:t>RUN EXAMPLE</a:t>
            </a:r>
          </a:p>
          <a:p>
            <a:pPr>
              <a:buNone/>
            </a:pPr>
            <a:r>
              <a:rPr lang="en-US" sz="2000" dirty="0" smtClean="0"/>
              <a:t>f = open("demofile.txt", "r")</a:t>
            </a:r>
          </a:p>
          <a:p>
            <a:pPr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f.read</a:t>
            </a:r>
            <a:r>
              <a:rPr lang="en-US" sz="2000" dirty="0" smtClean="0"/>
              <a:t>())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u="sng" dirty="0" smtClean="0"/>
              <a:t>Python File Open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C:\Users\My Name&gt;python demo_file_open.py</a:t>
            </a:r>
            <a:br>
              <a:rPr lang="en-US" sz="2000" dirty="0" smtClean="0"/>
            </a:br>
            <a:r>
              <a:rPr lang="en-US" sz="2000" dirty="0" smtClean="0"/>
              <a:t>Hello! Welcome to demofile.txt</a:t>
            </a:r>
            <a:br>
              <a:rPr lang="en-US" sz="2000" dirty="0" smtClean="0"/>
            </a:br>
            <a:r>
              <a:rPr lang="en-US" sz="2000" dirty="0" smtClean="0"/>
              <a:t>This file is for testing purposes.</a:t>
            </a:r>
            <a:br>
              <a:rPr lang="en-US" sz="2000" dirty="0" smtClean="0"/>
            </a:br>
            <a:r>
              <a:rPr lang="en-US" sz="2000" dirty="0" smtClean="0"/>
              <a:t>Good Luck!</a:t>
            </a:r>
          </a:p>
          <a:p>
            <a:pPr>
              <a:buNone/>
            </a:pPr>
            <a:r>
              <a:rPr lang="en-US" sz="2000" dirty="0" smtClean="0"/>
              <a:t>Read Only Parts of the File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By default the read() method returns the whole text, but you can also specify how many characters you want to return: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Return the 5 first characters of the file:</a:t>
            </a:r>
          </a:p>
          <a:p>
            <a:pPr>
              <a:buNone/>
            </a:pPr>
            <a:r>
              <a:rPr lang="en-US" sz="2000" dirty="0" smtClean="0"/>
              <a:t>f = open("demofile.txt", "r")</a:t>
            </a:r>
            <a:br>
              <a:rPr lang="en-US" sz="2000" dirty="0" smtClean="0"/>
            </a:br>
            <a:r>
              <a:rPr lang="en-US" sz="2000" dirty="0" smtClean="0"/>
              <a:t>print(</a:t>
            </a:r>
            <a:r>
              <a:rPr lang="en-US" sz="2000" dirty="0" err="1" smtClean="0"/>
              <a:t>f.read</a:t>
            </a:r>
            <a:r>
              <a:rPr lang="en-US" sz="2000" dirty="0" smtClean="0"/>
              <a:t>(</a:t>
            </a:r>
            <a:r>
              <a:rPr lang="en-US" sz="2000" b="1" dirty="0" smtClean="0"/>
              <a:t>5</a:t>
            </a:r>
            <a:r>
              <a:rPr lang="en-US" sz="2000" dirty="0" smtClean="0"/>
              <a:t>))</a:t>
            </a:r>
          </a:p>
          <a:p>
            <a:pPr>
              <a:buNone/>
            </a:pPr>
            <a:r>
              <a:rPr lang="en-US" sz="2000" dirty="0" smtClean="0"/>
              <a:t>RUN EXAMPLE</a:t>
            </a:r>
          </a:p>
          <a:p>
            <a:pPr>
              <a:buNone/>
            </a:pPr>
            <a:r>
              <a:rPr lang="en-US" sz="2000" dirty="0" smtClean="0"/>
              <a:t>f = open("demofile.txt", "r")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f.read</a:t>
            </a:r>
            <a:r>
              <a:rPr lang="en-US" sz="2000" dirty="0" smtClean="0"/>
              <a:t>(5))</a:t>
            </a:r>
          </a:p>
          <a:p>
            <a:pPr>
              <a:buNone/>
            </a:pPr>
            <a:r>
              <a:rPr lang="en-US" sz="2000" dirty="0" smtClean="0"/>
              <a:t>C:\Users\My Name&gt;python demo_file_open2.py</a:t>
            </a:r>
            <a:br>
              <a:rPr lang="en-US" sz="2000" dirty="0" smtClean="0"/>
            </a:br>
            <a:r>
              <a:rPr lang="en-US" sz="2000" dirty="0" smtClean="0"/>
              <a:t>Hello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Python File Open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Read Lines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You can return one line by using the </a:t>
            </a:r>
            <a:r>
              <a:rPr lang="en-US" sz="2000" dirty="0" err="1" smtClean="0"/>
              <a:t>readline</a:t>
            </a:r>
            <a:r>
              <a:rPr lang="en-US" sz="2000" dirty="0" smtClean="0"/>
              <a:t>() method: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Read one line of the file:</a:t>
            </a:r>
          </a:p>
          <a:p>
            <a:pPr>
              <a:buNone/>
            </a:pPr>
            <a:r>
              <a:rPr lang="en-US" sz="2000" dirty="0" smtClean="0"/>
              <a:t>f = open("demofile.txt", "r")</a:t>
            </a:r>
            <a:br>
              <a:rPr lang="en-US" sz="2000" dirty="0" smtClean="0"/>
            </a:br>
            <a:r>
              <a:rPr lang="en-US" sz="2000" dirty="0" smtClean="0"/>
              <a:t>print(</a:t>
            </a:r>
            <a:r>
              <a:rPr lang="en-US" sz="2000" dirty="0" err="1" smtClean="0"/>
              <a:t>f.readline</a:t>
            </a:r>
            <a:r>
              <a:rPr lang="en-US" sz="2000" dirty="0" smtClean="0"/>
              <a:t>())</a:t>
            </a:r>
          </a:p>
          <a:p>
            <a:pPr>
              <a:buNone/>
            </a:pPr>
            <a:r>
              <a:rPr lang="en-US" sz="2000" dirty="0" smtClean="0"/>
              <a:t>RUN EXAMPLE</a:t>
            </a:r>
          </a:p>
          <a:p>
            <a:pPr>
              <a:buNone/>
            </a:pPr>
            <a:r>
              <a:rPr lang="en-US" sz="2000" dirty="0" smtClean="0"/>
              <a:t>f = open("demofile.txt", "r")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f.readline</a:t>
            </a:r>
            <a:r>
              <a:rPr lang="en-US" sz="2000" dirty="0" smtClean="0"/>
              <a:t>())</a:t>
            </a:r>
          </a:p>
          <a:p>
            <a:pPr>
              <a:buNone/>
            </a:pPr>
            <a:r>
              <a:rPr lang="en-US" sz="2000" dirty="0" smtClean="0"/>
              <a:t>C:\Users\My Name&gt;python demo_file_readline.py</a:t>
            </a:r>
            <a:br>
              <a:rPr lang="en-US" sz="2000" dirty="0" smtClean="0"/>
            </a:br>
            <a:r>
              <a:rPr lang="en-US" sz="2000" dirty="0" smtClean="0"/>
              <a:t>Hello! Welcome to demofile.txt</a:t>
            </a:r>
          </a:p>
          <a:p>
            <a:pPr>
              <a:buNone/>
            </a:pPr>
            <a:r>
              <a:rPr lang="en-US" sz="2000" dirty="0" smtClean="0"/>
              <a:t>By calling </a:t>
            </a:r>
            <a:r>
              <a:rPr lang="en-US" sz="2000" dirty="0" err="1" smtClean="0"/>
              <a:t>readline</a:t>
            </a:r>
            <a:r>
              <a:rPr lang="en-US" sz="2000" dirty="0" smtClean="0"/>
              <a:t>() two times, you can read the two first lines: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Read two lines of the file:</a:t>
            </a:r>
          </a:p>
          <a:p>
            <a:pPr>
              <a:buNone/>
            </a:pPr>
            <a:r>
              <a:rPr lang="en-US" sz="2000" dirty="0" smtClean="0"/>
              <a:t>f = open("demofile.txt", "r")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 File Open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f.readline</a:t>
            </a:r>
            <a:r>
              <a:rPr lang="en-US" sz="2000" dirty="0" smtClean="0"/>
              <a:t>())</a:t>
            </a:r>
            <a:br>
              <a:rPr lang="en-US" sz="2000" dirty="0" smtClean="0"/>
            </a:br>
            <a:r>
              <a:rPr lang="en-US" sz="2000" dirty="0" smtClean="0"/>
              <a:t>print(</a:t>
            </a:r>
            <a:r>
              <a:rPr lang="en-US" sz="2000" dirty="0" err="1" smtClean="0"/>
              <a:t>f.readline</a:t>
            </a:r>
            <a:r>
              <a:rPr lang="en-US" sz="2000" dirty="0" smtClean="0"/>
              <a:t>())</a:t>
            </a:r>
          </a:p>
          <a:p>
            <a:pPr>
              <a:buNone/>
            </a:pPr>
            <a:r>
              <a:rPr lang="en-US" sz="2000" dirty="0" smtClean="0"/>
              <a:t>RUN EXAMPLE</a:t>
            </a:r>
          </a:p>
          <a:p>
            <a:pPr>
              <a:buNone/>
            </a:pPr>
            <a:r>
              <a:rPr lang="en-US" sz="2000" dirty="0" smtClean="0"/>
              <a:t>f = open("demofile.txt", "r")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f.readline</a:t>
            </a:r>
            <a:r>
              <a:rPr lang="en-US" sz="2000" dirty="0" smtClean="0"/>
              <a:t>())</a:t>
            </a:r>
          </a:p>
          <a:p>
            <a:pPr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f.readline</a:t>
            </a:r>
            <a:r>
              <a:rPr lang="en-US" sz="2000" dirty="0" smtClean="0"/>
              <a:t>())</a:t>
            </a:r>
          </a:p>
          <a:p>
            <a:pPr>
              <a:buNone/>
            </a:pPr>
            <a:r>
              <a:rPr lang="en-US" sz="2000" dirty="0" smtClean="0"/>
              <a:t>C:\Users\My Name&gt;python demo_file_readline2.py</a:t>
            </a:r>
            <a:br>
              <a:rPr lang="en-US" sz="2000" dirty="0" smtClean="0"/>
            </a:br>
            <a:r>
              <a:rPr lang="en-US" sz="2000" dirty="0" smtClean="0"/>
              <a:t>Hello! Welcome to demofile.txt</a:t>
            </a:r>
            <a:br>
              <a:rPr lang="en-US" sz="2000" dirty="0" smtClean="0"/>
            </a:br>
            <a:r>
              <a:rPr lang="en-US" sz="2000" dirty="0" smtClean="0"/>
              <a:t>This file is for testing purposes.</a:t>
            </a:r>
          </a:p>
          <a:p>
            <a:pPr>
              <a:buNone/>
            </a:pPr>
            <a:r>
              <a:rPr lang="en-US" sz="2000" dirty="0" smtClean="0"/>
              <a:t>By looping through the lines of the file, you can read the whole file, line by line: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Loop through the file line by line:</a:t>
            </a:r>
          </a:p>
          <a:p>
            <a:pPr>
              <a:buNone/>
            </a:pPr>
            <a:r>
              <a:rPr lang="en-US" sz="2000" dirty="0" smtClean="0"/>
              <a:t>f = open("demofile.txt", "r")</a:t>
            </a:r>
            <a:br>
              <a:rPr lang="en-US" sz="2000" dirty="0" smtClean="0"/>
            </a:br>
            <a:r>
              <a:rPr lang="en-US" sz="2000" dirty="0" smtClean="0"/>
              <a:t>for x in f:</a:t>
            </a:r>
            <a:br>
              <a:rPr lang="en-US" sz="2000" dirty="0" smtClean="0"/>
            </a:br>
            <a:r>
              <a:rPr lang="en-US" sz="2000" dirty="0" smtClean="0"/>
              <a:t>  print(x)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Python File Open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RUN EXAMPLE</a:t>
            </a:r>
          </a:p>
          <a:p>
            <a:pPr>
              <a:buNone/>
            </a:pPr>
            <a:r>
              <a:rPr lang="en-US" sz="2000" dirty="0" smtClean="0"/>
              <a:t>f = open("demofile.txt", "r")</a:t>
            </a:r>
          </a:p>
          <a:p>
            <a:pPr>
              <a:buNone/>
            </a:pPr>
            <a:r>
              <a:rPr lang="en-US" sz="2000" dirty="0" smtClean="0"/>
              <a:t>for x in f:</a:t>
            </a:r>
          </a:p>
          <a:p>
            <a:pPr>
              <a:buNone/>
            </a:pPr>
            <a:r>
              <a:rPr lang="en-US" sz="2000" dirty="0" smtClean="0"/>
              <a:t>print(x)</a:t>
            </a:r>
          </a:p>
          <a:p>
            <a:pPr>
              <a:buNone/>
            </a:pPr>
            <a:r>
              <a:rPr lang="en-US" sz="2000" dirty="0" smtClean="0"/>
              <a:t>C:\Users\My Name&gt;python demo_file_readline3.py</a:t>
            </a:r>
            <a:br>
              <a:rPr lang="en-US" sz="2000" dirty="0" smtClean="0"/>
            </a:br>
            <a:r>
              <a:rPr lang="en-US" sz="2000" dirty="0" smtClean="0"/>
              <a:t>Hello! Welcome to demofile.txt</a:t>
            </a:r>
            <a:br>
              <a:rPr lang="en-US" sz="2000" dirty="0" smtClean="0"/>
            </a:br>
            <a:r>
              <a:rPr lang="en-US" sz="2000" dirty="0" smtClean="0"/>
              <a:t>This file is for testing purposes.</a:t>
            </a:r>
            <a:br>
              <a:rPr lang="en-US" sz="2000" dirty="0" smtClean="0"/>
            </a:br>
            <a:r>
              <a:rPr lang="en-US" sz="2000" dirty="0" smtClean="0"/>
              <a:t>Good Luck!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Close Files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It is a good practice to always close the file when you are done with it.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Close the file when you are finish with it:</a:t>
            </a:r>
          </a:p>
          <a:p>
            <a:pPr>
              <a:buNone/>
            </a:pPr>
            <a:r>
              <a:rPr lang="en-US" sz="2000" dirty="0" smtClean="0"/>
              <a:t>f = open("demofile.txt", "r")</a:t>
            </a:r>
            <a:br>
              <a:rPr lang="en-US" sz="2000" dirty="0" smtClean="0"/>
            </a:br>
            <a:r>
              <a:rPr lang="en-US" sz="2000" dirty="0" smtClean="0"/>
              <a:t>print(</a:t>
            </a:r>
            <a:r>
              <a:rPr lang="en-US" sz="2000" dirty="0" err="1" smtClean="0"/>
              <a:t>f.readline</a:t>
            </a:r>
            <a:r>
              <a:rPr lang="en-US" sz="2000" dirty="0" smtClean="0"/>
              <a:t>())</a:t>
            </a:r>
            <a:br>
              <a:rPr lang="en-US" sz="2000" dirty="0" smtClean="0"/>
            </a:br>
            <a:r>
              <a:rPr lang="en-US" sz="2000" dirty="0" err="1" smtClean="0"/>
              <a:t>f.close</a:t>
            </a:r>
            <a:r>
              <a:rPr lang="en-US" sz="2000" dirty="0" smtClean="0"/>
              <a:t>()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u="sng" dirty="0" smtClean="0"/>
              <a:t>Python File Open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RUN EXAMPLE</a:t>
            </a:r>
          </a:p>
          <a:p>
            <a:pPr>
              <a:buNone/>
            </a:pPr>
            <a:r>
              <a:rPr lang="en-US" sz="2000" dirty="0" smtClean="0"/>
              <a:t>f = open("demofile.txt", "r")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f.readline</a:t>
            </a:r>
            <a:r>
              <a:rPr lang="en-US" sz="2000" dirty="0" smtClean="0"/>
              <a:t>())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err="1" smtClean="0"/>
              <a:t>f.close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C:\Users\My Name&gt;python demo_file_close.py</a:t>
            </a:r>
            <a:br>
              <a:rPr lang="en-US" sz="2000" dirty="0" smtClean="0"/>
            </a:br>
            <a:r>
              <a:rPr lang="en-US" sz="2000" dirty="0" smtClean="0"/>
              <a:t>Hello! Welcome to demofile.txt</a:t>
            </a:r>
          </a:p>
          <a:p>
            <a:pPr>
              <a:buNone/>
            </a:pPr>
            <a:r>
              <a:rPr lang="en-US" sz="2000" b="1" dirty="0" smtClean="0"/>
              <a:t>Note:</a:t>
            </a:r>
            <a:r>
              <a:rPr lang="en-US" sz="2000" dirty="0" smtClean="0"/>
              <a:t> You should always close your files, in some cases, due to buffering, changes made to a file may not show until you close the file.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 File Open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</TotalTime>
  <Words>225</Words>
  <Application>Microsoft Office PowerPoint</Application>
  <PresentationFormat>On-screen Show (4:3)</PresentationFormat>
  <Paragraphs>161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II. File Handling </vt:lpstr>
      <vt:lpstr>1. File Handling </vt:lpstr>
      <vt:lpstr>File Handling</vt:lpstr>
      <vt:lpstr>2. Python File Open </vt:lpstr>
      <vt:lpstr>Python File Open</vt:lpstr>
      <vt:lpstr>Python File Open</vt:lpstr>
      <vt:lpstr>Python File Open</vt:lpstr>
      <vt:lpstr>Python File Open</vt:lpstr>
      <vt:lpstr>Python File Open</vt:lpstr>
      <vt:lpstr>3. Python File Write </vt:lpstr>
      <vt:lpstr>Python File Write</vt:lpstr>
      <vt:lpstr>Python File Write</vt:lpstr>
      <vt:lpstr>Python File Write</vt:lpstr>
      <vt:lpstr>4. Python Delete File </vt:lpstr>
      <vt:lpstr>Python Delete File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II. File Handling</dc:title>
  <dc:creator>admin</dc:creator>
  <cp:lastModifiedBy>admin</cp:lastModifiedBy>
  <cp:revision>2</cp:revision>
  <dcterms:created xsi:type="dcterms:W3CDTF">2019-11-28T18:40:22Z</dcterms:created>
  <dcterms:modified xsi:type="dcterms:W3CDTF">2019-11-28T18:58:40Z</dcterms:modified>
</cp:coreProperties>
</file>