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5891B0-EB63-4F15-9869-5C97AC6E31AA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73BFA5-9138-42E1-92F8-5F846C65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file_fileno.asp" TargetMode="External"/><Relationship Id="rId7" Type="http://schemas.openxmlformats.org/officeDocument/2006/relationships/hyperlink" Target="https://www.w3schools.com/python/ref_file_readable.asp" TargetMode="External"/><Relationship Id="rId2" Type="http://schemas.openxmlformats.org/officeDocument/2006/relationships/hyperlink" Target="https://www.w3schools.com/python/ref_file_clos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file_read.asp" TargetMode="External"/><Relationship Id="rId5" Type="http://schemas.openxmlformats.org/officeDocument/2006/relationships/hyperlink" Target="https://www.w3schools.com/python/ref_file_isatty.asp" TargetMode="External"/><Relationship Id="rId4" Type="http://schemas.openxmlformats.org/officeDocument/2006/relationships/hyperlink" Target="https://www.w3schools.com/python/ref_file_flush.as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file_handling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keyword_i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u="sng" dirty="0" smtClean="0"/>
              <a:t>Python Reference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Reference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Python String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has a set of built-in methods that you can use on strings.</a:t>
            </a:r>
          </a:p>
          <a:p>
            <a:r>
              <a:rPr lang="en-US" sz="2000" b="1" dirty="0" smtClean="0"/>
              <a:t>Note:</a:t>
            </a:r>
            <a:r>
              <a:rPr lang="en-US" sz="2000" dirty="0" smtClean="0"/>
              <a:t> All string methods returns new values. They do not change the original string.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133599"/>
          <a:ext cx="83820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53200"/>
              </a:tblGrid>
              <a:tr h="335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84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capitalize()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the first character to upper case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84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casefold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string into lower case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84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center()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centered string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84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count()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number of times a specified value occurs in a string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84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encode()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an encoded version of the string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84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endwith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the string ends with the specified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848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expandtabs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Sets the tab size of the string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String 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838201"/>
          <a:ext cx="8763000" cy="576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046"/>
                <a:gridCol w="6511954"/>
              </a:tblGrid>
              <a:tr h="914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find()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Searches the string for a specified value and returns the position of where it was found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43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format()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Formats specified values in a string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311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format_map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Formats specified values in a string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8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index()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Searches the string for a specified value and returns the position of where it was found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8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isalnum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alphanumeric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8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isalpha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in the alphabet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8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isdecimal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decimals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8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isdigits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digits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String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98898"/>
          <a:ext cx="8229600" cy="593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416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isidentifier</a:t>
                      </a: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the string is an identifier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79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islower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lower case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isnumeric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numeric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isprintable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printable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isspace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whitespaces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istitle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the string follows the rules of a title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isupper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characters in the string are upper case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699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join()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Joins the elements of an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to the end of the string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String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ljust</a:t>
                      </a: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left justified version of the string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lower()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a string into lower case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lstrip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left trim version of the string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maketrans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translation table to be used in translations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partition()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tuple where the string is parted into three parts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replace()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string where a specified value is replaced with a specified value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rfind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Searches the string for a specified value and returns the last position of where it was found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rindex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Searches the string for a specified value and returns the last position of where it was found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rjust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right justified version of the string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String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153400" cy="537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856"/>
                <a:gridCol w="6190544"/>
              </a:tblGrid>
              <a:tr h="81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rpartition</a:t>
                      </a: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tuple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where the string is parted into three parts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81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rsplit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Splits the string at the specified separator, and returns a list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rsplit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right trim version of the string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81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split()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Splits the string at the specified separator, and returns a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splitlines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Splits the string at line breaks and returns a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81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startwith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the string starts with the specified value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38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strip()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trimmed version of the string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81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swapcase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Swaps cases, lower case becomes upper case and vice versa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Python String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524000"/>
          <a:ext cx="74676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/>
                <a:gridCol w="1437922"/>
                <a:gridCol w="5877279"/>
              </a:tblGrid>
              <a:tr h="81642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title()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the first character of each word to upper case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44087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Translate()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translated string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4087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upper()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a string into upper case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81642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Zfill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Fills the string with a specified number of 0 values at the beginning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816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 gridSpan="2"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All string methods returns new values. They do not change the original string.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more about strings in this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tutorial.</a:t>
                      </a:r>
                      <a:endParaRPr kumimoji="0"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u="sng" dirty="0" smtClean="0"/>
              <a:t>Python List/Array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has a set of built-in methods that you can use on lists/arrays.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2"/>
          <a:ext cx="8077200" cy="465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370"/>
                <a:gridCol w="6259830"/>
              </a:tblGrid>
              <a:tr h="42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647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append()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Adds an element at the end of the list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647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clear()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all the elements from the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2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copy()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copy of the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81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count()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number of elements with the specified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954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extend()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Add the elements of a list (or any iterable), to the end of the current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81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index()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index of the first element with the specified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List/Array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1219200"/>
          <a:ext cx="8382000" cy="405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122"/>
                <a:gridCol w="6613878"/>
              </a:tblGrid>
              <a:tr h="518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insert()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Adds an element at the specified position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518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pop()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the element at the specified position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518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the first item with the specified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518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reverse()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Reverses the order of the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518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sort()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Sorts the list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1460151">
                <a:tc gridSpan="2"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Python does not have built-in support for Arrays, but Python Lists can be used instead.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more about lists in our </a:t>
                      </a:r>
                      <a:r>
                        <a:rPr kumimoji="0" lang="en-US" sz="20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kumimoji="0" lang="en-US" sz="20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lists</a:t>
                      </a:r>
                      <a:r>
                        <a:rPr kumimoji="0" lang="en-US" sz="20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more about arrays in our Python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u="sng" dirty="0" smtClean="0"/>
              <a:t>Python Dictionary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 smtClean="0"/>
              <a:t>Python has a set of built-in methods that you can use on dictionaries.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057400"/>
          <a:ext cx="8153400" cy="401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6522720"/>
              </a:tblGrid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clear()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all the elements from the dictionary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copy()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copy of the dictionary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Fromkeys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dictionary with the specified keys and values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get()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value of the specified key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items()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list containing a tuple for each key value pair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keys()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list containing the dictionary's keys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4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pop()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the element with the specified key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382000" cy="30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popitem</a:t>
                      </a: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the last inserted key-value pair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setdefault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value of the specified key. If the key does not exist: insert the key, with the specified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update()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Updates the dictionary with the specified key-value pairs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Values()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list of all the values in the dictionary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more about dictionaries in Python Dictionaries.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1.</a:t>
            </a:r>
            <a:r>
              <a:rPr lang="en-US" b="0" u="sng" dirty="0" smtClean="0"/>
              <a:t>Python Built in 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has a set of built-in functions.</a:t>
            </a:r>
            <a:endParaRPr lang="en-US" sz="2000" b="1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19200"/>
          <a:ext cx="8305800" cy="546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6229350"/>
              </a:tblGrid>
              <a:tr h="46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67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abs()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absolute value of a number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80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all()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all items in an iterable object are true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80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any()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any item in an iterable object is true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11389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ascii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readable version of an object. Replaces none-ascii characters with escape character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67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bin()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binary version of a 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67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Complex()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complex 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u="sng" dirty="0" smtClean="0"/>
              <a:t>Python </a:t>
            </a:r>
            <a:r>
              <a:rPr lang="en-US" u="sng" dirty="0" err="1" smtClean="0"/>
              <a:t>Tuple</a:t>
            </a:r>
            <a:r>
              <a:rPr lang="en-US" u="sng" dirty="0" smtClean="0"/>
              <a:t>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Python has two built-in methods that you can use on </a:t>
            </a:r>
            <a:r>
              <a:rPr lang="en-US" sz="2000" dirty="0" err="1" smtClean="0"/>
              <a:t>tuples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0200"/>
          <a:ext cx="678180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029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count()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number of times a specified value occurs in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tuple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index()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Searches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tuple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for a specified value and returns the position of where it was found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more about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tuples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Python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Tuples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u="sng" dirty="0" smtClean="0"/>
              <a:t>Python Set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r>
              <a:rPr lang="en-US" dirty="0" smtClean="0"/>
              <a:t>Python has a set of built-in methods that you can use on sets.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5344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867400"/>
              </a:tblGrid>
              <a:tr h="276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276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add()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Adds an element to the set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276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clear()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all the elements from the set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276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copy()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copy of the set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difference()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set containing the difference between two or more sets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1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difference</a:t>
                      </a:r>
                      <a:r>
                        <a:rPr lang="en-US" sz="2000" u="none" baseline="0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 update()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the items in this set that are also included in another, specified set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276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discard()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 the specified item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276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intersection()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set, that is the intersection of two other sets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u="sng" dirty="0" smtClean="0"/>
              <a:t>Python Set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1" y="762001"/>
          <a:ext cx="8458200" cy="597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1"/>
                <a:gridCol w="6343649"/>
              </a:tblGrid>
              <a:tr h="792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intersection</a:t>
                      </a:r>
                      <a:r>
                        <a:rPr lang="en-US" sz="2000" b="0" u="none" baseline="0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 update()</a:t>
                      </a:r>
                      <a:endParaRPr lang="en-US" sz="2000" b="0" u="none" dirty="0" smtClean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the items in this set that are not present in other, specified set(s)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792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Isdisjoint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whether two sets have a intersection or not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issubset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whether another set contains this set or not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Issuperset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whether this set contains another set or not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278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pop()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an element from the set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4278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Removes the specified element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792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symmetric</a:t>
                      </a:r>
                      <a:r>
                        <a:rPr lang="en-US" sz="2000" u="none" baseline="0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 difference()</a:t>
                      </a:r>
                      <a:endParaRPr lang="en-US" sz="2000" u="none" dirty="0" smtClean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set with the symmetric differences of two sets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11567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symmetric</a:t>
                      </a:r>
                      <a:r>
                        <a:rPr lang="en-US" sz="2000" u="none" baseline="0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 difference update()</a:t>
                      </a:r>
                      <a:endParaRPr lang="en-US" sz="2000" u="none" dirty="0" smtClean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inserts the symmetric differences from this set and another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u="sng" dirty="0" smtClean="0"/>
              <a:t>Python Set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38200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union()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 a set containing the union of sets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update()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Update the set with the union of this set and others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more about sets in Python Sets.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 </a:t>
            </a:r>
            <a:r>
              <a:rPr lang="en-US" u="sng" dirty="0" smtClean="0"/>
              <a:t>Python File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Python has a set of methods available for the file object.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981200"/>
          <a:ext cx="8382000" cy="467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6019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close()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Closes the file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detach()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separated raw stream from the buffer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fileno</a:t>
                      </a: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number that represents the stream, from the operating system's perspective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flush()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Flushes the internal buffer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isatty()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whether the file stream is interactive or not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read()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file content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readable()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whether the file stream can be read or not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File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readline</a:t>
                      </a:r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one line from the file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readlines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list of lines from the file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seek()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Change the file position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seekable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whether the file allows us to change the file position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tell()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current file position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truncate()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Resizes the file to a specified size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writable()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whether the file can be written to or not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write()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Writes the specified string to the file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writelines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Writes a list of strings to the file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more about the file object in our </a:t>
                      </a:r>
                      <a:r>
                        <a:rPr kumimoji="0" lang="en-US" sz="20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Python File Handling Tutorial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30480" marT="30480" marB="3048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 </a:t>
            </a:r>
            <a:r>
              <a:rPr lang="en-US" u="sng" dirty="0" smtClean="0"/>
              <a:t>Python Keywords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dirty="0" smtClean="0"/>
              <a:t>Python has a set of keywords that are reserved words that cannot be used as variable names, function names, or any other identifiers: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362200"/>
          <a:ext cx="6096000" cy="41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495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and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 logical operator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as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create an alias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assert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 debugging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break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break out of a loop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class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define a class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continue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continue to the next iteration of a loop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5158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def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define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 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delete an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Keywords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15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elif</a:t>
                      </a:r>
                      <a:endParaRPr lang="en-US" sz="2000" b="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Used in conditional statements, same as else if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else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Used in conditional statements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except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Used with exceptions, what to do when an exception occurs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False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Boolean value, result of comparison operations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finally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Used with exceptions, a block of code that will be executed no matter if there is an exception or not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create a for loop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from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import specific parts of a module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Global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declare a global variable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if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make a conditional statement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Import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import a module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check if a value is present in a list,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tuple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,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Keywords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68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sng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is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test if two variables are equal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Lambda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create an anonymous 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None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Represents a null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nonlocal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declare a non-local variable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not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 logical operator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or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 logical operator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pass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 null statement, a statement that will do nothing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raise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raise an exception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exit a function and return a value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True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Boolean value, result of comparison operations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try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make a try...except statement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while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create a while loop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With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Used to simplify exception handling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yield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To end a function, returns a generator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Python Built in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715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bool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value of the specified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bytearray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an array of bytes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bytes()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bytes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callable()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the specified object is callable, otherwise False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chr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character from the specified Unicode code.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compile()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specified source as an object, ready to be executed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classmethod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a method into a class 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delattr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Deletes the specified attribute (property or method) from the specified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0" u="sng" dirty="0" smtClean="0"/>
              <a:t>Python Built in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19800"/>
              </a:tblGrid>
              <a:tr h="41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dict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dictionary (Array)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dir()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list of the specified object's properties and methods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divmod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quotient and the remainder when argument1 is divided by argument2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enumerate()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Takes a collection (e.g.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tuple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) and returns it as an enumerate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eval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Evaluates and executes an expression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exec()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Executes the specified code (or object)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filter()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Use a filter function to exclude items in an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float()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floating point 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format()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Formats a specified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0" u="sng" dirty="0" smtClean="0"/>
              <a:t>Python Built in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990600"/>
          <a:ext cx="83820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477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frozenset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frozenset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getattr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value of the specified attribute (property or method)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globals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current global symbol table as a dictionary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hasattr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the specified object has the specified attribute (property/method)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hash()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hash value of a specified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help()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Executes the built-in help system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hex()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a number into a hexadecimal value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id of an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Input()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Allowing user input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an integer 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0" u="sng" dirty="0" smtClean="0"/>
              <a:t>Python Built in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isinstance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 specified object is an instance of a specified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issubclass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 specified class is a subclass of a specified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an iterator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len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length of an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list()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locals()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an updated dictionary of the current local symbol table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map()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specified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iterator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with the specified function applied to each item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max()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largest item in an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iterable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memoryview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memory view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0" u="sng" dirty="0" smtClean="0"/>
              <a:t>Python Built in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Min()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smallest item in an iterable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next()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next item in an iterable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object()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new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oct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a number into an octal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open()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Opens a file and returns a file object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ord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 an integer representing the Unicode of the specified character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pow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value of x to the power of 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print()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Prints to the standard output device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property()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Gets, sets, deletes a property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range()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sequence of numbers, starting from 0 and increments by 1 (by default)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0" u="sng" dirty="0" smtClean="0"/>
              <a:t>Python Built in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repr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readable version of an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reversed()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reversed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round()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Rounds a numbers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set()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new set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setattr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Sets an attribute (property/method) of an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slice()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slice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sorted()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sorted list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staticmethod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Converts a method into a static 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string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sum()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Sums the items of an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super()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an object that represents the parent class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0" u="sng" dirty="0" smtClean="0"/>
              <a:t>Python Built in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Function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tuple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tuple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type()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type of an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vars</a:t>
                      </a: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the __dict__ property of an object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zip()</a:t>
                      </a:r>
                      <a:endParaRPr lang="en-US" sz="20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3048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an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iterator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, from two or more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iterators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146</TotalTime>
  <Words>2251</Words>
  <Application>Microsoft Office PowerPoint</Application>
  <PresentationFormat>On-screen Show (4:3)</PresentationFormat>
  <Paragraphs>478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Apex</vt:lpstr>
      <vt:lpstr>III. Python Reference </vt:lpstr>
      <vt:lpstr>1.Python Built in Functions </vt:lpstr>
      <vt:lpstr>Python Built in Functions</vt:lpstr>
      <vt:lpstr>Python Built in Functions</vt:lpstr>
      <vt:lpstr>Python Built in Functions</vt:lpstr>
      <vt:lpstr>Python Built in Functions</vt:lpstr>
      <vt:lpstr>Python Built in Functions</vt:lpstr>
      <vt:lpstr>Python Built in Functions</vt:lpstr>
      <vt:lpstr>Python Built in Functions</vt:lpstr>
      <vt:lpstr>2. Python String Methods </vt:lpstr>
      <vt:lpstr>Python String Methods</vt:lpstr>
      <vt:lpstr>Python String Methods</vt:lpstr>
      <vt:lpstr>Python String Methods</vt:lpstr>
      <vt:lpstr>Python String Methods</vt:lpstr>
      <vt:lpstr>Python String Methods</vt:lpstr>
      <vt:lpstr>3. Python List/Array Methods </vt:lpstr>
      <vt:lpstr>Python List/Array Methods</vt:lpstr>
      <vt:lpstr>4. Python Dictionary Methods</vt:lpstr>
      <vt:lpstr>Slide 19</vt:lpstr>
      <vt:lpstr>5. Python Tuple Methods </vt:lpstr>
      <vt:lpstr>6. Python Set Methods </vt:lpstr>
      <vt:lpstr>6. Python Set Methods </vt:lpstr>
      <vt:lpstr>6. Python Set Methods</vt:lpstr>
      <vt:lpstr>7. Python File Methods </vt:lpstr>
      <vt:lpstr>Python File Methods</vt:lpstr>
      <vt:lpstr>8. Python Keywords </vt:lpstr>
      <vt:lpstr>Python Keywords</vt:lpstr>
      <vt:lpstr>Python Keywords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III. Python Reference </dc:title>
  <dc:creator>admin</dc:creator>
  <cp:lastModifiedBy>admin</cp:lastModifiedBy>
  <cp:revision>27</cp:revision>
  <dcterms:created xsi:type="dcterms:W3CDTF">2019-11-28T18:59:45Z</dcterms:created>
  <dcterms:modified xsi:type="dcterms:W3CDTF">2019-11-30T14:48:56Z</dcterms:modified>
</cp:coreProperties>
</file>