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E9EA-9368-4D81-B163-D36292D16F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6B8D-6B86-433B-AF10-658E778C27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E9EA-9368-4D81-B163-D36292D16F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6B8D-6B86-433B-AF10-658E778C27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E9EA-9368-4D81-B163-D36292D16F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6B8D-6B86-433B-AF10-658E778C27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E9EA-9368-4D81-B163-D36292D16F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6B8D-6B86-433B-AF10-658E778C27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E9EA-9368-4D81-B163-D36292D16F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6B8D-6B86-433B-AF10-658E778C27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E9EA-9368-4D81-B163-D36292D16F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6B8D-6B86-433B-AF10-658E778C27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E9EA-9368-4D81-B163-D36292D16F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6B8D-6B86-433B-AF10-658E778C27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E9EA-9368-4D81-B163-D36292D16F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6B8D-6B86-433B-AF10-658E778C27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E9EA-9368-4D81-B163-D36292D16F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6B8D-6B86-433B-AF10-658E778C27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E9EA-9368-4D81-B163-D36292D16F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6B8D-6B86-433B-AF10-658E778C27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E9EA-9368-4D81-B163-D36292D16F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E8B6B8D-6B86-433B-AF10-658E778C27D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F6DE9EA-9368-4D81-B163-D36292D16F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E8B6B8D-6B86-433B-AF10-658E778C27D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851648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IV. </a:t>
            </a:r>
            <a:r>
              <a:rPr lang="en-US" u="sng" dirty="0" smtClean="0"/>
              <a:t>Module Reference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7854696" cy="5486400"/>
          </a:xfrm>
        </p:spPr>
        <p:txBody>
          <a:bodyPr/>
          <a:lstStyle/>
          <a:p>
            <a:pPr algn="l"/>
            <a:r>
              <a:rPr lang="en-US" dirty="0" smtClean="0"/>
              <a:t>1.  </a:t>
            </a:r>
            <a:r>
              <a:rPr lang="en-US" u="sng" dirty="0" smtClean="0"/>
              <a:t>Python Random Module</a:t>
            </a:r>
            <a:endParaRPr lang="en-US" dirty="0" smtClean="0"/>
          </a:p>
          <a:p>
            <a:pPr algn="l"/>
            <a:r>
              <a:rPr lang="en-US" dirty="0" smtClean="0"/>
              <a:t>Python </a:t>
            </a:r>
            <a:r>
              <a:rPr lang="en-US" dirty="0" smtClean="0"/>
              <a:t>has a built-in module that you can use to make random numbers.</a:t>
            </a:r>
          </a:p>
          <a:p>
            <a:pPr algn="l"/>
            <a:r>
              <a:rPr lang="en-US" dirty="0" smtClean="0"/>
              <a:t>The random module has a set of methods:</a:t>
            </a:r>
          </a:p>
          <a:p>
            <a:pPr algn="l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200400"/>
          <a:ext cx="8305800" cy="320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477000"/>
              </a:tblGrid>
              <a:tr h="4212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Method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8018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seed()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Initialize the random number generator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11825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getstate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the current internal state of the random number generator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8018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setstate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Restores the internal state of the random number generator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 </a:t>
            </a:r>
            <a:r>
              <a:rPr lang="en-US" u="sng" dirty="0" smtClean="0"/>
              <a:t>Python Random Module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8229600" cy="5559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59436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getrandbits</a:t>
                      </a:r>
                      <a:r>
                        <a:rPr lang="en-US" sz="2000" b="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b="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number representing the random bits</a:t>
                      </a:r>
                      <a:endParaRPr lang="en-US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latin typeface="Calibri"/>
                          <a:ea typeface="Calibri"/>
                          <a:cs typeface="Times New Roman"/>
                        </a:rPr>
                        <a:t>randrange</a:t>
                      </a:r>
                      <a:r>
                        <a:rPr lang="en-US" sz="2000" u="none" dirty="0" smtClean="0">
                          <a:latin typeface="Calibri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random number between the given range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randint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random number between the given range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latin typeface="Calibri"/>
                          <a:ea typeface="Calibri"/>
                          <a:cs typeface="Times New Roman"/>
                        </a:rPr>
                        <a:t>choice()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random element from the given sequence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choices()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list with a random selection from the given sequence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latin typeface="Calibri"/>
                          <a:ea typeface="Calibri"/>
                          <a:cs typeface="Times New Roman"/>
                        </a:rPr>
                        <a:t>shuffle()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Takes a sequence and returns the sequence in a random order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latin typeface="Calibri"/>
                          <a:ea typeface="Calibri"/>
                          <a:cs typeface="Times New Roman"/>
                        </a:rPr>
                        <a:t>sample()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given sample of a sequence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latin typeface="Calibri"/>
                          <a:ea typeface="Calibri"/>
                          <a:cs typeface="Times New Roman"/>
                        </a:rPr>
                        <a:t>random()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random float number between 0 and 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 </a:t>
            </a:r>
            <a:r>
              <a:rPr lang="en-US" u="sng" dirty="0" smtClean="0"/>
              <a:t>Python Random Module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248400"/>
              </a:tblGrid>
              <a:tr h="762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Uniform()</a:t>
                      </a:r>
                      <a:endParaRPr lang="en-US" sz="2000" b="0" u="none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0960" marR="30480" marT="30480" marB="304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Returns a random float number between two given parameters</a:t>
                      </a:r>
                      <a:endParaRPr lang="en-US" sz="2000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30480" marR="30480" marT="30480" marB="30480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triangular()</a:t>
                      </a:r>
                      <a:endParaRPr lang="en-US" sz="2000" u="none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Returns a random float number between two given parameters, you can also set a mode parameter to specify the midpoint between the two other parameters</a:t>
                      </a:r>
                      <a:endParaRPr lang="en-US" sz="20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betavariate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()</a:t>
                      </a:r>
                      <a:endParaRPr lang="en-US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Returns a random float number between 0 and 1 based on the Beta distribution (used in statistics)</a:t>
                      </a:r>
                      <a:endParaRPr lang="en-US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expovariate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random float number between 0 and 1, or between 0 and -1 if the parameter is negative, based on the Exponential distribution (used in statistics)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 </a:t>
            </a:r>
            <a:r>
              <a:rPr lang="en-US" u="sng" dirty="0" smtClean="0"/>
              <a:t>Python Random Module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229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5791200"/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gammavariate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random float number between 0 and 1 based on the Gamma distribution (used in statistics)</a:t>
                      </a:r>
                      <a:endParaRPr lang="en-US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gauss()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random float number between 0 and 1 based on the Gaussian distribution (used in probability theories)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lognormvariate()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random float number between 0 and 1 based on a log-normal distribution (used in probability theories)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normalvariate()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random float number between 0 and 1 based on the normal distribution (used in probability theories)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vonmisesvariate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random float number between 0 and 1 based on the von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Mises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 distribution (used in directional statistics)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 </a:t>
            </a:r>
            <a:r>
              <a:rPr lang="en-US" u="sng" dirty="0" smtClean="0"/>
              <a:t>Python Random Module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66800"/>
          <a:ext cx="8229600" cy="2201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55626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paretovariate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random float number between 0 and 1 based on the Pareto distribution (used in probability theories)</a:t>
                      </a:r>
                      <a:endParaRPr lang="en-US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weibullvariate()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random float number between 0 and 1 based on the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Weibull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 distribution (used in statistics)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u="sng" dirty="0" smtClean="0"/>
              <a:t>Python Requests Module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Example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Make a request to a web page, and print the response text:</a:t>
            </a:r>
          </a:p>
          <a:p>
            <a:pPr>
              <a:buNone/>
            </a:pPr>
            <a:r>
              <a:rPr lang="en-US" sz="2000" dirty="0" smtClean="0"/>
              <a:t>import requests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x = </a:t>
            </a:r>
            <a:r>
              <a:rPr lang="en-US" sz="2000" dirty="0" err="1" smtClean="0"/>
              <a:t>requests.get</a:t>
            </a:r>
            <a:r>
              <a:rPr lang="en-US" sz="2000" dirty="0" smtClean="0"/>
              <a:t>('https</a:t>
            </a:r>
            <a:r>
              <a:rPr lang="en-US" sz="2000" dirty="0" smtClean="0"/>
              <a:t>://-/-/-')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print(</a:t>
            </a:r>
            <a:r>
              <a:rPr lang="en-US" sz="2000" dirty="0" err="1" smtClean="0"/>
              <a:t>x.text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RUN EXAMPLE</a:t>
            </a:r>
          </a:p>
          <a:p>
            <a:pPr>
              <a:buNone/>
            </a:pPr>
            <a:r>
              <a:rPr lang="en-US" sz="2000" dirty="0" smtClean="0"/>
              <a:t>import requests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#the required first parameter of the 'get' method is the '</a:t>
            </a:r>
            <a:r>
              <a:rPr lang="en-US" sz="2000" dirty="0" err="1" smtClean="0"/>
              <a:t>url</a:t>
            </a:r>
            <a:r>
              <a:rPr lang="en-US" sz="2000" dirty="0" smtClean="0"/>
              <a:t>':</a:t>
            </a:r>
          </a:p>
          <a:p>
            <a:pPr>
              <a:buNone/>
            </a:pPr>
            <a:r>
              <a:rPr lang="en-US" sz="2000" dirty="0" smtClean="0"/>
              <a:t>x = </a:t>
            </a:r>
            <a:r>
              <a:rPr lang="en-US" sz="2000" dirty="0" err="1" smtClean="0"/>
              <a:t>requests.get</a:t>
            </a:r>
            <a:r>
              <a:rPr lang="en-US" sz="2000" dirty="0" smtClean="0"/>
              <a:t>('https</a:t>
            </a:r>
            <a:r>
              <a:rPr lang="en-US" sz="2000" dirty="0" smtClean="0"/>
              <a:t>://-/-/-')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#print the response text (the content of the requested file):</a:t>
            </a:r>
          </a:p>
          <a:p>
            <a:pPr>
              <a:buNone/>
            </a:pPr>
            <a:r>
              <a:rPr lang="en-US" sz="2000" dirty="0" smtClean="0"/>
              <a:t>print(</a:t>
            </a:r>
            <a:r>
              <a:rPr lang="en-US" sz="2000" dirty="0" err="1" smtClean="0"/>
              <a:t>x.text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u="sng" dirty="0" smtClean="0"/>
              <a:t>Python Requests 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C:\Users\My Name&gt;python demo_requests_get_url.py</a:t>
            </a:r>
            <a:br>
              <a:rPr lang="en-US" sz="2000" dirty="0" smtClean="0"/>
            </a:br>
            <a:r>
              <a:rPr lang="en-US" sz="2000" dirty="0" smtClean="0"/>
              <a:t>&lt;!DOCTYPE html&gt;</a:t>
            </a:r>
            <a:br>
              <a:rPr lang="en-US" sz="2000" dirty="0" smtClean="0"/>
            </a:br>
            <a:r>
              <a:rPr lang="en-US" sz="2000" dirty="0" smtClean="0"/>
              <a:t>&lt;html&gt;</a:t>
            </a:r>
            <a:br>
              <a:rPr lang="en-US" sz="2000" dirty="0" smtClean="0"/>
            </a:br>
            <a:r>
              <a:rPr lang="en-US" sz="2000" dirty="0" smtClean="0"/>
              <a:t>&lt;body&gt;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&lt;h1&gt;This is a Test Page&lt;/h1&gt;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&lt;/body&gt;</a:t>
            </a:r>
            <a:br>
              <a:rPr lang="en-US" sz="2000" dirty="0" smtClean="0"/>
            </a:br>
            <a:r>
              <a:rPr lang="en-US" sz="2000" dirty="0" smtClean="0"/>
              <a:t>&lt;/html&gt;</a:t>
            </a:r>
          </a:p>
          <a:p>
            <a:pPr>
              <a:buNone/>
            </a:pPr>
            <a:r>
              <a:rPr lang="en-US" sz="2000" dirty="0" smtClean="0"/>
              <a:t>Definition and Usage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The requests module allows you to send HTTP requests using Python.</a:t>
            </a:r>
          </a:p>
          <a:p>
            <a:pPr>
              <a:buNone/>
            </a:pPr>
            <a:r>
              <a:rPr lang="en-US" sz="2000" dirty="0" smtClean="0"/>
              <a:t>The HTTP request returns a </a:t>
            </a:r>
            <a:r>
              <a:rPr lang="en-US" sz="2000" dirty="0" smtClean="0"/>
              <a:t>Response Object</a:t>
            </a:r>
            <a:r>
              <a:rPr lang="en-US" sz="2000" dirty="0" smtClean="0"/>
              <a:t> with all the response data (content, encoding, status, etc).</a:t>
            </a:r>
          </a:p>
          <a:p>
            <a:pPr>
              <a:buNone/>
            </a:pPr>
            <a:r>
              <a:rPr lang="en-US" sz="2000" dirty="0" smtClean="0"/>
              <a:t>Download and Install the Requests Module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Navigate your command line to the location of PIP, and type the following:</a:t>
            </a:r>
          </a:p>
          <a:p>
            <a:pPr>
              <a:buNone/>
            </a:pPr>
            <a:r>
              <a:rPr lang="en-US" sz="2000" dirty="0" smtClean="0"/>
              <a:t>C:\Users\</a:t>
            </a:r>
            <a:r>
              <a:rPr lang="en-US" sz="2000" i="1" dirty="0" smtClean="0"/>
              <a:t>Your Name</a:t>
            </a:r>
            <a:r>
              <a:rPr lang="en-US" sz="2000" dirty="0" smtClean="0"/>
              <a:t>\</a:t>
            </a:r>
            <a:r>
              <a:rPr lang="en-US" sz="2000" dirty="0" err="1" smtClean="0"/>
              <a:t>AppData</a:t>
            </a:r>
            <a:r>
              <a:rPr lang="en-US" sz="2000" dirty="0" smtClean="0"/>
              <a:t>\Local\Programs\Python\Python36-32\Scripts&gt;pip install requests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u="sng" dirty="0" smtClean="0"/>
              <a:t>Python Requests 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Syntax</a:t>
            </a:r>
            <a:endParaRPr lang="en-US" sz="2000" b="1" dirty="0" smtClean="0"/>
          </a:p>
          <a:p>
            <a:pPr>
              <a:buNone/>
            </a:pPr>
            <a:r>
              <a:rPr lang="en-US" sz="2000" dirty="0" err="1" smtClean="0"/>
              <a:t>requests.</a:t>
            </a:r>
            <a:r>
              <a:rPr lang="en-US" sz="2000" i="1" dirty="0" err="1" smtClean="0"/>
              <a:t>methodname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params</a:t>
            </a:r>
            <a:r>
              <a:rPr lang="en-US" sz="2000" i="1" dirty="0" smtClean="0"/>
              <a:t>)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Methods</a:t>
            </a:r>
            <a:endParaRPr lang="en-US" sz="2000" b="1" dirty="0" smtClean="0"/>
          </a:p>
          <a:p>
            <a:pPr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2326640"/>
          <a:ext cx="8610600" cy="3416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868"/>
                <a:gridCol w="5766732"/>
              </a:tblGrid>
              <a:tr h="5378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Method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5378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delete(</a:t>
                      </a:r>
                      <a:r>
                        <a:rPr lang="en-US" sz="20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url,args</a:t>
                      </a:r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  <a:endParaRPr lang="en-US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Sends a DELETE request to the specified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url</a:t>
                      </a:r>
                      <a:endParaRPr lang="en-US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30480" marR="30480" marT="30480" marB="30480"/>
                </a:tc>
              </a:tr>
              <a:tr h="5378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get(</a:t>
                      </a:r>
                      <a:r>
                        <a:rPr lang="en-US" sz="20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url,params</a:t>
                      </a:r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</a:t>
                      </a:r>
                      <a:r>
                        <a:rPr lang="en-US" sz="20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args</a:t>
                      </a:r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  <a:endParaRPr lang="en-US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Sends a GET request to the specified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url</a:t>
                      </a:r>
                      <a:endParaRPr lang="en-US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30480" marR="30480" marT="30480" marB="30480"/>
                </a:tc>
              </a:tr>
              <a:tr h="5378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head(</a:t>
                      </a: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url,args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  <a:endParaRPr lang="en-US" sz="2000" u="none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Sends a HEAD request to the specified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url</a:t>
                      </a:r>
                      <a:endParaRPr lang="en-US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30480" marR="30480" marT="30480" marB="30480"/>
                </a:tc>
              </a:tr>
              <a:tr h="5378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patch(</a:t>
                      </a:r>
                      <a:r>
                        <a:rPr lang="en-US" sz="2000" i="1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url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 </a:t>
                      </a:r>
                      <a:r>
                        <a:rPr lang="en-US" sz="2000" i="1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data, args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  <a:endParaRPr lang="en-US" sz="20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Sends a PATCH request to the specified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url</a:t>
                      </a:r>
                      <a:endParaRPr lang="en-US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30480" marR="30480" marT="30480" marB="30480"/>
                </a:tc>
              </a:tr>
              <a:tr h="5378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post(</a:t>
                      </a:r>
                      <a:r>
                        <a:rPr lang="en-US" sz="2000" u="none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url,data</a:t>
                      </a:r>
                      <a:r>
                        <a:rPr lang="en-US" sz="2000" u="none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</a:t>
                      </a:r>
                      <a:r>
                        <a:rPr lang="en-US" sz="2000" u="none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2000" u="none" baseline="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json,args</a:t>
                      </a:r>
                      <a:r>
                        <a:rPr lang="en-US" sz="2000" u="none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  <a:endParaRPr lang="en-US" sz="2000" u="none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Sends a POST request to the specified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url</a:t>
                      </a:r>
                      <a:endParaRPr lang="en-US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62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u="sng" dirty="0" smtClean="0"/>
              <a:t>Python Requests Module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1827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put(</a:t>
                      </a:r>
                      <a:r>
                        <a:rPr lang="en-US" sz="2000" b="0" i="1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url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, </a:t>
                      </a:r>
                      <a:r>
                        <a:rPr lang="en-US" sz="2000" b="0" i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data, </a:t>
                      </a:r>
                      <a:r>
                        <a:rPr lang="en-US" sz="2000" b="0" i="1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)</a:t>
                      </a:r>
                      <a:endParaRPr lang="en-US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Sends a PUT request to the specified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url</a:t>
                      </a:r>
                      <a:endParaRPr lang="en-US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request(</a:t>
                      </a:r>
                      <a:r>
                        <a:rPr lang="en-US" sz="2000" i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method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, </a:t>
                      </a:r>
                      <a:r>
                        <a:rPr lang="en-US" sz="2000" i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url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, </a:t>
                      </a:r>
                      <a:r>
                        <a:rPr lang="en-US" sz="2000" i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Sends a request of the specified method to the specified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url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</TotalTime>
  <Words>499</Words>
  <Application>Microsoft Office PowerPoint</Application>
  <PresentationFormat>On-screen Show (4:3)</PresentationFormat>
  <Paragraphs>94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IV. Module Reference</vt:lpstr>
      <vt:lpstr>1.  Python Random Module </vt:lpstr>
      <vt:lpstr>1.  Python Random Module</vt:lpstr>
      <vt:lpstr>1.  Python Random Module</vt:lpstr>
      <vt:lpstr>1.  Python Random Module</vt:lpstr>
      <vt:lpstr>2. Python Requests Module </vt:lpstr>
      <vt:lpstr>2. Python Requests Module</vt:lpstr>
      <vt:lpstr>2. Python Requests Module</vt:lpstr>
      <vt:lpstr>2. Python Requests Module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IV. Module Reference</dc:title>
  <dc:creator>admin</dc:creator>
  <cp:lastModifiedBy>admin</cp:lastModifiedBy>
  <cp:revision>4</cp:revision>
  <dcterms:created xsi:type="dcterms:W3CDTF">2019-11-30T14:50:45Z</dcterms:created>
  <dcterms:modified xsi:type="dcterms:W3CDTF">2019-11-30T15:22:19Z</dcterms:modified>
</cp:coreProperties>
</file>