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46D248-C528-4EC0-ABE8-14D793ECE4F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0B19C6-6F94-406A-A695-D66D0C738F7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1"/>
          </a:xfrm>
        </p:spPr>
        <p:txBody>
          <a:bodyPr>
            <a:normAutofit/>
          </a:bodyPr>
          <a:lstStyle/>
          <a:p>
            <a:r>
              <a:rPr lang="en-US" dirty="0" smtClean="0"/>
              <a:t>V. </a:t>
            </a:r>
            <a:r>
              <a:rPr lang="en-US" u="sng" dirty="0" smtClean="0"/>
              <a:t>Python How To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dirty="0" smtClean="0"/>
              <a:t>1. </a:t>
            </a:r>
            <a:r>
              <a:rPr lang="en-US" b="0" u="sng" dirty="0" smtClean="0"/>
              <a:t>How to Remove Duplicates From a Python List</a:t>
            </a:r>
            <a:endParaRPr lang="en-US" dirty="0" smtClean="0"/>
          </a:p>
          <a:p>
            <a:pPr algn="l"/>
            <a:r>
              <a:rPr lang="en-US" dirty="0" smtClean="0"/>
              <a:t>Learn how to remove duplicates from a List in Python.</a:t>
            </a:r>
          </a:p>
          <a:p>
            <a:pPr algn="l"/>
            <a:r>
              <a:rPr lang="en-US" b="0" dirty="0" smtClean="0"/>
              <a:t>Example</a:t>
            </a:r>
            <a:endParaRPr lang="en-US" dirty="0" smtClean="0"/>
          </a:p>
          <a:p>
            <a:pPr algn="l"/>
            <a:r>
              <a:rPr lang="en-US" dirty="0" smtClean="0"/>
              <a:t>Remove any duplicates from a List:</a:t>
            </a:r>
          </a:p>
          <a:p>
            <a:pPr algn="l"/>
            <a:r>
              <a:rPr lang="en-US" dirty="0" err="1" smtClean="0"/>
              <a:t>mylist</a:t>
            </a:r>
            <a:r>
              <a:rPr lang="en-US" dirty="0" smtClean="0"/>
              <a:t> = ["a", "b", "a", "c", "c"]</a:t>
            </a:r>
            <a:br>
              <a:rPr lang="en-US" dirty="0" smtClean="0"/>
            </a:br>
            <a:r>
              <a:rPr lang="en-US" dirty="0" err="1" smtClean="0"/>
              <a:t>mylist</a:t>
            </a:r>
            <a:r>
              <a:rPr lang="en-US" dirty="0" smtClean="0"/>
              <a:t> = list(</a:t>
            </a:r>
            <a:r>
              <a:rPr lang="en-US" dirty="0" err="1" smtClean="0"/>
              <a:t>dict.fromkeys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RUN EXAMPLE</a:t>
            </a:r>
          </a:p>
          <a:p>
            <a:pPr algn="l"/>
            <a:r>
              <a:rPr lang="en-US" dirty="0" err="1" smtClean="0"/>
              <a:t>mylist</a:t>
            </a:r>
            <a:r>
              <a:rPr lang="en-US" dirty="0" smtClean="0"/>
              <a:t> = ["a", "b", "a", "c", "c"]</a:t>
            </a:r>
          </a:p>
          <a:p>
            <a:pPr algn="l"/>
            <a:r>
              <a:rPr lang="en-US" dirty="0" err="1" smtClean="0"/>
              <a:t>mylist</a:t>
            </a:r>
            <a:r>
              <a:rPr lang="en-US" dirty="0" smtClean="0"/>
              <a:t> = list(</a:t>
            </a:r>
            <a:r>
              <a:rPr lang="en-US" dirty="0" err="1" smtClean="0"/>
              <a:t>dict.fromkeys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</a:t>
            </a:r>
          </a:p>
          <a:p>
            <a:pPr algn="l"/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C:\Users\My Name&gt;python demo_howto_remove_duplicates.py</a:t>
            </a:r>
            <a:br>
              <a:rPr lang="en-US" dirty="0" smtClean="0"/>
            </a:br>
            <a:r>
              <a:rPr lang="en-US" dirty="0" smtClean="0"/>
              <a:t>['a', 'b', 'c']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How to Reverse a 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Print the String to demonstrate the result</a:t>
            </a:r>
          </a:p>
          <a:p>
            <a:pPr>
              <a:buNone/>
            </a:pPr>
            <a:r>
              <a:rPr lang="en-US" sz="2000" dirty="0" smtClean="0"/>
              <a:t>Print the List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txt = "Hello World"[::-1] </a:t>
            </a:r>
            <a:br>
              <a:rPr lang="en-US" sz="2000" dirty="0" smtClean="0"/>
            </a:br>
            <a:r>
              <a:rPr lang="en-US" sz="2000" b="1" dirty="0" smtClean="0"/>
              <a:t>print(txt)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Create a Function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If you like to have a function where you can send your strings, and return them backwards, you can create a function and insert the code from the example above.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x[::-1]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mytxt</a:t>
            </a:r>
            <a:r>
              <a:rPr lang="en-US" sz="2000" dirty="0" smtClean="0"/>
              <a:t> 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("I wonder how this text looks like backwards")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How to Reverse a 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mytxt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</a:p>
          <a:p>
            <a:pPr>
              <a:buNone/>
            </a:pPr>
            <a:r>
              <a:rPr lang="en-US" sz="2000" dirty="0" smtClean="0"/>
              <a:t>  return x[::-1]</a:t>
            </a:r>
          </a:p>
          <a:p>
            <a:pPr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mytxt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("I wonder how this text looks like backwards")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mytxt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C:\Users\My Name&gt;python demo_howto_reverse_string2.py</a:t>
            </a:r>
            <a:br>
              <a:rPr lang="en-US" sz="2000" dirty="0" smtClean="0"/>
            </a:br>
            <a:r>
              <a:rPr lang="en-US" sz="2000" dirty="0" err="1" smtClean="0"/>
              <a:t>sdrawkcab</a:t>
            </a:r>
            <a:r>
              <a:rPr lang="en-US" sz="2000" dirty="0" smtClean="0"/>
              <a:t> </a:t>
            </a:r>
            <a:r>
              <a:rPr lang="en-US" sz="2000" dirty="0" err="1" smtClean="0"/>
              <a:t>ekil</a:t>
            </a:r>
            <a:r>
              <a:rPr lang="en-US" sz="2000" dirty="0" smtClean="0"/>
              <a:t> </a:t>
            </a:r>
            <a:r>
              <a:rPr lang="en-US" sz="2000" dirty="0" err="1" smtClean="0"/>
              <a:t>skool</a:t>
            </a:r>
            <a:r>
              <a:rPr lang="en-US" sz="2000" dirty="0" smtClean="0"/>
              <a:t> </a:t>
            </a:r>
            <a:r>
              <a:rPr lang="en-US" sz="2000" dirty="0" err="1" smtClean="0"/>
              <a:t>txet</a:t>
            </a:r>
            <a:r>
              <a:rPr lang="en-US" sz="2000" dirty="0" smtClean="0"/>
              <a:t> </a:t>
            </a:r>
            <a:r>
              <a:rPr lang="en-US" sz="2000" dirty="0" err="1" smtClean="0"/>
              <a:t>siht</a:t>
            </a:r>
            <a:r>
              <a:rPr lang="en-US" sz="2000" dirty="0" smtClean="0"/>
              <a:t> </a:t>
            </a:r>
            <a:r>
              <a:rPr lang="en-US" sz="2000" dirty="0" err="1" smtClean="0"/>
              <a:t>woh</a:t>
            </a:r>
            <a:r>
              <a:rPr lang="en-US" sz="2000" dirty="0" smtClean="0"/>
              <a:t> </a:t>
            </a:r>
            <a:r>
              <a:rPr lang="en-US" sz="2000" dirty="0" err="1" smtClean="0"/>
              <a:t>rednow</a:t>
            </a:r>
            <a:r>
              <a:rPr lang="en-US" sz="2000" dirty="0" smtClean="0"/>
              <a:t> I</a:t>
            </a:r>
          </a:p>
          <a:p>
            <a:pPr>
              <a:buNone/>
            </a:pPr>
            <a:r>
              <a:rPr lang="en-US" sz="2000" dirty="0" smtClean="0"/>
              <a:t>Example Explained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Create a function that takes a String as an argument.</a:t>
            </a:r>
          </a:p>
          <a:p>
            <a:pPr>
              <a:buNone/>
            </a:pPr>
            <a:r>
              <a:rPr lang="en-US" sz="2000" dirty="0" smtClean="0"/>
              <a:t>Create a Function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def </a:t>
            </a:r>
            <a:r>
              <a:rPr lang="en-US" sz="2000" b="1" dirty="0" err="1" smtClean="0"/>
              <a:t>my_function</a:t>
            </a:r>
            <a:r>
              <a:rPr lang="en-US" sz="2000" b="1" dirty="0" smtClean="0"/>
              <a:t>(x):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return x[::-1]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How to Reverse a 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mytxt</a:t>
            </a:r>
            <a:r>
              <a:rPr lang="en-US" sz="2000" dirty="0" smtClean="0"/>
              <a:t> 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("I wonder how this text looks like backwards")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mytxt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Slice the string starting at the end of the string and move backwards.</a:t>
            </a:r>
          </a:p>
          <a:p>
            <a:pPr>
              <a:buNone/>
            </a:pPr>
            <a:r>
              <a:rPr lang="en-US" sz="2000" dirty="0" smtClean="0"/>
              <a:t>Slice the String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x </a:t>
            </a:r>
            <a:r>
              <a:rPr lang="en-US" sz="2000" b="1" dirty="0" smtClean="0"/>
              <a:t>[::-1]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mytxt</a:t>
            </a:r>
            <a:r>
              <a:rPr lang="en-US" sz="2000" dirty="0" smtClean="0"/>
              <a:t> 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("I wonder how this text looks like backwards")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mytxt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Return the backward String</a:t>
            </a:r>
          </a:p>
          <a:p>
            <a:pPr>
              <a:buNone/>
            </a:pPr>
            <a:r>
              <a:rPr lang="en-US" sz="2000" dirty="0" smtClean="0"/>
              <a:t>Return the String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b="1" dirty="0" smtClean="0"/>
              <a:t>return </a:t>
            </a:r>
            <a:r>
              <a:rPr lang="en-US" sz="2000" dirty="0" smtClean="0"/>
              <a:t>x[::-1] 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077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</a:t>
            </a:r>
            <a:r>
              <a:rPr lang="en-US" sz="2800" u="sng" dirty="0" smtClean="0"/>
              <a:t>How to Reverse a String in Python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mytxt</a:t>
            </a:r>
            <a:r>
              <a:rPr lang="en-US" dirty="0" smtClean="0"/>
              <a:t> = </a:t>
            </a:r>
            <a:r>
              <a:rPr lang="en-US" dirty="0" err="1" smtClean="0"/>
              <a:t>my_function</a:t>
            </a:r>
            <a:r>
              <a:rPr lang="en-US" dirty="0" smtClean="0"/>
              <a:t>("I wonder how this text looks like backwards")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mytxt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Call the function, with a string as a parameter:</a:t>
            </a:r>
          </a:p>
          <a:p>
            <a:pPr>
              <a:buNone/>
            </a:pPr>
            <a:r>
              <a:rPr lang="en-US" dirty="0" smtClean="0"/>
              <a:t>Call the Function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  <a:br>
              <a:rPr lang="en-US" dirty="0" smtClean="0"/>
            </a:br>
            <a:r>
              <a:rPr lang="en-US" dirty="0" smtClean="0"/>
              <a:t>  return x[::-1]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mytxt</a:t>
            </a:r>
            <a:r>
              <a:rPr lang="en-US" b="1" dirty="0" smtClean="0"/>
              <a:t> = </a:t>
            </a:r>
            <a:r>
              <a:rPr lang="en-US" b="1" dirty="0" err="1" smtClean="0"/>
              <a:t>my_function</a:t>
            </a:r>
            <a:r>
              <a:rPr lang="en-US" b="1" dirty="0" smtClean="0"/>
              <a:t>("I wonder how this text looks like backwards")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mytxt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 the result:</a:t>
            </a:r>
          </a:p>
          <a:p>
            <a:pPr>
              <a:buNone/>
            </a:pPr>
            <a:r>
              <a:rPr lang="en-US" dirty="0" smtClean="0"/>
              <a:t>Print the Result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  <a:br>
              <a:rPr lang="en-US" dirty="0" smtClean="0"/>
            </a:br>
            <a:r>
              <a:rPr lang="en-US" dirty="0" smtClean="0"/>
              <a:t>  return x[::-1]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mytxt</a:t>
            </a:r>
            <a:r>
              <a:rPr lang="en-US" dirty="0" smtClean="0"/>
              <a:t> = </a:t>
            </a:r>
            <a:r>
              <a:rPr lang="en-US" dirty="0" err="1" smtClean="0"/>
              <a:t>my_function</a:t>
            </a:r>
            <a:r>
              <a:rPr lang="en-US" dirty="0" smtClean="0"/>
              <a:t>("I wonder how this text looks like backwards")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print(</a:t>
            </a:r>
            <a:r>
              <a:rPr lang="en-US" b="1" dirty="0" err="1" smtClean="0"/>
              <a:t>mytxt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Example Explained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First we have a List that contains duplicates:</a:t>
            </a:r>
          </a:p>
          <a:p>
            <a:pPr>
              <a:buNone/>
            </a:pPr>
            <a:r>
              <a:rPr lang="en-US" dirty="0" smtClean="0"/>
              <a:t>A List with Duplicates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mylist</a:t>
            </a:r>
            <a:r>
              <a:rPr lang="en-US" b="1" dirty="0" smtClean="0"/>
              <a:t> </a:t>
            </a:r>
            <a:r>
              <a:rPr lang="en-US" b="1" dirty="0" smtClean="0"/>
              <a:t>= ["a", "b", "a", "c", "c"]</a:t>
            </a:r>
            <a:br>
              <a:rPr lang="en-US" b="1" dirty="0" smtClean="0"/>
            </a:br>
            <a:r>
              <a:rPr lang="en-US" dirty="0" err="1" smtClean="0"/>
              <a:t>mylist</a:t>
            </a:r>
            <a:r>
              <a:rPr lang="en-US" dirty="0" smtClean="0"/>
              <a:t> = list(</a:t>
            </a:r>
            <a:r>
              <a:rPr lang="en-US" dirty="0" err="1" smtClean="0"/>
              <a:t>dict.fromkeys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Create a dictionary, using the List items as keys. This will automatically remove any duplicates because dictionaries cannot have duplicate keys.</a:t>
            </a:r>
          </a:p>
          <a:p>
            <a:pPr>
              <a:buNone/>
            </a:pPr>
            <a:r>
              <a:rPr lang="en-US" dirty="0" smtClean="0"/>
              <a:t>Create a Dictionary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 </a:t>
            </a:r>
            <a:r>
              <a:rPr lang="en-US" dirty="0" smtClean="0"/>
              <a:t>= ["a", "b", "a", "c", "c"]</a:t>
            </a:r>
            <a:br>
              <a:rPr lang="en-US" dirty="0" smtClean="0"/>
            </a:br>
            <a:r>
              <a:rPr lang="en-US" dirty="0" err="1" smtClean="0"/>
              <a:t>mylist</a:t>
            </a:r>
            <a:r>
              <a:rPr lang="en-US" dirty="0" smtClean="0"/>
              <a:t> = list( </a:t>
            </a:r>
            <a:r>
              <a:rPr lang="en-US" b="1" dirty="0" err="1" smtClean="0"/>
              <a:t>dict.fromkeys</a:t>
            </a:r>
            <a:r>
              <a:rPr lang="en-US" b="1" dirty="0" smtClean="0"/>
              <a:t>(</a:t>
            </a:r>
            <a:r>
              <a:rPr lang="en-US" b="1" dirty="0" err="1" smtClean="0"/>
              <a:t>mylist</a:t>
            </a:r>
            <a:r>
              <a:rPr lang="en-US" b="1" dirty="0" smtClean="0"/>
              <a:t>) 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Then, convert the dictionary back into a list:</a:t>
            </a:r>
          </a:p>
          <a:p>
            <a:pPr>
              <a:buNone/>
            </a:pPr>
            <a:r>
              <a:rPr lang="en-US" dirty="0" smtClean="0"/>
              <a:t>Convert Into a List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 </a:t>
            </a:r>
            <a:r>
              <a:rPr lang="en-US" dirty="0" smtClean="0"/>
              <a:t>= ["a", "b", "a", "c", "c"]</a:t>
            </a:r>
            <a:br>
              <a:rPr lang="en-US" dirty="0" smtClean="0"/>
            </a:br>
            <a:r>
              <a:rPr lang="en-US" b="1" dirty="0" err="1" smtClean="0"/>
              <a:t>mylist</a:t>
            </a:r>
            <a:r>
              <a:rPr lang="en-US" b="1" dirty="0" smtClean="0"/>
              <a:t> = list( </a:t>
            </a:r>
            <a:r>
              <a:rPr lang="en-US" dirty="0" err="1" smtClean="0"/>
              <a:t>dict.fromkeys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 </a:t>
            </a:r>
            <a:r>
              <a:rPr lang="en-US" b="1" dirty="0" smtClean="0"/>
              <a:t>) 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Now we have a List without any duplicates, and it has the same order as the original List.</a:t>
            </a:r>
          </a:p>
          <a:p>
            <a:pPr>
              <a:buNone/>
            </a:pPr>
            <a:r>
              <a:rPr lang="en-US" dirty="0" smtClean="0"/>
              <a:t>Print the List to demonstrate the result</a:t>
            </a:r>
          </a:p>
          <a:p>
            <a:pPr>
              <a:buNone/>
            </a:pPr>
            <a:r>
              <a:rPr lang="en-US" dirty="0" smtClean="0"/>
              <a:t>Print the List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 </a:t>
            </a:r>
            <a:r>
              <a:rPr lang="en-US" dirty="0" smtClean="0"/>
              <a:t>= ["a", "b", "a", "c", "c"]</a:t>
            </a:r>
            <a:br>
              <a:rPr lang="en-US" dirty="0" smtClean="0"/>
            </a:br>
            <a:r>
              <a:rPr lang="en-US" dirty="0" err="1" smtClean="0"/>
              <a:t>mylist</a:t>
            </a:r>
            <a:r>
              <a:rPr lang="en-US" dirty="0" smtClean="0"/>
              <a:t> = list(</a:t>
            </a:r>
            <a:r>
              <a:rPr lang="en-US" dirty="0" err="1" smtClean="0"/>
              <a:t>dict.fromkeys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b="1" dirty="0" smtClean="0"/>
              <a:t>print(</a:t>
            </a:r>
            <a:r>
              <a:rPr lang="en-US" b="1" dirty="0" err="1" smtClean="0"/>
              <a:t>mylist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Create a Function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If you like to have a function where you can send your lists, and get them back without duplicates, you can create a function and insert the code from the example above.</a:t>
            </a:r>
          </a:p>
          <a:p>
            <a:pPr>
              <a:buNone/>
            </a:pPr>
            <a:r>
              <a:rPr lang="en-US" dirty="0" smtClean="0"/>
              <a:t>Example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def</a:t>
            </a:r>
            <a:r>
              <a:rPr lang="en-US" dirty="0" smtClean="0"/>
              <a:t> 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  <a:br>
              <a:rPr lang="en-US" dirty="0" smtClean="0"/>
            </a:br>
            <a:r>
              <a:rPr lang="en-US" dirty="0" smtClean="0"/>
              <a:t>  return list(</a:t>
            </a:r>
            <a:r>
              <a:rPr lang="en-US" dirty="0" err="1" smtClean="0"/>
              <a:t>dict.fromkeys</a:t>
            </a:r>
            <a:r>
              <a:rPr lang="en-US" dirty="0" smtClean="0"/>
              <a:t>(x))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mylist</a:t>
            </a:r>
            <a:r>
              <a:rPr lang="en-US" dirty="0" smtClean="0"/>
              <a:t> = </a:t>
            </a:r>
            <a:r>
              <a:rPr lang="en-US" dirty="0" err="1" smtClean="0"/>
              <a:t>my_function</a:t>
            </a:r>
            <a:r>
              <a:rPr lang="en-US" dirty="0" smtClean="0"/>
              <a:t>(["a", "b", "a", "c", "c</a:t>
            </a:r>
            <a:r>
              <a:rPr lang="en-US" dirty="0" smtClean="0"/>
              <a:t>"])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RUN EXAMPLE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</a:p>
          <a:p>
            <a:pPr>
              <a:buNone/>
            </a:pPr>
            <a:r>
              <a:rPr lang="en-US" dirty="0" smtClean="0"/>
              <a:t>  return list(</a:t>
            </a:r>
            <a:r>
              <a:rPr lang="en-US" dirty="0" err="1" smtClean="0"/>
              <a:t>dict.fromkeys</a:t>
            </a:r>
            <a:r>
              <a:rPr lang="en-US" dirty="0" smtClean="0"/>
              <a:t>(x))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= </a:t>
            </a:r>
            <a:r>
              <a:rPr lang="en-US" dirty="0" err="1" smtClean="0"/>
              <a:t>my_function</a:t>
            </a:r>
            <a:r>
              <a:rPr lang="en-US" dirty="0" smtClean="0"/>
              <a:t>(["a", "b", "a", "c", "c"])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C:\Users\My Name&gt;python demo_howto_remove_duplicates2.py</a:t>
            </a:r>
            <a:br>
              <a:rPr lang="en-US" dirty="0" smtClean="0"/>
            </a:br>
            <a:r>
              <a:rPr lang="en-US" dirty="0" smtClean="0"/>
              <a:t>['a', 'b', 'c']</a:t>
            </a:r>
          </a:p>
          <a:p>
            <a:pPr>
              <a:buNone/>
            </a:pPr>
            <a:r>
              <a:rPr lang="en-US" dirty="0" smtClean="0"/>
              <a:t>Example Explained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Create a function that takes a List as an argument.</a:t>
            </a:r>
          </a:p>
          <a:p>
            <a:pPr>
              <a:buNone/>
            </a:pPr>
            <a:r>
              <a:rPr lang="en-US" dirty="0" smtClean="0"/>
              <a:t>Create a Function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def</a:t>
            </a:r>
            <a:r>
              <a:rPr lang="en-US" b="1" dirty="0" smtClean="0"/>
              <a:t> </a:t>
            </a:r>
            <a:r>
              <a:rPr lang="en-US" b="1" dirty="0" err="1" smtClean="0"/>
              <a:t>my_function</a:t>
            </a:r>
            <a:r>
              <a:rPr lang="en-US" b="1" dirty="0" smtClean="0"/>
              <a:t>(x):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return list(</a:t>
            </a:r>
            <a:r>
              <a:rPr lang="en-US" dirty="0" err="1" smtClean="0"/>
              <a:t>dict.fromkeys</a:t>
            </a:r>
            <a:r>
              <a:rPr lang="en-US" dirty="0" smtClean="0"/>
              <a:t>(x))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mylist</a:t>
            </a:r>
            <a:r>
              <a:rPr lang="en-US" sz="2000" dirty="0" smtClean="0"/>
              <a:t> </a:t>
            </a:r>
            <a:r>
              <a:rPr lang="en-US" sz="2000" dirty="0" smtClean="0"/>
              <a:t>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(["a", "b", "a", "c", "c"])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Create a dictionary, using this List items as keys.</a:t>
            </a:r>
          </a:p>
          <a:p>
            <a:pPr>
              <a:buNone/>
            </a:pPr>
            <a:r>
              <a:rPr lang="en-US" sz="2000" dirty="0" smtClean="0"/>
              <a:t>Create a Dictionary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list( </a:t>
            </a:r>
            <a:r>
              <a:rPr lang="en-US" sz="2000" b="1" dirty="0" err="1" smtClean="0"/>
              <a:t>dict.fromkeys</a:t>
            </a:r>
            <a:r>
              <a:rPr lang="en-US" sz="2000" b="1" dirty="0" smtClean="0"/>
              <a:t>(x) 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mylist</a:t>
            </a:r>
            <a:r>
              <a:rPr lang="en-US" sz="2000" dirty="0" smtClean="0"/>
              <a:t> 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(["a", "b", "a", "c", "c</a:t>
            </a:r>
            <a:r>
              <a:rPr lang="en-US" sz="2000" dirty="0" smtClean="0"/>
              <a:t>"])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Convert the dictionary into a list.</a:t>
            </a:r>
          </a:p>
          <a:p>
            <a:pPr>
              <a:buNone/>
            </a:pPr>
            <a:r>
              <a:rPr lang="en-US" sz="2000" dirty="0" smtClean="0"/>
              <a:t>Convert Into a List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</a:t>
            </a:r>
            <a:r>
              <a:rPr lang="en-US" sz="2000" b="1" dirty="0" smtClean="0"/>
              <a:t>list( </a:t>
            </a:r>
            <a:r>
              <a:rPr lang="en-US" sz="2000" dirty="0" err="1" smtClean="0"/>
              <a:t>dict.fromkeys</a:t>
            </a:r>
            <a:r>
              <a:rPr lang="en-US" sz="2000" dirty="0" smtClean="0"/>
              <a:t>(x) </a:t>
            </a:r>
            <a:r>
              <a:rPr lang="en-US" sz="2000" b="1" dirty="0" smtClean="0"/>
              <a:t>) 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mylist</a:t>
            </a:r>
            <a:r>
              <a:rPr lang="en-US" sz="2000" dirty="0" smtClean="0"/>
              <a:t> </a:t>
            </a:r>
            <a:r>
              <a:rPr lang="en-US" sz="2000" dirty="0" smtClean="0"/>
              <a:t>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(["a", "b", "a", "c", "c"])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Return the list</a:t>
            </a:r>
          </a:p>
          <a:p>
            <a:pPr>
              <a:buNone/>
            </a:pPr>
            <a:r>
              <a:rPr lang="en-US" sz="2000" dirty="0" smtClean="0"/>
              <a:t>Return List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b="1" dirty="0" smtClean="0"/>
              <a:t>return </a:t>
            </a:r>
            <a:r>
              <a:rPr lang="en-US" sz="2000" dirty="0" smtClean="0"/>
              <a:t>list(</a:t>
            </a:r>
            <a:r>
              <a:rPr lang="en-US" sz="2000" dirty="0" err="1" smtClean="0"/>
              <a:t>dict.fromkeys</a:t>
            </a:r>
            <a:r>
              <a:rPr lang="en-US" sz="2000" dirty="0" smtClean="0"/>
              <a:t>(x))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mylist</a:t>
            </a:r>
            <a:r>
              <a:rPr lang="en-US" sz="2000" dirty="0" smtClean="0"/>
              <a:t> =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(["a", "b", "a", "c", "c"])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Call the function, with a list as a parameter:</a:t>
            </a:r>
          </a:p>
          <a:p>
            <a:pPr>
              <a:buNone/>
            </a:pPr>
            <a:r>
              <a:rPr lang="en-US" sz="2000" dirty="0" smtClean="0"/>
              <a:t>Call the Function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list(</a:t>
            </a:r>
            <a:r>
              <a:rPr lang="en-US" sz="2000" dirty="0" err="1" smtClean="0"/>
              <a:t>dict.fromkeys</a:t>
            </a:r>
            <a:r>
              <a:rPr lang="en-US" sz="2000" dirty="0" smtClean="0"/>
              <a:t>(x))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mylist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my_function</a:t>
            </a:r>
            <a:r>
              <a:rPr lang="en-US" sz="2000" b="1" dirty="0" smtClean="0"/>
              <a:t>(["a", "b", "a", "c", "c</a:t>
            </a:r>
            <a:r>
              <a:rPr lang="en-US" sz="2000" b="1" dirty="0" smtClean="0"/>
              <a:t>"])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Print the result:</a:t>
            </a:r>
          </a:p>
          <a:p>
            <a:pPr>
              <a:buNone/>
            </a:pPr>
            <a:r>
              <a:rPr lang="en-US" sz="2000" dirty="0" smtClean="0"/>
              <a:t>Print the Result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def 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(x):</a:t>
            </a:r>
            <a:br>
              <a:rPr lang="en-US" sz="2000" dirty="0" smtClean="0"/>
            </a:br>
            <a:r>
              <a:rPr lang="en-US" sz="2000" dirty="0" smtClean="0"/>
              <a:t>  return list(</a:t>
            </a:r>
            <a:r>
              <a:rPr lang="en-US" sz="2000" dirty="0" err="1" smtClean="0"/>
              <a:t>dict.fromkeys</a:t>
            </a:r>
            <a:r>
              <a:rPr lang="en-US" sz="2000" dirty="0" smtClean="0"/>
              <a:t>(x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mylist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my_function</a:t>
            </a:r>
            <a:r>
              <a:rPr lang="en-US" sz="2000" dirty="0" smtClean="0"/>
              <a:t>(["a", "b", "a", "c", "c</a:t>
            </a:r>
            <a:r>
              <a:rPr lang="en-US" sz="2000" dirty="0" smtClean="0"/>
              <a:t>"])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print(</a:t>
            </a:r>
            <a:r>
              <a:rPr lang="en-US" sz="2000" b="1" dirty="0" err="1" smtClean="0"/>
              <a:t>mylist</a:t>
            </a:r>
            <a:r>
              <a:rPr lang="en-US" sz="2000" b="1" dirty="0" smtClean="0"/>
              <a:t>)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How to Reverse a String in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Learn how to reverse a String in Python.</a:t>
            </a:r>
          </a:p>
          <a:p>
            <a:pPr>
              <a:buNone/>
            </a:pPr>
            <a:r>
              <a:rPr lang="en-US" sz="2000" dirty="0" smtClean="0"/>
              <a:t>There is no built-in function to reverse a String in Python.</a:t>
            </a:r>
          </a:p>
          <a:p>
            <a:pPr>
              <a:buNone/>
            </a:pPr>
            <a:r>
              <a:rPr lang="en-US" sz="2000" dirty="0" smtClean="0"/>
              <a:t>The fastest (and easiest?) way is to use a slice that steps backwards, -1.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Reverse the string "Hello World":</a:t>
            </a:r>
          </a:p>
          <a:p>
            <a:pPr>
              <a:buNone/>
            </a:pPr>
            <a:r>
              <a:rPr lang="en-US" sz="2000" dirty="0" smtClean="0"/>
              <a:t>txt = "Hello World"[::-1]</a:t>
            </a:r>
            <a:br>
              <a:rPr lang="en-US" sz="2000" dirty="0" smtClean="0"/>
            </a:br>
            <a:r>
              <a:rPr lang="en-US" sz="2000" dirty="0" smtClean="0"/>
              <a:t>print(txt)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txt = "Hello World"[::-1]</a:t>
            </a:r>
          </a:p>
          <a:p>
            <a:pPr>
              <a:buNone/>
            </a:pPr>
            <a:r>
              <a:rPr lang="en-US" sz="2000" dirty="0" smtClean="0"/>
              <a:t>print(txt)</a:t>
            </a:r>
          </a:p>
          <a:p>
            <a:pPr>
              <a:buNone/>
            </a:pPr>
            <a:r>
              <a:rPr lang="en-US" sz="2000" dirty="0" smtClean="0"/>
              <a:t>C:\Users\My Name&gt;python demo_howto_reverse_string.py</a:t>
            </a:r>
            <a:br>
              <a:rPr lang="en-US" sz="2000" dirty="0" smtClean="0"/>
            </a:br>
            <a:r>
              <a:rPr lang="en-US" sz="2000" dirty="0" err="1" smtClean="0"/>
              <a:t>dlroW</a:t>
            </a:r>
            <a:r>
              <a:rPr lang="en-US" sz="2000" dirty="0" smtClean="0"/>
              <a:t> </a:t>
            </a:r>
            <a:r>
              <a:rPr lang="en-US" sz="2000" dirty="0" err="1" smtClean="0"/>
              <a:t>olleH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How to Reverse a 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Example Explained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We have a string, "Hello World", which we want to reverse:</a:t>
            </a:r>
          </a:p>
          <a:p>
            <a:pPr>
              <a:buNone/>
            </a:pPr>
            <a:r>
              <a:rPr lang="en-US" sz="2000" dirty="0" smtClean="0"/>
              <a:t>The String to Reverse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txt = </a:t>
            </a:r>
            <a:r>
              <a:rPr lang="en-US" sz="2000" b="1" dirty="0" smtClean="0"/>
              <a:t>"Hello World" </a:t>
            </a:r>
            <a:r>
              <a:rPr lang="en-US" sz="2000" dirty="0" smtClean="0"/>
              <a:t>[::-1]</a:t>
            </a:r>
            <a:br>
              <a:rPr lang="en-US" sz="2000" dirty="0" smtClean="0"/>
            </a:br>
            <a:r>
              <a:rPr lang="en-US" sz="2000" dirty="0" smtClean="0"/>
              <a:t>print(txt)</a:t>
            </a:r>
          </a:p>
          <a:p>
            <a:pPr>
              <a:buNone/>
            </a:pPr>
            <a:r>
              <a:rPr lang="en-US" sz="2000" dirty="0" smtClean="0"/>
              <a:t>Create a slice that starts at the end of the string, and moves backwards.</a:t>
            </a:r>
          </a:p>
          <a:p>
            <a:pPr>
              <a:buNone/>
            </a:pPr>
            <a:r>
              <a:rPr lang="en-US" sz="2000" dirty="0" smtClean="0"/>
              <a:t>In this particular example, the slice statement [::-1] is the same as [11:0:-1] which means start at position 11 (because "Hello "World" has 11 characters), end at position 0, move with the step -1, </a:t>
            </a:r>
            <a:r>
              <a:rPr lang="en-US" sz="2000" i="1" dirty="0" smtClean="0"/>
              <a:t>negative</a:t>
            </a:r>
            <a:r>
              <a:rPr lang="en-US" sz="2000" dirty="0" smtClean="0"/>
              <a:t> one, which means one step backwards.</a:t>
            </a:r>
          </a:p>
          <a:p>
            <a:pPr>
              <a:buNone/>
            </a:pPr>
            <a:r>
              <a:rPr lang="en-US" sz="2000" dirty="0" smtClean="0"/>
              <a:t>Slice the String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txt = "Hello World" </a:t>
            </a:r>
            <a:r>
              <a:rPr lang="en-US" sz="2000" b="1" dirty="0" smtClean="0"/>
              <a:t>[::-1]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print(txt)</a:t>
            </a:r>
          </a:p>
          <a:p>
            <a:pPr>
              <a:buNone/>
            </a:pPr>
            <a:r>
              <a:rPr lang="en-US" sz="2000" dirty="0" smtClean="0"/>
              <a:t>Now we have a string txt that reads "Hello World" backwards.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270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V. Python How To </vt:lpstr>
      <vt:lpstr>Python How To</vt:lpstr>
      <vt:lpstr>Python How To</vt:lpstr>
      <vt:lpstr>Python How To</vt:lpstr>
      <vt:lpstr>Python How To</vt:lpstr>
      <vt:lpstr>Python How To</vt:lpstr>
      <vt:lpstr>Python How To</vt:lpstr>
      <vt:lpstr>2. How to Reverse a String in Python </vt:lpstr>
      <vt:lpstr>2. How to Reverse a String in Python</vt:lpstr>
      <vt:lpstr>2. How to Reverse a String in Python</vt:lpstr>
      <vt:lpstr>2. How to Reverse a String in Python</vt:lpstr>
      <vt:lpstr>2. How to Reverse a String in Python</vt:lpstr>
      <vt:lpstr>2. How to Reverse a String in Python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Python How To</dc:title>
  <dc:creator>admin</dc:creator>
  <cp:lastModifiedBy>admin</cp:lastModifiedBy>
  <cp:revision>5</cp:revision>
  <dcterms:created xsi:type="dcterms:W3CDTF">2019-11-30T15:22:42Z</dcterms:created>
  <dcterms:modified xsi:type="dcterms:W3CDTF">2019-11-30T15:42:54Z</dcterms:modified>
</cp:coreProperties>
</file>