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E2"/>
    <a:srgbClr val="0055D2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pPr/>
              <a:t>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819400"/>
            <a:ext cx="2362200" cy="213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7162800" cy="3886200"/>
          </a:xfrm>
        </p:spPr>
        <p:txBody>
          <a:bodyPr/>
          <a:lstStyle/>
          <a:p>
            <a:r>
              <a:rPr lang="en-US" dirty="0" smtClean="0"/>
              <a:t>R - PROGRAMMING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Office PowerPoint</Application>
  <PresentationFormat>On-screen Show (4:3)</PresentationFormat>
  <Paragraphs>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THANK YOU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admin</cp:lastModifiedBy>
  <cp:revision>10</cp:revision>
  <dcterms:created xsi:type="dcterms:W3CDTF">2018-05-24T18:05:20Z</dcterms:created>
  <dcterms:modified xsi:type="dcterms:W3CDTF">2019-12-06T17:36:37Z</dcterms:modified>
  <cp:category/>
</cp:coreProperties>
</file>