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4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0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6:09:19.362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0,'0'37'266,"36"-37"-251,-36 36 64,37-36 46,-1 0 0,0 0-94,0 36 47,-36 0-47,37-36-15,-1 0 62,0 0-47,-36 37 0,37-37 48,-1 0 30,0 0 94,-36 36 16,-36-36-204,0 0 32,-1 0-15,1 0-1,0 0 47,-1 0 266,1 0 171,0 0-437,0 0 844,-1 0-437,37-36-313,37 36 93,-37-37-234,36 37 16,0 0-15,0 0 46,1 0 31,-1 0 32,0 0-63,1 0 62,-1 0-30,0 0-16,0 0-1,1 0-15,-1 0 63,0 0 47,1 0-95,-1 0-77,0 0 62,0 0 31,-36 37 470,-36-37-470,0 0-62,0 0-16,-1 0 47,1 0 0,72 0 297,1 0-281,-1 0-63,0 0 63,0 0 203,-36 36 15,37-36-280,-37 36 108,-37-36-77,1 0 15,0 0 47,0 0 47,72 0 140,0 0-218,0 0-16,1 0 203,-1 0-156,0 0 16,1 0 187,-1 0-78,-36-36-172,36 36 32,0 0 265,-72 0-16,0 0-328,0 0 16,-1 0 0,1 0 16,0 0-17,-1 0 17,1 0 15,0 0-31,0 0-16,-1 0 16,1 0 31,0 0 0,-1 0-46,1 0 46,0 0 15,0 0 1,-1 0 0,1 0-63,0 0 125,-1 0-15,1 0 47,0 0-142,0 0 95,-1 0 62,74 0 203,-1 0-359,0 0-15,0 0 14,1 0 33,-1 0 14,0 0-30,1 0 31,-1 0-1,-36-36-77,36 36 78,-36-37 109,0 1 16,-36 36-204,0 0 48,-1 0 15,1 0-31,0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7:02:26.164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7:02:31.061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0,'37'0'313,"-37"35"-282,36-35-15,-36 36-1,36-36 17,-36 35-32,0 1 31,37-36-15,-37 36-1,36-36-15,-36 35 16,0 1 15,36-36-15,-36 35-16,0 1 31,36-36-15,-36 35-1,0 1 16,37-36-15,-1 0 31,-36 35-16,36-35 16,-36 36-47,0 0 78,37-36-78,-37 35 31,36 1 1,-36-1-17,36 1 1,-36-1 46,36-35-46,-36 36 15,0-1 1,37-35-17,-37 36 1,0 0 93,0-1-15,0 1-47,36-36-16,-36 35 0,36 1 16,-36-1-16,37 1 16,-37-1-31,0 1 31,36-36-16,-36 36 0,36-1 1,-36 1-17,0-1 16,36-35-15,-36 36 0,37-36-1,-37 35 1,0 1 0,36 0-1,-36-1 16,0 1 16,36-36-15,-36 35-17,0 1 79,37-36-47,-37 35-47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7:02:31.509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7:03:48.831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2903 56 0,'-36'0'141,"-37"0"-126,37 0 1,0 0 0,-37 0-16,-36 0 15,0 0 1,37 0-16,-1 0 16,-36 0-16,37 0 15,36 0 1,-37-36-16,0 36 15,37 0 1,0 0-16,-37 0 16,37 0-16,0 0 15,-1 0 1,-35 0-16,36 0 16,-1 0-1,-35 0-15,35 0 16,-35 0-1,36 0 1,-37 0 0,37 0-1,-1 0 1,1 0 0,0 0-1,0 0 1,-37 0 15,37 0 0,-1 0-31,1 0 16,0 0 0,0 0-1,-1 0 1,1 0-1,0 0-15,-1 0 16,1 0 0,-36 36-16,35-36 15,1 0-15,-37 0 16,37 0 0,-36 0-1,35 0-15,1 0 16,0 0-1,-1 0-15,1 0 16,-36 0-16,35 0 31,37 35 32,0 2-16,0-2-16,37-35-31,-1 0 16,-36 35-16,36-35 15,0 0 1,1 36-16,-1-36 15,0 0-15,37 35 32,-1-35-32,-35 36 15,35-36 1,1 0-16,-1 35 16,1 1-1,36 0-15,0-36 16,0 0-16,-1 0 15,1 0 1,0 0-16,0 35 16,0-35-16,-37 36 15,37-36 1,-36 0-16,-1 0 16,37 0-16,-36 0 15,-37 0 1,37 0-1,36 0-15,-73 0 16,0 0-16,0 0 16,37 0-1,-37 0 1,1 0-16,-1 0 16,0 0-1,0 0-15,1 0 16,-1 0-1,0 0 1,1 0-16,-1 0 31,0 0-15,0 0 0,1 0-16,-1 0 15,0 0-15,1 0 16,-1 0-1,0-36-15,0 36 16,1 0-16,-1 0 16,0-35-1,1 35 1,-1 0 0,0 0-1,0 0 16,1 0 1,-37-36-17,36 36-15,0 0 188,1 0 15,-1 0-94,0 0-93,0 0 15,1 0-15,-1 0 15,0 0-15,1 0 46,-1 0 79,0 0-110,0 0 0,1 0-31,-1 0 32,0 0-17,1 0-15,-1 0 16,0 0 15,0 0-15,1 0-1,-1 0 1,0 0 0,1 0 15,-1 0-31,0 0 31,0 0 0,1 0-15,-1 0 31,0 0-32,1 0 32,-1 0 31,0 0-15,0 0-16,1 0 47,-1 0-16,-36 36-63,36-36-15,1 0 32,-1 0-1,0 0-16,0 0 17,1 0-32,-1 0 31,0 0 0,1 0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7:04:00.817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2576 284 0,'-36'0'203,"0"0"-125,-1 0 16,1 0-16,0 0-31,0 0 78,-1 0 0,1 0-31,0 0-48,-1 0 48,1 0 0,0 0-16,0 0-31,-1 0 15,1 0 32,0 0 0,-1 0-47,1 0 62,0 0 32,0 0-63,-1 0-31,1 0 47,0 0-32,-1 0 16,1 0-62,0 0 31,0 0 31,-1 0-31,1 0-16,0 0 63,-1 0-16,1 0 16,0 0-16,0 0-47,-1 0 47,1 0-15,0 0-1,-1 0-46,1 0 31,0 0 15,0 0-31,-1 0 1,1 0 14,0 0 1,-1 0 47,1 0-63,0 0 47,0 0-15,-1 0-16,1 0-16,0 0 32,-1 0-1,1 0 32,0 0-47,0 0 31,-1 0-16,1 0-15,0 0-16,-1 0 1,1 0 15,36-35-16,-36 35-16,0 0 1,-1 0 31,1 0 15,0 0 32,-1 0 0,1 0-16,0 0 31,36-36-93,-36 36 47,36-35-48,0-1 32,0 1-31,-37 35-1,37-36 1,-36 36 15,36-35-15,0-1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7:04:21.734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1384 1778 0,'0'-36'109,"-36"36"-93,36-35 0,-37 35-1,1-36 1,0 36-1,36-35-15,-36-1 16,-1 36-16,1-35 16,0-1 15,-1 0-31,1 1 16,0 35-16,36-36 15,-36 1 1,-1 35-16,-35-71 15,35 71-15,1-36 16,-36 1 0,72-1-16,-73 0 15,0 1 1,37-1 0,0 1-1,0 35 1,36-36-16,-37 36 15,1-35 1,0-1 0,-1 0-1,1 36 1,36-35-16,-36-1 16,0 1 15,-1-1-16,74 72 235,-37-1-250,36 1 16,0-1-16,0 1 16,1 35-1,-1 0-15,0-35 16,1 35 0,35 0-16,-36 0 15,1-35 1,-37 35-16,72 0 15,-35-35-15,-37 35 16,36-71 0,-36 35-16,0 1 15,36-1-15,-36 1 32,-36-36 77,0 0-93,-1 0-1,1-36 1,0 36-16,36-35 15,-37-1-15,1 1 32,0-1-32,36 1 15,-36 35-15,36-36 16,-37 0 0,1 1-1,0-1-15,-1 1 16,1-1-1,0 1 1,0-1-16,-1 1 16,1-1 15,0 36 0,36-36-15,0 1 15,-37 35-31,1 0 63,36 35-17,0 1-14,0 0-17,36-1 17,-36 1-32,37-1 15,-37 1-15,72-1 16,-72 36-1,73-71-15,-73 72 16,36-72-16,0 0 16,-36 35-1,37-35-15,-1 0 47,0-35 0,-36-37-31,0 37-16,0-36 15,0 35-15,0-35 16,0 0 0,0 0-16,0 35 15,0-35-15,0 0 16,0 0-1,0 0 1,0 0-16,0 35 16,0-71-16,0 72 15,-36-1 1,36-35-16,0 0 16,0 35-16,0 1 15,-36-1 1,36 1-16,0-1 15,0 1 1,0-1 15,0 0-15,0 1 0,0-1 30,0 1 33,-37 35-64,1 0 32,0 0-16,0 0-31,-1 0 32,37 35-1,-36-35-16,36 36 1,0-1 15,-36-35-15,-1 0 15,1 0 16,0 0 31,72 0 141,0 0-203,-36 36-1,37-36 1,-1 0 15,0 36 0,1-36 16,-1 35-47,-36 1 16,36-36 15,-36 35 0,36-35-31,1 0 63,-37 36-32,36-36-31,-36 35 109,36-35-109,-36 36 16,0 0 47,0-1 30,0 1-61,37-36-17,-37 35 1,36 1 31,0-36 0,-36 35-32,36-35 1,1 0 15,-1 0-15,0 0 15,1 0-15,-1 0 46,-36-35-15,0-1-16,0 1 94,0-1-31,0 72 390,0-1-437,0 1 31,36-36 204,-36 35-79,36-35-125,-36 36 47,37-36-94,-37 35 16,0 1 250,36-36-266,-36 36 297,36-36-297,-36 35 79,0 1-1,37-36-93,-1 0 203,-36 35-48,36-35-124,-36 36 63,36-36 30,-36 35-62,0 1 141,37-36-141,-1 0 32,-36 36-110,0-1 109,36-35-93,-36 36 62,37-36-31,-37 35 109,36-35-47,-36 36-109,36-36 63,0 35 31,1-35-1,-37 36-46,36-36 16,0 0-16,-36 36-1,37-36 17,-37 35-32,36-35 63,-36 36-78,0-1 62,36-35-47,0 0 16,-36 36 15,0-1 16,37-35-31,-37 36 172,36-36-172,0 0 172,-36 35-157,37-35-31,-1 0 16,0 0 16,-36 36-1,36-36-15,1 36 31,-1-36-31,-36 35 16,36-35-48,-36 36 63,37-36-62,-37 35 47,36-35-17,-72 0 267,-1 0-282,37-35-15,-36 35-1,0 0 1,36-36 0,-37 36-1,1-35 17,0-1-17,0 36 1,36-36-1,-37 36 1,1 0 31,36-35-31,-36 35 15,36-36 16,-37 36 0,37-35-47,-36 35 187,36-36-156,-36 36 63,36-35-47,-36 35 31,72 0 281,0 0-312,0 0 0,1 0 16,-37 35-63,36-35 93,0 36 1,-36-1-31,37-35 109,-1 0-47,-36 36-110,36-36 95,0 0-17,1 0 1,-1 0-47,-36 35-31,36-35 93,1 0 157,-1 36-110,0-36-109,-36 36-32,36-36 63,-36 35-46,37-35 30,-1 0 63,-36 36-78,36-36-31,1 0 156,-1 0-63,-36 35-62,36-35 0,0 36-16,1-36 78,-1 0 1,-36 35-95,36-35 79,1 0-47,-1 0 31,0 0 16,0 0 0,1 0-63,-1 0 63,-72 0 140,-1 0-218,1 0 15,0 0 0,0 0 0,-1 0-15,37-35 15,-36 35-15,0 0 15,36-36 0,-37 36 1,1 0-1,0 0 47,36-35 0,-36 35-47,-1 0 63,37-36-78,-36 36 15,72 0 281,1 0-233,-1 0-1,0 0-31,0 0-32,1 0 16,-37 36-15,36-36 15,0 0 16,1 0-31,-37 35-1,36-35 17,-36 36-17,36-36 17,0 0 46,1 0-31,-37 35-16,36-35 0,0 0 32,1 0-17,-37 36-30,36-36-16,0 0 47,0 0 0,-36 36-16,37-36 32,-1 0 30,0 0-46,1 0 31,-1 0 32,0 0 30,0 0-93,-36 35 31,37-35-31,-1 0 78,-36 36-78,36-36 31,1 0 125,-1 0-15,-36 35-126,36-35 32,0 0 0,1 0-16,-37 36-31,36-36 140,0 0-15,1 0-62,-37 35-64,36-35-46,0 0 63,0 0-32,1 0 0,-1 0 1,0 0 46,1 0 62,-37 36-124,36-36 234,0 0-47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7:04:31.620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2500 118 0,'-36'0'234,"0"0"-203,0 0 47,-1 0-31,1 0-15,0 0-17,-1 0 16,1 0 16,0 0 0,0 0-16,-1 0 16,1 0 0,0 0 31,-1 0-46,1 0 30,0 0 16,0 0-15,0 0-32,36-36 31,-36 36-46,0 0 78,-1 0-32,1 0-30,0 0 30,0 0 1,-1 0-17,1 0 17,0 0-47,-1 0 30,1 0 1,0 0 0,0 0-31,-1 0 46,1 0-15,0 0 31,-1 0-46,1 0 46,36-37-31,-36 37-32,0 0 48,-1 0-48,1 0 32,0 0 16,36-36-32,-37 36-15,1 0 15,0 0 16,0 0 0,-1 0 15,1 0-46,0 0 31,-1 0 31,1 0-31,0 0-32,1 0 32,-2 0-16,1 0 16,0 0-31,-1 0 31,1 0 0,0 0-16,0 0 16,-1 0-32,1 0 17,0 0 14,-1 0 1,1 0-15,0 0 30,0 0 1,-1 0-17,1 0-14,0 0 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7:04:50.078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980 1280 0,'-37'0'187,"1"0"-124,0 0-32,0 0 31,-1 0-15,1 0-15,0 0-17,-1 0 32,1-35 0,0 35 15,0-36-46,36 1 47,-37 35-63,37-36 78,-36 36-78,36-36 31,-36 36 31,36-35-30,-37 35-32,37-36 47,0 1 31,0-1-31,37 36 31,-37 36 125,0-1-172,-37 1 0,37-1 1,0 1-32,-36-36 46,36 36-14,-36-36 30,36 35-15,-36-35-16,-1 0 1,37 36-17,0-1 32,-36-35-47,0 36 63,-1-36 30,1 35-30,0-35-32,0 0 78,-1 0-15,74 0 656,-1 0-703,0 0-16,0 0 63,1 0 15,-1 0 1,0 0-32,1 0-31,-1 0 0,0 0 31,0 0-16,1 0-30,-1 0 46,-36 36 125,0-1-156,-36-35-47,-1 0 15,1 0 32,0 0 16,0 0 30,-1 0-46,1 0 203,36-35-125,-36 35-47,-1 0 94,1 0-62,0 0-32,0 0 78,-1 0 32,1 0 155,36-36-124,0 1-125,36 35-94,1 0 31,-1 0 16,0 0-31,0 0 30,1 0 1,-1 0 31,0 0 1,1 0-64,-1 0 48,0 0 15,0 0-16,1 0-30,-1 0 30,0 0 16,1 0 0,-1 0-31,0 0 47,0 0 47,-36 35 93,0 1-140,0-1-63,37-35 485,-1 0-470,0 0 17,1 0-16,-1 0 47,0 0-63,0 0 63,1 0-1,-1 0-15,0 0-46,1 0 30,-1 0 1,0 0-1,0 0-31,1 0 48,-1 0-17,0 0 1,1 0-32,-1 0 16,0 0 31,0 0-16,-36-35 1,37 35-48,-1 0 17,0 0 30,1 0 1,-1 0-32,0 0 0,0 0 32,-36-36-32,37 36-15,-1 0 46,0 0-31,1 0 32,-1 0-1,0 0 1,0 0-16,1 0 15,-1 0 16,0 0 0,1 0-31,-1 0 31,0 0-15,0 0-1,1 0-46,-1 0 47,0 0-32,1 0 16,-1 0-47,0 0 47,0 0-16,1 0 16,-1 0-16,0 0 0,1 0 0,-1 0 1,0 0 15,0 0-32,1 0 32,-1 0 109,-72 0 219,-1 0-312,1 0-16,0 0 0,0 0 15,-1 0 1,1 0-32,0 0 0,-1 0 16,1 0 15,0 0-15,0 0-31,-1 0 31,1 0 0,0 0-16,-1 0 0,1 0 0,36 36 1,-36-36 15,0 35-1,-1-35 1,1 0 31,36 36-31,-36-36-15,-1 0 30,1 0-15,0 0 203,0 0-63,-1 0-93,1 0-47,0 0 47,-1 0-16,1 0 0,0 0-47,0 0 32,-1 0-1,37-36-15,-36 36-47,0 0 31,36-35-15,36 35 187,0 0-172,1 0 16,-1 0 0,0 0-31,0 0 31,1 0-16,-1 0 16,0 0-16,1 0 0,-1 0 16,0 0 0,0 0-16,1 0 1,-1 0 14,0 0 1,1 0-47,-1 0 47,0 0 0,0 0-16,1 0 1,-1 0 14,-36 35-14,36-35-17,1 0 32,-1 0-31,0 0 46,0 0-30,1 0 46,-1 0-63,0 0 48,1 0 15,-1 0 0,0 0 0,0 0-31,1 0 47,-1 0-32,0 0-15,1 0-31,-1 0 31,0 0 0,0 0 15,1 0-46,-37-35 15,36 35-15,0 0 15,1 0 31,-1 0-46,0 0 62,0 0-31,1 0 15,-1 0-46,0 0 31,1 0 31,-1 0-15,0 0-17,0 0 17,1 0-1,-1 0 17,0 0-48,1 0 16,-1 0 0,0 0-1,0 0 48,-72 0 187,0 0-202,0 0-33,-1 0 17,1 0-63,0 0 47,-1 0-32,1-36 17,0 36-32,0 0 31,36-35-31,-73 35 16,37 0-1,-1 0 1,-35-36-1,72 1 1,-73 35-16,37 0 16,0-36-16,-37 1 15,1 35 1,35-36-16,-35 0 16,35 1-16,1 35 15,-36-36 1,35 1-1,-35-1 1,35 1 0,1-1-1,0 0-15,0 1 16,-1 35 0,37-71-1,-36 35 1,36 1-16,0-1 15,-36 1 1,36-1-16,0 0 16,-37-35-1,37 36-15,0-1 16,0 1 0,0-1-1,0 1-15,0-1 16,0 0-1,0 1-15,0-1 16,-36 36-16,36-35 16,0-1-1,0 1-15,-36-1 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7:05:10.320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400 503 0,'36'0'359,"0"0"-250,-36-36 63,0 1 16,0-1-48,36 36 79,1 0-63,-1 0-46,-36-36-63,36 36-16,1-35 266,-1 35-141,-36-36-109,36 36-16,-36-35 0,36 35 48,1 0-33,-37-36-30,36 36 250,-36-36-219,36 36 78,1 0-47,-37-35-63,36 35 1,-36-36 15,36 36 0,0 0 48,-36-35 14,37 35-77,-1 0 62,0 0 141,1 0-63,-37-36-62,36 36-63,0 0 63,-36-35 328,36 35 234,1 0-375,-1 0-187,0 0-47,1 0 31,-1 0 109,-36 35-93,0 1 109,36-36-156,-36 35 78,36-35-109,-36 36 62,37-36 16,-37 35-32,36-35-31,-36 36 48,36-36-33,1 0 48,-37 36 47,36-36-79,-36 35-30,36-35 77,-36 36-78,0-1 141,36-35-109,-36 36-32,37-36-16,-37 36 32,36-36 78,-36 35-109,36-35 78,-36 36-94,0-1 47,0 1-16,0-1 31,37-35-46,-37 36-16,0 0 62,0-1-46,0 1 78,0-1 234,36-35-312,0 0 46,-36 36-46,0 0 15,36-36 47,-36 35-78,0 1 78,37-36-62,-37 35 46,36-35-15,-36 36-31,36-1 15,-36 1 47,37-36 0,-37 36-62,0-1 46,36-35-46,-36 36 0,0-1 46,36-35-62,0 0 78,-36 36-62,0-72 390,-36 36-375,36-35 32,-36 35-47,36-36-1,-36 1 48,36-1 30,-37 36-93,1 0 141,36-36-78,0 1 30,-36 35 1,36-36-16,0 1-31,-37 35 0,37-36 0,-36 36 62,36-35-109,-36-1 63,36 0 62,-36 36-110,36-35 48,-37 35-32,37-36-15,0 1 15,0-1 94,37 36 125,-37 36-203,0-1-16,36-35 0,-36 36 16,36-36 63,-36 35-110,0 1 78,0 0-47,0-1 47,36-35-31,-36 36-31,37-1 77,-37 1-46,0-1-31,36-35 15,-36 36-15,36-36 15,-36 36 16,0-72 250,0 0-266,0 1 0,0-1 16,0 1 16,-36 35-32,36-36 47,-36 36 172,36-35-219,0-1 0,-37 36 16,37-36 16,-36 36-48,36-35 1,-36 35 0,36-36-1,0 1 17,-36-1 14,36 72 251,0-1-281,36 1 31,0-1 0,-36 1 0,0 0-32,36-36 1,-36 35 31,0 1 0,37-36-47,-37 35 46,36 1 1,-36-1-15,36-35-32,-36 36 78,37-36-63,-37 36 48,0-1-32,36-35-15,-36 36-16,0-1 47,36 1-16,-36 0 31,36-1-46,-36 1 62,0-1-62,37-35 15,-37 36-31,0-1 16,0 1 15,36 0 0,-36-1 0,0 1-15,0-1 15,36-35-15,-36 36-1,37 0 17,-37-1-32,0 1 47,0-1-1,-37-35 64,1 0-95,0 0-15,-37-35 16,1 35 0,-1-36-16,0 36 15,37-35-15,-73 35 16,37 0 0,-1 0-16,-36 0 15,37 0 1,-1 0-16,1 0 15,-37 0 1,36 0-16,-36 0 16,37 0-16,-1 0 15,1 0 1,-1 0-16,0 0 16,1 0-16,-1 0 15,37 0 1,0 0-16,-37 0 15,37 0 1,0 0 0,-1 0-1,1 0 1,0 0 0,-1 0 15,1 0 0,0 0 0,36-36-31,0 0 16,-36 36 0,-1-35 15,37-1 0,-36 36-31,0-35 31,36-1-15,0 0 15,-37 36-31,37-35 31,0-1 16,0 1-47,0-1 32,0 1-17,37-1 16,-1 0-31,-36 1 32,0-1-17,36 36-15,-36-35 32,0-1-17,37 36 1,-37-36-1,0 1 17,36 35-17,-36-36 48,0 1-32,0-1 63,-36 36 46,-1 0-61,1 0 14,0 0 32,36 36 32,0-1-126,0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7:05:17.812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1234 219 0,'0'36'297,"-37"-36"-250,37 36-16,-36-36-15,36 35-1,-36-35 16,36 36-15,-36-36 0,36 35 31,-37-35-47,1 0 78,36 36-63,0 0 32,-36-36-31,-1 0 15,37 35 0,0 1 16,-36-36-31,36 35 15,0 1 16,-36-36-47,36 35 31,0 1 0,-36-36-15,36 36 15,-37-36-31,37 35 16,0 1 31,-36-36-16,36 35-15,-36-35 62,36 36-78,0 0 78,-37-36 0,37 35-47,-36-35 16,0 0 0,36 36-47,-36-1 94,36 1-47,0 0 46,-37-36-30,37 35-16,0 1 78,-36-36-94,36 35-15,-36-35 93,36 36-109,0 0 63,-37-1 15,37 1 31,-36-36-78,36 35 16,-36-35 63,36 36-79,-36-36 0,36 35 32,0 1 15,-37-36-63,37 36 1,0-1 31,-36-35-16,36 36-15,0-1 77,0 1-61,-36-36 15,-1 36-1,37-1 64,-36-35-63,36 36-16,0-1 0,0 1 16,-36-36-47,36 36 47,0-1 15,0 1-30,-36-36 15,36 35-47,0 1 62,0-1 16,0 1-47,-37-36 63,37 36-47,0-1 109,-36-35-109,36-35 563,0-1-548,0 0-46,0 1 31,36 35-32,1-36 1,-37 1-1,0-1 1,36 1 15,-36-1-15,36 36 0,-36-36 15,0 1-31,36 35 15,1-36 1,-1 1 15,-36-1-15,36 0 0,-36 1-1,37 35-15,-37-36 16,36 36-1,-36-35 1,0-1 0,36 36-16,-36-36 15,0 1 1,36 35 0,-36-36-16,0 1 15,37-1 16,-37 1-15,36 35 0,-36-36-1,0 0 1,36 36 0,-36-35-1,37-1 1,-1 1 31,-36-1-47,36 36 15,-36-36 1,36 36 0,-36-35-1,37 35 16,-37-36-15,0 1-16,36 35 31,-36-36-15,36 0 15,1 1 0,-37-1-15,36 36 15,-36-35-31,0-1 32,36 36-17,-36-36 16,36 36 1,-36-35-17,37-1 17,-37 1-1,36 35 16,-36-36-32,0 1 63,0-1-31,36 36 16,-36-36-48,0 1 189,0-1-126,0 1-47,37 35-31,-1 0 62,-36-36-46,36 0 47,-36 1 30,36 35-61,-36-36 14,37 36 1,-1 0 0,-36-35-16,36 35 48,-36-36-79,37 36 78,-37-36-31,36 36-16,-36-35-31,36 35 31,0 0 0,1 0 1,35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6:10:21.0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E0F72E-BAF2-4006-AA5C-4D38141AF1C0}" emma:medium="tactile" emma:mode="ink">
          <msink:context xmlns:msink="http://schemas.microsoft.com/ink/2010/main" type="inkDrawing"/>
        </emma:interpretation>
      </emma:emma>
    </inkml:annotationXML>
    <inkml:trace contextRef="#ctx0" brushRef="#br0">218 240 0,'36'0'250,"0"0"-219,1 0-31,-1 0 16,0 0-1,1 0 1,-1 0 31,0 0 0,0 0 15,1 0-46,-37 37-1,36-37 1,0 0 15,1 36-15,-1-36 15,0 36 0,0-36-15,1 0 0,-1 0 15,0 0-16,1 0 17,-1 0-17,-72 0 188,-1 0-156,1 0-15,0 0-1,-1 0-16,1 0 32,36-36-31,-36 36 0,0 0 15,-1 0-31,1 0 31,0 0-15,-1 0 31,1 0-32,0 0 32,0 0-31,-1 0 62,1 0-31,0 0-32,-1 0 17,1 0 14,0 0 17,72 0 171,0 0-171,1 0-16,-1 0-16,0 0 0,1 0 0,-1 0 1,0 0-17,0 0 1,1 0 15,-1 0-15,0 0 15,1 0-15,-1 0 15,0 0 16,-72 36 156,0-36-172,-1 0-31,1 0 31,36 36 1,-36-36-17,-1 0 17,1 0-17,0 0 16,0 0 1,-1 0 15,1 0-16,0 0-16,-1 0 32,1 0-15,0 0 14,0 0-30,-1 0 93,37 37 32,37-37 297,-1 0-407,0 0 63,0 0-16,1 0 31,-1 0-31,0 0-15,1 0-16,-1 0-32,0 0 16,0 0-15,1 0 47,-1 0-17,0 0 1,1 0-31,-1 0 15,0 0 16,0 0 0,1 0-31,-1 0 15,0 0 16,1 0-16,-1 0 0,0 0-15,0 0 15,1 0-15,-1 0-1,0 0 17,1 0-17,-1 0 16,0 0-15,0 0 15,1 0 16,-1 0 31,0 0-31,1 0 63,-1 0-32,-36-37-31,36 37-32,0 0 16,1 0 1,-1 0-1,0 0-15,1 0 15,-1 0-16,0 0 17,0 0-1,1 0 0,-1 0-15,0 0 15,1 0-15,-1 0 31,0 0-32,0 0 63,-36-36-62,37 36 0,-1 0 15,0 0-16,1 0 1,-1 0 15,0 0 1,0 0-1,1 0 0,-1 0 47,0 0-47,1 0 1,-1 0 15,0 0 31,-72 0 125,0 0-172,-1 0-31,1-36 31,0 36-15,-1 0 15,1 0-31,0 0 16,36-36-1,-36 36 1,-1 0-16,1 0 16,0 0-1,-1 0 1,1 0 0,0 0-16,0 0 15,-1 0 1,1 0-1,0 0 1,-1 0 0,1 0-1,0 0 32,0 0-31,-1 0 31,1 0-32,0 0 1,-1 0 0,1 0 77,0 0-77,0 0 15,-1 0 0,1 0-15,0 0 31,-1 0-31,1 0-1,0 0 1,0 0-1,-1 0 1,-35 0 0,35 0-1,1 0 1,0 0-16,0 0 16,-1 0-1,1 0 1,0 0-16,-1 0 15,1 0 1,0 0 0,0 0-16,-1 0 31,1 0-15,0 0-1,-1 0 1,1 0 15,0 0 63,0 0 46,-1 0-108,1 0-1,0 0-15,-1 0 15,1 0 31,72 0 313,1 0-328,-1 0 188,0 0-142,1 0-30,-1 0-48,0 0 32,0 0-15,1 0 14,-1 0-30,0 0 0,1 0 31,-1 0-32,0 0 1,0 0-1,1 0 1,-1 0 0,-72 0 406,-1 0-376,1 0-14,0-37-32,0 37 15,-1 0-15,1 0 16,0 0 0,-1-36-16,1 36 15,-36 0 1,-1 0-1,37 0-15,-1 0 16,1 0 0,0 0-16,0 0 31,-1 0-31,1 0 16,36-36-16,-36 36 15,-1 0 1,1 0-1,36-37 220,36 37-157,1 0-47,-1 0 16,0 0-16,1 0-31,-1 0 32,0 0-17,0 0 16,1 0 1,-1 0-17,0 0 110,1 0-93,-1 0-17,0 0 1,0 0-16,1 0 15,-1 0 1,0 0 0,1 0 15,-1 0-15,0 0 15,-72 0 313,0 0-329,-1 0 16,1 0 16,0 0-47,-1 0 47,1 0 31,0 0 79,0 0-157,-1 0 46,1 0-14,0 0-17,-1 0 1,1 0 0,0 0-1,36-36 1,-36 36-1,36-36 1,-37 36 0,37-36 296,37 36-218,-1 0-63,0 0 0,0 0 32,1 0-32,-1 0 141,0 0-16,1 0-93,-1 0-32,0 0 0,0 0 1,1 0-1,-1 0 0,-36 36-31,36-36 31,1 0 1,-1 0 14,-36 36-46,36-36 16,0 0 47,1 0-17,-1 0-14,0 0-17,-72 0 329,0 0-328,-1 0 15,1 0 0,0 0-15,0 0 15,-1 0 16,1 0 0,0 0 93,-1 0-108,1 0 15,0 0-32,0 0 16,-1 0 1,1 0-17,0 0 17,-1 0-17,74 36 407,-1-36-391,0 37 16,1-37-31,-74 0 359,1 0-360,0 0 17,-1 0-17,37 36 1,-36-36-16,0 36 16,0-36-16,-1 0 31,1 0 0,0 0 32,72 0 171,0 0-218,1 0 15,-1 0-16,0 0 1,0 0 15,1 0 1,-1 0-32,0 0 31,1 0 0,-37-36 157,0 0-63,-37 36-79,1 0-14,0-37-1,-1 37 16,1 0 31,0 0 16,36-36 78,0 0-94,0 0-31,0 72 359,0 0-312,0 0-32,0 1-15,0-1-16,0 0 79,0 1 30,0-1-46,0 0-63,0 0 110,36-36 15,0 0-78,1 0 47,-37 37 47,-37-37-141,1 0 1,0 0 14,0 0 1,-1 0 47,1 0 0,72 0 187,1 0-234,-1 0-31,0 0 62,0 0 0,1 0 16,-1 0-48,0 0 64,1 0-16,-1 0-16,0 0-16,0 0-31,1 0 1,-37-37-17,36 37 1,0 0 0,1 0 15,-1 0 31,0 0-15,0 0-31,1 0 46,-1 0-15,0 0 16,1 0-48,-37-36 32,36 36-16,0 0 16,0 0 0,1 0 16,-1 0-32,-72 0 141,-1 0-141,1 0 0,0 0 1,0 0 14,-1 0-30,1 0 15,0 0 1,-1 0 14,1 0-14,0 0-17,0 0 17,-1 0-17,1 0 16,0 0-15,-1 0 0,1 0 15,0 0-15,0 0 15,-1 0-16,-217 36 626,254 1-532,0-1 126,37-36-63,-1 0-125,0 0 46,0 0-15,1 0 16,-1 0-16,0 0 47,1 0-31,-1 0-31,0 0-48,0 0 32,1 0 0,-1 0 0,0 0-16,1 0-15,-1 0 31,0 0-16,0 0 0,1-36 0,-1 36 1,0 0 14,1 0-46,-1 0 47,0 0-15,0 0 14,1 0-14,-1 0-32,0 0 47,1 0-1,-1 0 1,0 0 16,0 0-32,1 0 16,-1 0 0,0 0-47,1 0 47,-1 0 0,0 0-16,0 0-16,1 0 32,-1 0-31,0 0 15,1 0-15,-1 0 15,0 0 0,0 0-15,1 0-16,-1 0 31,0 0-15,1 0-1,-1 0 1,0 0 15,0 0 1,1 0-1,-1 0-16,0 0 32,1 0-15,-1 0 14,0 0 1,0 0-31,1 0 31,-1 0-16,0 0 0,1 0-15,-1 0 31,0 0-16,0 0-15,1 0-1,-1 0 48,0 0 46,1 0-62,-1 0-16,0 0 32,0 0-16,1 0 0,-1 0-16,0 0 109,1 0-108,-1 0 15,0 0-16,-72 0 281,0 0-280,-1 0-17,1 0 16,0 0-15,-1 0 15,1 0-15,0 0 15,0 0-15,-1 0-1,1 0 1,0 0 15,-1 0-15,1 0 15,0 0 0,0 0 16,-1 0-15,1 0-1,0 0 0,-1 0 0,1 0-15,0 0 15,0 0 0,-1 0 1,1 0 30,0 0-46,-1 0 15,1 0 0,0 0 16,0 0-31,-1 0 15,1 0 0,0 0-15,-1 0 15,1 0-15,0 0 15,0 0 0,-1 0-31,1 0 32,0 0-17,-1 0 16,1 0-15,0 0 0,0 0-1,-1 0 17,1 0-17,0 0 16,-1 0-15,1 0 15,0 0-15,0 0 62,-1 0 0,1 0-31,0 0-16,-1 0 32,1 0-16,36 36-32,-36-36 1,36 36 46,-36-36-62,-1 0 32,1 0 46,72 0 500,1 0-547,-1 0 47,0 0 0,0 0 16,1 0 16,-1 0-64,0 0 1,1 0-15,-1 0-1,0 0-16,0 0 32,1 0-15,-1 0-1,0 0-16,1 0 17,-1 0 15,0 0-16,-36-36-16,36 36 1,1 0 31,-1 0 31,0 0 16,1 0-63,-1 0 32,0 0-17,0 0 1,1 0 0,-1 0 0,0 0-16,1 0 1,-1 0-17,0 0 16,0 0 1,1 0 15,-1 0-16,0 0 0,1 0 16,-1 0 15,0 0 17,0 0-64,1 0 1,-1 0 15,0 0 47,1 0-31,-1 0-16,0 0 32,0 0-16,1 0-32,-1 0 32,0 0-16,1 0 16,-1 0-31,0 0 31,0 0-16,1 0-15,-1 0-1,0 0 17,1 0 30,-1 0 16,0 0-62,0 0 31,1 0 15,-1 0 48,0 0-95,1 0 32,-1 0 187,0 0-77,-72 0 46,0 0-172,-1 0-15,1 0-16,0 0 31,-1 0 16,1 0-32,0-36 1,0 36 15,-1 0-15,1 0 15,0 0-31,36-37 47,-37 37-31,1 0 46,0 0-31,0 0-15,-1 0 15,37-36 1,-36 36-32,0 0 15,-1 0 1,37-36-1,-36 36 17,0 0 140,72 0 265,0 0-406,1 0-15,-1 0 125,0 0-79,1 0 126,-1 0-32,-72 0 234,-1 0-343,1 0-15,0 0-1,-1 0 0,1 0 0,0 0 1,0 0-1,-1 0-16,1 0 1,0 0 0,-1 0 15,1 0-15,0 0 15,0 0 0,-1 0-15,1 0 15,0 0-31,-1 0 16,1 0 15,0 0 0,0 0-31,-1 0 31,1 0-15,0 0 15,-1 0-31,1 0 31,0 0-15,0 0 15,-1 0-15,1 0 0,0 0-1,-1 0 16,1 0-31,0 0 32,0 0-17,-1 0 17,1 0-32,0 0 31,-1 0-16,1 0 1,0 0 0,0 0 15,-1 0-15,1 0-1,0 0 16,-1 0 1,1 0-1,0 0 31,0 0 1,72 0 140,0 0-172,0 0 1,1 0-1,-1 0 0,0 0 0,1 0 16,-1 0-31,0 0-1,0 0 1,1 0 15,-1 0 1,0 0-17,1 0 16,-1 0 16,-36 36 31,-36-36 47,-1 0-93,1 0-32,0 36 31,-1-36-15,1 0-1,0 0 1,0 0-1,-1 0 1,1 0 15,0 0-15,-1 0 15,1 0-15,0 0 15,0 0 0,-1 0-15,1 0 31,0 0-16,-1 0 47,1 0-47,0 0 16,0 0 0,-1 0-31,1 0-1,0 0 17,-1 0-1,1 0 16,0 0 0,36-36-32,0 0 17,0 0 46,0-1 31,0 1-62,0 0-31,36 36 155,0 0-124,1 0 0,-1 0 0,0 0-31,1 0 15,-1 0-15,0 0 62,0 0-31,1 0-1,-1 0 64,0 0-63,1 0-47,-1 0 93,0 0-61,0 36-1,1-36 0,-1 0-15,0 0-1,1 0 17,-1 0-1,0 0-15,0 0 15,1 0 16,-1 0-16,-36 36-15,36-36-1,1 0 16,-1 0 1,0 0 30,0 0 94,-36 37-31,-36-37-125,0 0 32,0 0-1,-1 0-15,1 0-1,0 0 1,-1 0 15,1 0-15,0 0 15,0 0-15,-1 0-1,1 0 1,0 0-16,-1 0 31,1 0 0,0 0-31,0 0 16,-1 0 15,1 0 0,0 0-15,-1 0 31,1 0 15,0 0-15,0 0-15,36-37-17,0 1 173,36 36-141,0 0-16,0 0 0,1 0 0,-1 0 1,-36-36-1,36 36 0,1 0 16,-1 0 0,0 0-16,0 0 0,1 0-15,-74 0 234,1 0-219,0 0-31,0 0 31,-1 0 16,1 0 16,0 0-48,-1 0 32,1 0-15,0 0 14,0 0 48,36 36 0,36-36-47,0 0-32,0 0 17,1 0-1,-1 0-15,0 0 15,1 36-16,-1-36 1,0 0 0,0 0 15,1 0-15,-1 0 15,0 0 16,-72 0 125,0 0-141,-1 0-16,1 0 1,0 0 0,0 0-16,-1 0 15,1 0 1,0 0-16,-1 0 16,1 0-16,0 0 15,0 0 1,-1 0-1,1 0 17,36-36 15,0 0 31,36 36 15,1 0-77,-1 0 15,0 0 1,0 0-1,1 0-16,-1 0 32,0 0-15,1 0-1,-1 0-16,0 0 32,0 0-15,1 0 14,-1 0-46,0 36 47,1-36-15,-1 0 30,0 0-46,0 0 46,1 0 1,-1 0-32,0 0-15,1 0 15,-1 0 31,-36 36-46,36-36 0,0 0-1,1 0 32,-1 0 0,0 0 31,-36 37-31,37-37-31,-1 0 15,0 0 31,0 0 1,1 0-16,-1 0-47,0 0 47,-36 36-47,37-36 78,-1 0 15,-72 0 204,-1 0-281,1 0 46,0 0-62,-1 0 47,37-36-15,-36 36-1,0 0 16,0 0-32,36-37 17,-37 37-1,1-36 0,0 36 16,-1-36-31,1 36-1,0 0 16,0 0 1,-1 0-17,1 0 1,0 0 31,-1 0-16,1 0 16,0 0-16,0 0 32,-1 0-16,1 0 171,0 0-140,-1 0 32,1 0-79,0 0 32,0 0-32,-1 0 47,1 0-47,0 0 0,-1 0-15,74 0 297,-1 0-298,0 0 32,1 0-16,-1 0-15,0 0 0,0 0 77,1 0-77,-1 0 0,0 0 30,1 0-14,-1 0-1,0 0-15,-36 36 15,36-36-31,1 0 31,-1 0-15,0 0-16,1 0 31,-37 36-15,36-36-1,0 0 16,0 0-15,1 0 0,-1 0 15,0 37 0,1-37-15,-1 0 15,0 0 0,0 0-15,1 0 46,-1 0-46,0 0 15,1 0 1,-1 0 30,0 0 16,0 0 0,1 0-31,-1 0 47,-72 0 187,-1 0-265,1 0 15,0 0 0,0 0 1,-1 0 14,1-37 33,0 37-64,-1 0 48,1 0-32,0 0 0,36-36-15,-36 36-16,-1-36 31,1 36 0,0 0 1,-1 0 46,1 0-47,0 0 31,0 0 1,-1 0-16,1 0-32,0 0 32,-1 0 78,1 0-93,0 0-17,0 0 32,-1 0 16,1 0-17,0 0-30,-1 0 15,1 0 126,0 0-79,0 0 0,36-37-31,-37 37-32,1 0 17,0 0-1,-1 0 0,74 0 203,-1 0-202,0 0 15,1 0 31,-1 0-31,0 0 156,0 0-125,1 0 47,-1 0 62,0 0-93,1 0-63,-1 0 1,0 0-17,0 0 16,1 0 48,-1 0-64,0 0 1,1 0-1,-1 0-15,0 0 32,0 0-17,1 0 1,-1 0 31,0 0-32,1 0 95,-1 0-79,0 0 16,0 0-31,1 0 30,-1 0-14,-36 37-17,36-37-15,1 0 16,-37 36 31,36-36-16,0 0 32,-36 36-17,36-36-14,1 0 30,-1 0-15,0 0 125,1 0-125,-1 37 15,0-37-46,0 0 15,1 0 0,-37 36 1,36-36-17,0 0 17,1 0 30,-1 0-31,-36 36 1,36-36-17,0 0 1,1 0 31,-1 0-16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6:14:39.7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B12599-CED0-4429-8B32-8480166F22A0}" emma:medium="tactile" emma:mode="ink">
          <msink:context xmlns:msink="http://schemas.microsoft.com/ink/2010/main" type="writingRegion" rotatedBoundingBox="-3012,2539 -2997,2539 -2997,2554 -3012,2554"/>
        </emma:interpretation>
      </emma:emma>
    </inkml:annotationXML>
    <inkml:traceGroup>
      <inkml:annotationXML>
        <emma:emma xmlns:emma="http://www.w3.org/2003/04/emma" version="1.0">
          <emma:interpretation id="{8FF515CF-8DFD-4ACD-80AB-65F8444FF75B}" emma:medium="tactile" emma:mode="ink">
            <msink:context xmlns:msink="http://schemas.microsoft.com/ink/2010/main" type="paragraph" rotatedBoundingBox="-3012,2539 -2997,2539 -2997,2554 -3012,2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D13896-0B89-4A8F-8EC2-7322924A1EA2}" emma:medium="tactile" emma:mode="ink">
              <msink:context xmlns:msink="http://schemas.microsoft.com/ink/2010/main" type="line" rotatedBoundingBox="-3012,2539 -2997,2539 -2997,2554 -3012,2554"/>
            </emma:interpretation>
          </emma:emma>
        </inkml:annotationXML>
        <inkml:traceGroup>
          <inkml:annotationXML>
            <emma:emma xmlns:emma="http://www.w3.org/2003/04/emma" version="1.0">
              <emma:interpretation id="{DA6AD8C6-1503-45C1-9CE1-65517171E875}" emma:medium="tactile" emma:mode="ink">
                <msink:context xmlns:msink="http://schemas.microsoft.com/ink/2010/main" type="inkWord" rotatedBoundingBox="-3012,2539 -2997,2539 -2997,2554 -3012,2554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6:33:00.6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49311F-2261-4BA2-B126-DF74972BD6B2}" emma:medium="tactile" emma:mode="ink">
          <msink:context xmlns:msink="http://schemas.microsoft.com/ink/2010/main" type="writingRegion" rotatedBoundingBox="21517,17308 21532,17308 21532,17323 21517,17323"/>
        </emma:interpretation>
      </emma:emma>
    </inkml:annotationXML>
    <inkml:traceGroup>
      <inkml:annotationXML>
        <emma:emma xmlns:emma="http://www.w3.org/2003/04/emma" version="1.0">
          <emma:interpretation id="{4ACA4BDA-4051-4405-96E0-1B65AC9DFDA8}" emma:medium="tactile" emma:mode="ink">
            <msink:context xmlns:msink="http://schemas.microsoft.com/ink/2010/main" type="paragraph" rotatedBoundingBox="21517,17308 21532,17308 21532,17323 21517,173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FAE0C8-B5E9-4B8E-AD31-BBD613734004}" emma:medium="tactile" emma:mode="ink">
              <msink:context xmlns:msink="http://schemas.microsoft.com/ink/2010/main" type="line" rotatedBoundingBox="21517,17308 21532,17308 21532,17323 21517,17323"/>
            </emma:interpretation>
          </emma:emma>
        </inkml:annotationXML>
        <inkml:traceGroup>
          <inkml:annotationXML>
            <emma:emma xmlns:emma="http://www.w3.org/2003/04/emma" version="1.0">
              <emma:interpretation id="{F2F0FD9F-9998-43CE-BC18-C2310ABD5769}" emma:medium="tactile" emma:mode="ink">
                <msink:context xmlns:msink="http://schemas.microsoft.com/ink/2010/main" type="inkWord" rotatedBoundingBox="21517,17308 21532,17308 21532,17323 21517,17323"/>
              </emma:interpretation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30F1CF55-E99A-4912-850C-912D2EAF2A8A}" emma:medium="tactile" emma:mode="ink">
                <msink:context xmlns:msink="http://schemas.microsoft.com/ink/2010/main" type="inkWord" rotatedBoundingBox="21517,17308 21532,17308 21532,17323 21517,17323"/>
              </emma:interpretation>
            </emma:emma>
          </inkml:annotationXML>
          <inkml:trace contextRef="#ctx0" brushRef="#br0" timeOffset="-3160.6023">0 0 0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6:14:25.4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FF000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DEA6D43-C67D-45D7-81A9-7281BF91AA22}" emma:medium="tactile" emma:mode="ink">
          <msink:context xmlns:msink="http://schemas.microsoft.com/ink/2010/main" type="writingRegion" rotatedBoundingBox="4576,9206 16560,9050 16636,14884 4652,15040"/>
        </emma:interpretation>
      </emma:emma>
    </inkml:annotationXML>
    <inkml:traceGroup>
      <inkml:annotationXML>
        <emma:emma xmlns:emma="http://www.w3.org/2003/04/emma" version="1.0">
          <emma:interpretation id="{E1F6A048-F5C5-43B6-AFB7-4F8E201AB622}" emma:medium="tactile" emma:mode="ink">
            <msink:context xmlns:msink="http://schemas.microsoft.com/ink/2010/main" type="paragraph" rotatedBoundingBox="4576,9206 16560,9050 16636,14884 4652,150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044CD2-4A04-4A86-92A3-6F3FE97D97BD}" emma:medium="tactile" emma:mode="ink">
              <msink:context xmlns:msink="http://schemas.microsoft.com/ink/2010/main" type="line" rotatedBoundingBox="4576,9206 16560,9050 16636,14884 4652,15040"/>
            </emma:interpretation>
          </emma:emma>
        </inkml:annotationXML>
        <inkml:traceGroup>
          <inkml:annotationXML>
            <emma:emma xmlns:emma="http://www.w3.org/2003/04/emma" version="1.0">
              <emma:interpretation id="{BC083471-3EA0-4E04-B984-FEBF31B854CF}" emma:medium="tactile" emma:mode="ink">
                <msink:context xmlns:msink="http://schemas.microsoft.com/ink/2010/main" type="inkWord" rotatedBoundingBox="4608,11646 4622,11646 4623,11661 4608,11662"/>
              </emma:interpretation>
            </emma:emma>
          </inkml:annotationXML>
          <inkml:trace contextRef="#ctx0" brushRef="#br0">660 2576 0</inkml:trace>
          <inkml:trace contextRef="#ctx0" brushRef="#br0" timeOffset="183.4022">660 2576 0</inkml:trace>
          <inkml:trace contextRef="#ctx0" brushRef="#br0" timeOffset="-992.5265">660 2576 0</inkml:trace>
        </inkml:traceGroup>
        <inkml:traceGroup>
          <inkml:annotationXML>
            <emma:emma xmlns:emma="http://www.w3.org/2003/04/emma" version="1.0">
              <emma:interpretation id="{7B72408E-798F-4419-9587-2D7CB1DD59EA}" emma:medium="tactile" emma:mode="ink">
                <msink:context xmlns:msink="http://schemas.microsoft.com/ink/2010/main" type="inkWord" rotatedBoundingBox="6640,9180 7704,9166 7780,14999 6716,15013"/>
              </emma:interpretation>
            </emma:emma>
          </inkml:annotationXML>
          <inkml:trace contextRef="#ctx0" brushRef="#br0" timeOffset="1.11795E6">2692 109 0</inkml:trace>
          <inkml:trace contextRef="#ctx0" brushRef="#br0" timeOffset="1.11732E6">2692 109 0</inkml:trace>
          <inkml:trace contextRef="#ctx0" brushRef="#br0" timeOffset="-4614.3715">3817 5914 0</inkml:trace>
        </inkml:traceGroup>
        <inkml:traceGroup>
          <inkml:annotationXML>
            <emma:emma xmlns:emma="http://www.w3.org/2003/04/emma" version="1.0">
              <emma:interpretation id="{BA4824C3-33EA-418D-AC2F-68264A76EAB7}" emma:medium="tactile" emma:mode="ink">
                <msink:context xmlns:msink="http://schemas.microsoft.com/ink/2010/main" type="inkWord" rotatedBoundingBox="9577,10303 15414,10226 15421,10775 9584,10852"/>
              </emma:interpretation>
            </emma:emma>
          </inkml:annotationXML>
          <inkml:trace contextRef="#ctx0" brushRef="#br1" timeOffset="3.39203E6">8933 1379 0,'37'0'187,"-1"36"-171,0-36 15,1 0 0,-1 0 0,0 0-31,0 0 16,1 36 15,-1-36-31,0 0 16,1 0-16,-1 0 31,0 37-31,0-37 16,37 0-1,-37 0 17,1 0-17,-1 0 1,0 36 0,0-36-1,1 0 16,-1 0-15,0 0 0,-36 36 15,37-36-31,-1 0 16,0 0 15,0 0-16,1 0 17,-1 0-17,0 0 17,1 36-17,-1-36 32,0 37-31,0-37 15,1 0-15,-1 0 15,0 0-16,1 0 17,-37 36-17,36-36-15,0 0 16,0 0 0,1 0-1,-1 0 1,0 0 15,1 0-15,-1 0 31,0 0-47,0 0 46,1 0 1,-1 0 94,0 0 0,1 0-95,-1 0 1,0 0 0,0 0-16,1 0-15,-1 0 47,0 0 77,1 0 1,-1 0-63,0 0 47,0 0-16,-36-36-77,37 36 30,-1 0-15,-36-37 0,36 37-16,1 0 63,-37-36 46,36 36-15,0 0 0,-36 36 204,0 1-283,36-37-14,-36 36 30,0 0 32,-36-36 687,0 0-734,0 0 31,-1 0-15,1 0 30,0 0-14,-1 0 108,1 0-31,36-36-93,-36 36-32,0 0 0,-1 0-15,1 0 15,36-36-15,-36 36-1,-1 0 1,1 0 15,0 0 1,0 0-1,-1 0-16,1 0 32,0 0 16,36-37-32,-37 37 0,1 0 32,0 0-48,0 0 32,-1 0 0,1 0-16,0 0-15,-1 0 15,1 0 1,0 0-1,0 0-31,-1 0 31,1 0 16,0 0-16,-1 0-15,1 0 62,0 0-47,0 0 16,-1-36-47,1 36 31,0 0-15,-1 0 15,1 0-15,36-36-1,-36 36 17,0 0-17,-1 0 17,1 0-17,0 0 16,-1 0 1,1 0-1,0 0-31,0-36 16,-1 36 15,1 0-16,36-37 1,-36 37 0,-1 0-1,1 0 1,0 0 15,0 0-15,-1 0 15,37-36-31,-36 36 16,0 0 15,-1 0-15,1 0-1,0 0 16,36-36-15,-36 36-16,-1 0 31,1 0-15,0 0 0,-1 0 15,1 0 0,0 0-15,0 0-1,-1 0 17,1 0-17,0 0 16,-1 0-15,1 0 78,0 0-32,0 0-30,-1 0-1,1 0-16,0 0 48,-1 0 31,1 0-63,0 0 94,0-37-47,36 1-47,0 0 16,0 0 0,0-1 47,36 37-63,0 0 32,0 0-17,1 0 173,-1 0-16,0 0-31,-36 37-78,37-37 47,-1 0-48,0 0 17,-36 36-48,36-36-46,1 0 62,-1 0-31,0 0 47,1 0-1,-1 0 32,-36 36-125,36-36 157,-36 36-142,36-36 1,1 0 15,-1 0-15,0 0-1,-36 37-15,37-37 16,-1 0 15,0 0-15,0 0-1,1 0 1,-1 0 15,0 0 1,1 0-17,-1 0 32,0 0 0,0 0 0,1 0-16,-1 0 0,0 0 1,1 0-1,-1 0 0,0 0-31,0 0 47,1 0 0,-37 36-32,36-36 1,0 0 15,1 0 32,-1 0 31,-36 36-63,36-36-16,0 0 17,1 0-1,-1 0 16,0 0 31,1 0-47,-1 0 16,0 0 0,0 0 31,-36 37 31,0-1 16,-36-36-93,0 0-17,0 0 17,-1 0-32,1 0 31,0 0 0,-1 0 0,1 0-15,0 0 0,0 0-1,-37 0 1,37 0-1,-1 0 1,1 0 0,0 0-1,0 0 1,-1 0-16,1 0 16,0 0-1,-1 0 1,1 0-16,0 0 15,0 0 1,-1 0 0,1 0-1,0 0 1,-1 0 15,1 0-15,0 0-1,0 0 17,-1 0-1,1 0-15,0 0-1,-1 0 16,1 0-15,0 0 15,0 0-15,-1 0 0,1 0 30,36-36-46,-36-1 32,-1 37-17,37-36 32,-36 36-31,0 0 31,36-36-16,-36 36 63,-1 0 46,37-37-77,-36 37-16,0 0 15,-1 0-15,1 0 0,0 37 31,36-1-47,0 0 16,0 1-31,-36-37-1,36 36 17,-37 0 15,37 0-32,-36 1 1,36-1-1,0 0 32,36-36 94,1 0-110,-1 0-15,0 0 31,0 0-16,1 0 31,-37-36-46,36 36 47,-36-36-17,36 36 1,1 0-15,-1 0 14,0 0-30,0 0 15,1 0-31,-1 0 32,0 0-1,1 0 0,-1 0-15,0 0 109,0 0-78,1 0-16,-1 0 0,-72 0 141,-1 0-141,1-37-15,0 37 15,0 0-31,-1 0 31,1 0 1,0 0 14,-1 0-30,37-36 0,-36 36-1,0 0 17,0 0 14,-1 0-14,1 0 30,0 0 1,-1 0-32,1 0 16,36 36 172,36-36-219,-36 37 31,37-37-16,-1 0 17,0 0 30,1 0-31,-1 0 63,0 0 141,0 0-110,1 0-32,-1 0-15,0 0-15,1 0-32,-1 0 0,0 0-15,-36 36 0,36-36-1,1 0 32,-1 0-47,0 0 31,1 0 1,-1 0-1,0 0-15,0 0-1,1 0 32,-1 0 16,0 0-1,1 0-46,-1 0 31,0 0-16,0 0 0,1 0-15,-1 0 31,0 0 31,1 0-16,-1 0-46,0 0 46,0 0 16,1 0-31,-1 0-31,0 0 31,1 0 0,-1 0 0,0 0-32,0 0 95,1 0-17,-1 0-46,0 0-31,1 0 15,-1 0 0,0 0 32,0 0-32,1 0 16,-1 0 0,0 0-16,1 0-15,-1 0 15,0 0 0,-36 36-15,36-36-1,1 0 32,-74 0 156,1 0-171,0 0-17,0 0 17,-1 0-32,1 0 46,36-36 17,0 0 109,0-1-16,-36 37-125,-1 0 47,1 0-62,36-36 0,-36 36-1,0 0 1,-1 0 0,1 0-1,0 0 1,-1 0-16,1 0 15,0 0-15,-37 0 32,37 0-17,0 0-15,-1 0 16,1 0 0,0 0-1,0 0 16,-1 0-15,1 0 15,0 36-15,-1 1 31,1-37-32,0 0 17,0 0 61,-1 0-14,1 0-48,0 0 16,-1 0 15,1 0 16,0 0 16,0 0-47,-1 0 47,1 0 15,0 0-31,-1 0 16,37 36-47,-36-36-16,0 36 0,0-36 16,-1 0 0,1 0 234,0 0-62,-1 0-125,1 0-47,0 0 15,0 0 94,-1 0-62,1 0-47,36 37-31,-36-37 46,-1 0 126,1 0-79,0 0-46,0 0 93,-1 0 31,1 0-93,0 0-31,-1 0 62,1 0-16,0-37-47,0 37 1,-1 0-16,1 0 0,0 0-16,-1 0 0,1 0 0,0 0-15,0 0 31,-1 0-16,1 0 0,0-36 1,-1 36-17,1 0 17,0-36-32,0-1 15,-1 37 1,1 0-1,-37 0-15,37 0 16,0-36-16,0 36 16,-37 0-1,37 0 1,-1-36-16,1 36 16,0 0-16,0 0 31,-1 0-16,1 0 1,0 0 0,-1 0-1,1 0 32,0 0-16,0 0-15,-1 0 0,1 0-1,-37 0 1,37 0 0,-36 0-16,35 0 15,-35 0 1,-1 0-16,37 0 15,-37 0-15,37 0 16,-73 0 0,73 0-1,-37 0-15,37-36 16,-37 36-16,37-37 16,0 37-1,0 0-15,-1 0 16,1-36-1,0 36 1,-1-36 47,37-1-17,0 1 33</inkml:trace>
          <inkml:trace contextRef="#ctx0" brushRef="#br1" timeOffset="3.39268E6">5631 1306 0</inkml:trace>
        </inkml:traceGroup>
        <inkml:traceGroup>
          <inkml:annotationXML>
            <emma:emma xmlns:emma="http://www.w3.org/2003/04/emma" version="1.0">
              <emma:interpretation id="{C87DA58F-DC78-42A6-93FE-B2D0423A4D7F}" emma:medium="tactile" emma:mode="ink">
                <msink:context xmlns:msink="http://schemas.microsoft.com/ink/2010/main" type="inkWord" rotatedBoundingBox="12406,10559 13206,10548 13209,10817 12410,10828"/>
              </emma:interpretation>
            </emma:emma>
          </inkml:annotationXML>
          <inkml:trace contextRef="#ctx0" brushRef="#br0" timeOffset="3.11973E6">8462 1742 0</inkml:trace>
          <inkml:trace contextRef="#ctx0" brushRef="#br2" timeOffset="3.33873E6">8462 1488 0,'36'0'203,"0"0"-156,1 0-16,-1 0-16,0 36 1,0-36 15,1 0-15,-1 0-16,0 0 16,-36 36-1,73-36-15,-37 0 31,37 0-31,-37 0 16,0 0 0,1 0-16,-1 36 15,0-36-15,0 0 32,1 0-32,-1 0 46</inkml:trace>
        </inkml:traceGroup>
        <inkml:traceGroup>
          <inkml:annotationXML>
            <emma:emma xmlns:emma="http://www.w3.org/2003/04/emma" version="1.0">
              <emma:interpretation id="{9B0AE5EE-1323-4302-B11D-428D5E64E78A}" emma:medium="tactile" emma:mode="ink">
                <msink:context xmlns:msink="http://schemas.microsoft.com/ink/2010/main" type="inkWord" rotatedBoundingBox="14187,10522 16579,10490 16583,10810 14191,10841"/>
              </emma:interpretation>
            </emma:emma>
          </inkml:annotationXML>
          <inkml:trace contextRef="#ctx0" brushRef="#br1" timeOffset="3.36703E6">12635 1705 0,'-37'0'297,"1"0"-219,0 0 141,-1 0-110,1 0 32,36 37-79,-36-37 48,0 0 61,-1 0-108,1 0 218,0 0-62,-1 0-32,1 0-93,0 0 78,0 0 0,-1 0-78,1 0-47,0 0 31,-1 0 15,37-37-14,-36 37-64,0 0 32,0 0 47,-1 0 0,1 0 15,0 0-47,-1 0 48,1 0-32,36-36-16,-36 36-62,0 0 16,-1 0 15,1 0 16,0 0-16,36-36 48,-37 36-64,1 0 16,0 0 94,0 0-46,-1 0 14,1-37-46,0 37 31,-1 0 0,1 0 1,0 0-64,0 0 48,-1 0-16,1 0-1,0 0-14,36-36 15,-37 36-1,1 0 48,0 0 0,0 0-47,-1 0 15,1 0-15,36-36-16,-36 36-15,-1 0 0,1 0 46,0 0-15,0 0 0,-1 0 0,37-36-32,-36 36 17,0 0 46,-1 0-16,37-37-46,-36 37 15,0 0 63,0 0-16,-1 0 63,1 0 77,0 0-124,36 37 250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6:34:05.697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2673 0,'36'0'250,"1"0"-203,-1 0-31,0-36 15,0 36-15,1 0-1,-37-35 1,36 35-1,0 0 1,1 0 0,-1-36-1,0 36 1,0 0 0,1 0-1,-1 0 1,0 0-1,1 0-15,-1 0 16,0 0 0,0 0-1,1 0 1,-1 0 0,0 0-1,1 0-15,-1 0 16,0 0-1,0 0 1,1 0-16,-1 0 31,0 0 1,1 0-17,-1 0 1,0 0 15,0 0-15,1 0 15,-1 0-15,0 0 15,1 0-16,-74-35 173,-35 35-157,35 0-15,1-36-16,0 36 15,0 0 1,-37 0 0,37 0-1,-1 0 1,1 0 15,0 0-31,0 0 31,-1 0-15,1 0 0,0 0-1,-1 0 1,1 0 15,0 0 0,0 0-15,-1 0 15,1 0-15,0 0 15,-1 0-31,1 0 31,0 36 1,0-1-1,-1-35-15,1 0 15,36 36-16,-36-36 32,36 35 94,-37-35 78,1 0-110,0 0-78,0 0 110,-1 0 406,1 0-438,36-35 329,0-1-376,0 1 32,0-1 0,36 36-47,1 0 218,-37-36 235,0 1-422,36 35-78,-36-36 47,36 36-47,-36-35 31,0-1 235,0 1-110,36 35-124,-36-36 14,0 0 17,0 1 31,37 35-63,-1-36 344,0 1-281,-36-1-47,37 36-47,-37-35 78,36 35-31,-36-37-1,36 1 64,-36 1-95,0-1 48,0 1 15,36 35-15,-36-36-32,37 36-16,-37-35 1,0-1 78,0 0-32,36 36-46,-36-35 312,0 70-78,0 1-187,0 0-1,0-1-31,0 1 16,0-1 16,0 1 30,-36-36-30,36 35-47,-37-35 46,1 36 79,36-72 484,0 1-594,0-1 31,0 1 1,0-1 31,0 1-47,36 35 156,-36-36-188,37 36 63,-37-36 16,36 36-31,-36-35 93,36-1-125,-36 1 63,37 35-94,-1 0 94,-36-36-16,0 1-16,36 35-30,-36-36-17,36 0 63,-36 1-31,37 35-16,-37-36 1,36 1-17,-36-1 32,36 36-47,-36-35 47,37-1 0,-37 1-16,0-1-15,36 36 15,-36-36-15,36 36-1,-36-35 17,36 35-17,-36-36 1,37 1-1,-37-1 17,36 36-32,0-35 31,1-1 0,-37 0-15,36 36 15,-36-35 0,36 35 1,0-36-1,1 1 125,-37-1-125,36 36-31,-36-35 32,36 35-32,1 0 15,-37-36 1,36 36 31,-36-37-32,0 2 17,36 35-17,0 0 16,-36-36-15,37 36 15,-1 0-15,-36-35 0,36 35 15,-36-36-16,37 1 17,-1 35-1,0 0-15,-36-36-1,36 36 1,1 0-1,-1-36 17,0 36-32,1 0 31,-1 0-15,0 0-1,0 0-15,1 0 16,35 0 15,-35 0-15,-1 0-1,0 0 17,0 0-17,-36-35 1,37 35-16,-1 0 31,0 0-15,1 0-1,-1 0 32,-72 0 109,-1 0-156,1 0 32,0 0-17,-1 0 1,1-36 0,0 36 15,0 0-16,-1 0 17,1 0-32,0 0 31,-1 0-15,1 0 15,0 0-16,0 0 17,-1 0 61,1 0 1,0 0-78,-1 0 31,1 0 46,36 36-77,-36-36 47,0 0-48,-1 0 63,37 35-62,0 1 125,-36-36-110,36 36 16,0-1 0,-36-35-47,-1 0 140,37 36 16,-36-36-140,0 0 47,36 35-63,0 1 171,-36-36-155,36 35 0,0 2 15,0-1 156,0-1-124,-37-35-32,37 36-15,-36-36 15,36 35-15,0 1 46,-36-36-46,36 35 15,0 1 0,-37 0-15,37-1 31,-36-35-16,36 36 0,0-1-15,-36-35 0,36 36 15,-36-36 0,36 35-15,0 1 46,0 0-31,-37-36-15,37 35 15,-36-35 16,36 36-31,-36-36-1,36 35 1,-37-35 15,37 36-15,0-1 0,-36-35 30,36 36-30,0-1 31,-36-35-31,36 36-1,-36 0 1,36-1 15,-37-35-15,37 36-16,-36-1 31,36 1-15,-36-1 15,-1 1-16,37 0 1,0-1 0,-36 1 15,36-1 0,-36-35-15,36 36 31,0-1-32,-36-35 1,-1 0 15,37 36-31,0 1 63,-36-37-48,0 0 220,36 35-235,0 1 31,0-1 16,-37-35-47,1 0 94,36-35 202,0-1-264,0 1 61,0-2 79,36 37-156,-36-36 31,0 1 0,37-1 15,-37 1-15,0-1 0,0 1-16,36-1 63,-36 0-47,36 1-16,-36-1-15,37 36-1,-37-35 1,36 35 15,-36-36-31,0 1 47,36 35-47,-36-36 16,0 0 31,36 36-32,-36-35 1,37 35-1,-37-36 17,0 1-17,36 35 32,-36-36-31,0 1 15,36 35 0,-36-36-31,0 1 47,37-1-31,-1 0 31,-36 1-16,36 35 0,-36-36-15,0 1 15,36 35 16,-36-36-31,0 1 62,37 35-47,-37-36 0,36 36 0,-36-36 48,36 36-1,-36-35-63,0-1 438,37 36-437,-37-35 31,36 35-47,0 0 31,-36-36-31,36 1 47,1-1-16,-1 36 1,0-37-17,-36 2 1,37 35-1,-1 0 17,-36-36-17,36 36 17,0 0-1,-36-35-16,37 35-15,-37-36 32,36 36-1,-36-35-15,36 35 30,-36-36-46,37 36 79,-37-36-79,36 36 31,-36-35 16,36 35-47,-36-36 31,36 36-15,1 0 15,-37-35-16,36 35 1,-36-36 31,36 36-31,1 0 15,-1 0 47,0 0-47,-36-35 0,36 35-31,1 0 16,-1 0 15,0 0 1,-36-36-32,37 36 15,-1-36 32,0 36-31,0 0-1,1 0 1,-1 0 0,0 0-1,1 0 1,-1-35-1,36 35 1,-35 0 0,-1 0-1,0 0 1,1 0 0,-1 0 15,0 0 0,0 0 0,1 0 1,-1 0 46,-36-36 125,-36 36-203,-1 0 15,1 0 17,0 0-1,0 0 16,-1 0-32,1 0 48,36-35-32,-36 35-31,-1 0 47,1 0-31,0 0 31,0 0-16,-1 0 0,1 0-15,0 0-1,-1 0 17,1 0-17,0 0 1,0 0 15,-1 0 32,1 0-32,0 0 16,-1 0-32,1 0 63,36 35-46,-36-35-1,0 0 16,-1 0 15,37 36-15,-36-36 16,36 35-16,-36-35-32,36 36-15,-37-36 78,1 0 32,0 36-63,0-36-1,36 35-46,-37-35 79,1 0 46,36 36-94,-36-36 0,36 35-15,-37-35 15,37 36 125,0-1-78,-36-35-78,0 36 47,0 0 94,36-1-126,0 1 314,-37-36-298,37 35 0,0 1 47,0-1-62,-36-35 15,0 0 125,36 37-156,0-1 407,-37-36-298,37 35-78,0-70 469,0-1-437,0-1 15,0 2-47,37-1 47,-1 36-31,-36-35 0,36 35 0,-36-36-16,37 1 0,-1 35 47,0-36-31,0 36 47,-36-36-78,37 36 46,-1 0-31,0 0 1,-36-35-32,37 35 31,-37-36 0,36 36-15,0 0 31,0 0-16,1 0 16,-37-35-47,36 35 31,0-36 16,1 36-47,-1 0 31,-36-35 0,36 35-15,0 0 31,1 0-47,-1-36 31,0 36 0,-36-36-15,37 36 0,-1 0 15,0-35 0,0 35 16,1-36-16,-1 36 1,0 0-32,1 0 31,-1 0 0,-36-35-15,36 35-1,0 0 17,1 0-1,-1 0-16,0 0 17,1 0-32,-37-36 15,36 36 32,0 0 16,0 0-16,1 0-16,-1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6:35:06.55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6:35:36.013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2693 501 0,'0'-36'172,"-36"36"-172,36-36 16,0 1-16,-36 35 15,36-36 1,-37-35 0,1 71-1,36-35-15,-36-1 47,36 0 62,0 1-30,-37 35-64,37-36 48,-36 36-63,0 0 15,36-35 17,-36 35-32,-1 0 31,1 0-16,0 0 1,0 0 15,36-36-15,-37 36 0,37-35 15,-36 35-31,0 0 31,-1 0 47,1 0-31,0 0-16,0 0-15,-1 0 31,1 0 15,0 0-15,-1 0-31,37 35-1,-36-35 17,36 36-17,-36-36 1,36 35-16,-36-35 31,36 36-15,0-1-1,-37-35 1,1 0 15,36 36-31,-36 0 32,0-36 14,36 35-46,0 1 16,-37-36 15,1 35 1,72-70 233,1-1-249,-1 36-1,0-35 1,0 35 0,37 0-16,-37-36 15,0 36 1,1-36-16,-1 36 16,0 0-1,37 0-15,-37 0 16,0 0-1,1 0 1,-1 0 0,0 0-16,1 0 31,-1 0-31,0 0 31,0 0-31,1 0 16,-1 0-1,36 0 1,-35 36 15,-37 0-31,36-1 32,0 1-1,1-1 0,-37 1-15,36-36 15,-36 35-15,36 1 15,-36 0 0,36-1-15,1 1-1,-37-1 17,36-35-1,-36 36-31,0-1 15,36-35 17,-36 36-17,0 0 17,37-36-1,-37 35 0,36-35-15,-36 36-16,0-1 47,0 1-16,36-36-31,-36 35 31,0 1-15,36-36-1,-36 36 1,0-1 0,37 1 15,-37-1-16,0 1 1,0-1 15,36-35-15,-36 36 0,36-36 15,-36 36 0,0-1 0,0 1 16,36-36-16,-36 35-15,0 1 15,37-1-31,-37 1 32,36-36-32,-36 36 15,36-36-15,-36 35 16,0 1-1,37-36-15,-37 35 32,36 1-17,-36-1 17,36 1-32,0-36 31,-36 36-16,-36-36 189,36-36-189,-36 0-15,36 1 16,-36 35-16,36-36 15,-37 1 1,1 35-16,36-36 16,-36 36-16,36-35 15,-37-1 1,37 0 15,-36 36-31,36-35 16,-36 35-16,36-36 15,-36 36 1,36-35 0,-37-1-1,37 1 1,0-1 0,-36 36-1,0-36 1,36 1 15,-36-1-31,36 1 31,-37 35-15,37-36 0,-36 36-1,0-35 1,-1-1-1,37 0 1,-36 36 0,36-35-1,-36 35-15,0-36 32,36 1-32,-37 35 15,37-36 16,-36 36-31,36-35 47,-36 35-15,72 35 124,-36 1-156,73-1 15,-37 1 1,0 71-16,37-72 16,-37 36-16,37 36 15,-1-36 1,-36 0-16,37-35 16,-73 35-1,72-35-15,-35 35 16,-1 0-16,0-71 15,1 71 1,-37-35-16,36-1 16,0 1-16,-36-1 15,0 1 1,36-1-16,1 1 16,-37 0-1,36-36 1,-36 35-16,-36-35 140,-1 0-140,1-71 16,0 35-16,-37-35 16,1-35-1,-1 34-15,1 1 16,-1 0 0,1-36-16,35 36 15,-72-35-15,73 34 16,-36-34-1,35 70-15,-35-35 16,35-36 0,1 72-16,36-1 15,-36 1-15,0 35 16,36-36 0,0 0-16,-37 36 15,37-35 1,-36 35 15,36-36-15,-36 36 31,36-35-47,-36 35 15,36-36 1,0 72 140,0 35-156,0 0 16,36 0-16,73 71 15,-73 36 1,36-35-16,37 70 16,0-35-16,0 0 15,0-36 1,-73 0-16,37-35 15,-1-36 1,-36 0-16,1 36 16,-1-71-16,0 35 15,1 0 1,-1-36-16,-36 1 16,36 0-1,-36-1-15,0 1 16,36-1-1,-108-141 110,-1 34-109,-36-34-16,-36-72 16,37 0-1,-38 0-15,1-35 16,36 35 0,1 71-16,71-71 15,-35 107-15,-1-36 16,37 36-1,0 0-15,-1-36 16,1 36 0,0 36-16,36-36 15,-36 35-15,-1 0 16,37-35 0,-36 71-16,36-35 15,-36 35 1,36-36-16,0 1 15,-37 35 1,37 35 125,0 1-126,37-1 1,-1 72-16,37-36 16,-37 36-16,36 106 15,1-106 1,36 71-16,0 35 15,-1 1 1,-35-1-16,0-71 16,35 36-16,-35-35 15,0-1 1,-37-35-16,0-1 16,0-35-1,37 36-15,-1 0 16,-72-36-16,73-35 15,-73 35 1,36-36-16,1 1 16,-37-1-16,0 1 31,-37-36 94,1-71-109,-37 0-16,-35-36 15,35-35-15,-36-1 16,0-34-1,1-1-15,35 35 16,-36-34-16,37 105 16,72-34-1,-73-1-15,37 0 16,0 36 0,-37 0-16,73 0 15,-73-36-15,37 72 16,0-72-1,0 36-15,-1 0 16,1 35-16,0 0 16,36-35-1,0 36-15,-37-1 16,1-35 0,0 35 15,36 1-16,-36 35-15,36-36 16,0 1 0,-37 35-16,37-36 15,-36 36-15,36-35 32,-36 35-1,36 35 78,0 1-93,0-1-16,36 72 15,-36-36 1,73 36-16,-1 0 16,-36 70-16,73 1 15,-36 0 1,-1 36-16,37-1 16,-36 0-1,-1-70-15,37 35 16,-73-72-16,37 72 15,-37-107 1,1 0-16,-1 1 16,0 34-1,0-35-15,1-35 16,-37 35-16,36-35 16,-36-1-1,36 1-15,1-1 16,-37 1-1,36-36 1,-36 36 15,0-72 110,-73-35-125,37 0-16,-37 0 15,37-72-15,-36 72 16,-1-36-1,0 1-15,1-37 16,-37-34-16,0 70 16,73 0-1,-37-35-15,1 35 16,36 72 0,-1-72-16,1 36 15,0 0-15,-37 35 16,73-71-1,-36 72-15,0-36 16,-1-1 0,-35 1-16,72 36 15,-36-36-15,-1 35 16,37 0 0,-36 1-16,0 35 15,36-71 1,-37 0-1,37 35-15,-36 36 16,36-36 0,0 1-16,-36 35 15,36-36 1,-36 1 31,36 70 140,0 36-171,0 1 0,0-1-1,36 0-15,0 36 16,37 70-1,36-70-15,-1 71 16,-35 0-16,-1-36 16,37 0-1,-36-35-15,-37-36 16,0 36 0,1 0-16,35-36 15,-72-36-15,73 37 16,-37 34-1,37 1-15,-37-71 16,0 70-16,0-70 16,1-1-1,-37 1-15,36 0 16,-36-1 0,0 1 30,-36-107 79,-1 35-125,1-35 16,-73 0 0,73-36-16,-73 36 15,37-36-15,35 36 16,-71-36 0,71 1-16,-35 34 15,35 1 1,-35 0-16,36 0 15,-1 0-15,1 35 16,36-35 0,-36 36-16,0-1 15,36 0 1,0 1-16,-37-1 16,1 1-1,36-1-15,0 1 16,-36 35-16,36-36 15,0 0 1,0 1 0,-37 35-16,37-36 31,-36 36-15,36-35-16,-36 35 15,36-36 1,-36 1-1,36-1 1,-37 36 0,37-36-1,0 1-15,-36 35 16,36-36-16,-36 36 16,36-35-1,-37 35 1,37-36-1,-36 36 1,0-35 15,0-1-31,-1 0 47,37 1-16,-36 35-15,36 71 156,0-35-156,36-1-16,-36 72 15,73-36 1,-37 36-16,0-36 15,1 0-15,35 36 16,-35-36 0,-1 0-16,36 0 15,-35 36 1,35 0-16,1-36 16,-1 35-16,1 1 15,36 0 1,-37 35-16,37-35 15,-36 0 1,-37-36-16,37 0 16,-73 0-16,72-35 15,-72-1 1,36 1-16,-36-1 16,37 1-16,-1-36 31,-72 0 94,-1 0-110,1-36 1,0 1-16,0-1 16,-37-35-1,0 0-15,37 35 16,-36-70-16,35 70 16,1 0-1,0-35-15,-1 36 16,-35-36-1,36-1-15,-1 37 16,-35-36-16,72 0 16,-36 35-1,-1 0-15,1 1 16,36-1 0,-36 1-16,-1-1 15,37 1-15,-72-1 16,72 0-1,-36 1-15,-1-36 16,37 35 15,0 1-31,-36-1 16,0 0 0,36 1-1,-37-1 16,37 1-15,-36 35 15,36-36-15,-36 36 0,36-35-1,-36 35 1,36-36-1,-37 36-15,37-36 16,-36 1 15,36-1-15,-36 36 0,0-35-1,36-1 1,-37 1 15,1 35-15,36-36 15,-36 36 16,36 36 62,0-1-93,0 1-1,0-1 17,0 1-17,36-36 1,-36 71-16,36-35 31,-36-1-31,0 1 16,37-1-1,-1-35-15,-36 71 16,0-35-16,36 0 16,0 35-1,-36-36-15,73 72 16,-37-36 0,0 36-16,37-72 15,-73 37-15,36-1 16,1 0-1,-1-36-15,0 37 16,37-37 0,-73 36-1,36-71-15,0 71 16,1-71 0,-1 72-16,0-72 15,37 35 1,-37 1-16,0-36 15,0 35-15,1-35 16,-1 0 0,-36 36-1,36-36 17,-72 0 124,0-36-141,-37 1 1,1-1-16,-1-35 16,1 35-16,-1 1 15,0-36 1,1 0-16,-1-1 16,37 37-1,-37-36-15,1 35 16,36 1-16,-37-37 15,1 37 1,35-36-16,1 35 16,0 1-1,-37-1-15,73 0 16,-36 36-16,0-71 16,-1 36-1,37-1 1,-36 1-1,0-1-15,-1 0 32,37 1-17,-36-1 32,36 1 63,0 70-1,36 1-78,-36-1-15,0 1-16,37 0 15,-1-1-15,-36 1 16,36-1 0,1 36-16,-1-35 15,0 0 1,-36-1-16,36-35 16,-36 71-16,37-71 15,-1 36 1,-36-1-16,73 1 15,-37 35 1,0-35 0,-36-1-16,36-35 15,-36 36 1,37-1-16,-37 1 31,36-36-31,-36 36 16,36-36-16,-36 35 31,36-35-31,1 36 16,-1-36 15,0 35-31,1 1 16,-1-36-1,36 35-15,-35 1 16,-1 0-16,0-36 15,1 0 1,-1 0-16,36 35 16,1-35-1,-37 36 17,0-36-1,-72 0 78,0 0-109,0 0 16,-73 0-1,73-36-15,-37 1 16,37 35 0,-73 0-16,73-36 15,-37 36-15,37-36 16,-73 36 0,73-35-16,-1 35 15,-35 0 1,36 0-16,-1 0 15,1-36-15,-37 36 32,37 0-32,0 0 15,0 0 1,-1 0 0,37-35-16,-36 35 15,0 0 1,-1 0-1,1 0 1,36-36 0,-36 36-1,0 0 17,-1 0-17,1 0 16,72 0 188,1 0-219,-1 0 16,0 0-16,37 0 15,-1 36 1,1-36-16,-1 0 16,1 35-1,0 1-15,35 35 16,-35-71-16,-1 36 16,1-1-1,0-35-15,-1 36 16,-36-1-1,1-35-15,35 71 16,1-35-16,-37-36 16,37 36-1,-37-1-15,36-35 16,-35 36-16,-1-1 16,37-35-1,-37 36-15,36-36 16,1 35-1,0 1 1,-37-36 0,36 0-16,-35 36 15,-1-36-15,73 35 16,-73-35 0,0 0-16,1 0 15,35 36-15,1-36 16,-37 35-1,37-35-15,-37 0 16,36 0 0,-35 0-16,-1 0 15,0 0-15,0 0 16,1 0 0,-1 0-1,0 0 1,-72 0 171,0 0-171,-1 0 15,1 0-31,0 0 16,0 0-16,-1 0 15,1 0 1,-36 0-16,-1 0 16,37 0-16,-37 0 15,1 0 1,-1 0-16,0 0 16,1 0-1,-1 0-15,37 0 16,-36 0-16,-37 36 15,72-36 1,-35 0-16,36 0 16,-73 0-1,72 0-15,1 0 16,0 0-16,-37 0 16,37 0-1,-36 0 1,35 0-1,1 0-15,0 0 16,36-36-16,-73 36 16,73-35-1,-36 35-15,0-36 16,-1 36 0,1-35-16,0-1 15,-1 36-15,1 0 16,0-36-1,0 36 1,-1-35 0,-35 35-1,72-36 1,-36 1 0,-1 35-1,1 0 1,36-36-1,-36 36 1,-1 0 0,37-35-1,-36 35 1,36-36 0,-36 36-1,0-36 1,-1 36 15,37-35-15,-36 35 15,36-36 16,-36 36-16,-1 0 0,37-35 16,-36-1 0,0 1 31,0 35-31,-1-36-31,1 36 15,36-36-15,-36 36-1,0 0 32,72 0 125,-36 36-156,36 0-1,0-36 1,-36 35-1,37 1-15,-1-36 32,-36 35-32,36 1 15,0-36 17,1 35-32,-37 1 15,36-36 1,-36 36-1,36-36-15,1 35 16,-1 1 0,0-36-16,0 35 15,37 1 1,0-36-16,-37 35 16,36 1-16,-35 0 15,-1-1 1,0-35-16,0 36 15,1-36 1,-1 0-16,0 35 16,37-35-16,-73 36 15,36-36 1,0 0-16,1 0 16,-1 0-1,0 35-15,1-35 16,35 36-16,-36-36 31,1 0-31,-1 0 16,0 36-1,-108-36 188,35 0-171,-35 0-32,36 0 15,-1 0-15,-35 0 16,-37 0 0,36-36-16,1 36 15,-1 0-15,1-36 16,35 1-1,-35-1-15,36 36 16,-37 0 0,0-35-1,37-1-15,0 36 16,0-35 0,-1-1-1,1 0 1,0 36-1,-1-35-15,37-1 32,-36 36-32,0-35 15,36-1 1,-36 1 0,36-1-16,0 0 31,-37 36-16,37-35 1,0-1 0,-36 36-1,0 0 32,36-35-47,-36 35 31,36-36-15,-37 1 0,37-1-1,-36 36 1,36-36 0,-36 1 15,-1 35 0,37-36 0,-36 36 16,36 36 141,0-1-157,0 1 16,0 0-32,0-1 32,0 1-15,0-1-1,0 1-16,0-1 1,0 1 0,0 0 15,0-1-15,0 1-1,0-1 1,0 1 15,0-1-15,0-70 249,0-1-249,0-35 0,0 36-1,0-37 1,-36 37-1,36-36-15,0 35 16,0-35-16,-36 35 16,36 1-1,0-36-15,0 35 32,0 1-32,0-1 15,0 0 1,0 1-1,0-1 32,0 1-47,0-1 32,0 1-17,0-1-15,0 0 16,0 1-1,0-1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21T16:35:46.154"/>
    </inkml:context>
    <inkml:brush xml:id="br0">
      <inkml:brushProperty name="width" value="0.26667" units="cm"/>
      <inkml:brushProperty name="height" value="0.53333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73 1 0,'0'36'328,"0"0"-281,0-1-15,0 1-1,0-1 16,0 1-16,0 0 16,0-1-16,0 1 16,0-1-16,0-70 344,0-1-312,0 1-32,-36 35-15,36-36-1,0 0 48,0 1 15,-37 35-47,37-36-15,0 1 46,0 70 485,0 1-531,0-1 15,0 1 0,0 0 16,0-1-16,37-35 32,-37 36-48,0-1 64,0 1-17,0 0 1,0-1-48,0 1 32,0-1 47,0 1 46,0-1 17,0 1-32,0 1 15,0-2 32,0 1-94,0-1 79,36-35-95,-36 36-15,0 0 422,0-1-438,0 1 0,0-1 16,0 1-16,0 0 1,0-1 61,0 1 64,0-1 171,0 1-266,0 0 63,36-36 203,-36 35-265,37-35 31,-37 36-48,36-36 17,0 0 46,-36-36-15,0 1-78,0-1-1,0 0-15,0 1 16,0-1-16,0 1 16,36 35-1,-36-36-15,0 0 16,0 1 15,0-1 16,0 1-16,0-1 0,0 0-31,0 1 16,0-1 0,0 1-1,0-2 1,0 1 0,0 1-1,0-1-15,0 1 63,0-1-48,0 1 1,0-1 0,0 0-16,0 1 15,-36 35 1,36-36-1,0 1 1,0-1 15,0 72 94,0-1-109,0 1 0,0-1-1,0 37 1,0-37 15,0 1-15,0-1-16,0 1 15,0-1 1,0 1-16,0 36 16,0-36-1,0 35 1,0-35-16,0-1 15,0 1 1,36-1 0,-36 1-16,0 0 31,0-1 0,0 1 32,0-1-1,0 1-62,0 0 47,0-1 31,37-35 110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0780B-1322-48ED-9ADD-DAF6C4C3F9FE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F030B-ACDF-4471-847D-6313C8B56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2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24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3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4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0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0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5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6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EDFD-183A-4041-81C5-7C95A474C770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A2D9-BE27-493B-8323-2F60F69A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8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28.emf"/><Relationship Id="rId26" Type="http://schemas.openxmlformats.org/officeDocument/2006/relationships/image" Target="../media/image32.emf"/><Relationship Id="rId39" Type="http://schemas.openxmlformats.org/officeDocument/2006/relationships/customXml" Target="../ink/ink18.xml"/><Relationship Id="rId3" Type="http://schemas.openxmlformats.org/officeDocument/2006/relationships/image" Target="../media/image22.png"/><Relationship Id="rId21" Type="http://schemas.openxmlformats.org/officeDocument/2006/relationships/customXml" Target="../ink/ink9.xml"/><Relationship Id="rId34" Type="http://schemas.openxmlformats.org/officeDocument/2006/relationships/image" Target="../media/image36.emf"/><Relationship Id="rId42" Type="http://schemas.openxmlformats.org/officeDocument/2006/relationships/image" Target="../media/image40.emf"/><Relationship Id="rId7" Type="http://schemas.openxmlformats.org/officeDocument/2006/relationships/image" Target="../media/image22.emf"/><Relationship Id="rId12" Type="http://schemas.openxmlformats.org/officeDocument/2006/relationships/image" Target="../media/image25.emf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38.emf"/><Relationship Id="rId2" Type="http://schemas.openxmlformats.org/officeDocument/2006/relationships/image" Target="../media/image21.png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29" Type="http://schemas.openxmlformats.org/officeDocument/2006/relationships/customXml" Target="../ink/ink13.xml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24" Type="http://schemas.openxmlformats.org/officeDocument/2006/relationships/image" Target="../media/image31.emf"/><Relationship Id="rId32" Type="http://schemas.openxmlformats.org/officeDocument/2006/relationships/image" Target="../media/image35.emf"/><Relationship Id="rId37" Type="http://schemas.openxmlformats.org/officeDocument/2006/relationships/customXml" Target="../ink/ink17.xml"/><Relationship Id="rId40" Type="http://schemas.openxmlformats.org/officeDocument/2006/relationships/image" Target="../media/image39.emf"/><Relationship Id="rId5" Type="http://schemas.openxmlformats.org/officeDocument/2006/relationships/image" Target="../media/image21.emf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3.emf"/><Relationship Id="rId36" Type="http://schemas.openxmlformats.org/officeDocument/2006/relationships/image" Target="../media/image37.emf"/><Relationship Id="rId10" Type="http://schemas.openxmlformats.org/officeDocument/2006/relationships/image" Target="../media/image24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23.emf"/><Relationship Id="rId14" Type="http://schemas.openxmlformats.org/officeDocument/2006/relationships/image" Target="../media/image26.emf"/><Relationship Id="rId22" Type="http://schemas.openxmlformats.org/officeDocument/2006/relationships/image" Target="../media/image30.emf"/><Relationship Id="rId27" Type="http://schemas.openxmlformats.org/officeDocument/2006/relationships/customXml" Target="../ink/ink12.xml"/><Relationship Id="rId30" Type="http://schemas.openxmlformats.org/officeDocument/2006/relationships/image" Target="../media/image34.emf"/><Relationship Id="rId35" Type="http://schemas.openxmlformats.org/officeDocument/2006/relationships/customXml" Target="../ink/ink16.xml"/><Relationship Id="rId4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2980"/>
            <a:ext cx="9043852" cy="20508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IN" b="1" dirty="0" smtClean="0">
                <a:latin typeface="+mn-lt"/>
              </a:rPr>
              <a:t>Confidence Intervals for Population Proportion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4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I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Chi square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ꭓ</m:t>
                        </m:r>
                      </m:e>
                      <m:sup>
                        <m:r>
                          <a:rPr lang="en-IN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Distributions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24585"/>
                <a:ext cx="10515600" cy="3952377"/>
              </a:xfrm>
            </p:spPr>
            <p:txBody>
              <a:bodyPr/>
              <a:lstStyle/>
              <a:p>
                <a:r>
                  <a:rPr lang="en-IN" dirty="0" smtClean="0"/>
                  <a:t>If a random variable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/>
                  <a:t> has normal distribution, then the      distribution is given by,</a:t>
                </a:r>
              </a:p>
              <a:p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ꭓ</m:t>
                          </m:r>
                        </m:e>
                        <m:sup>
                          <m:r>
                            <a:rPr lang="en-IN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40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4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40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4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40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4000" b="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sz="4000" b="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4000" dirty="0" smtClean="0">
                  <a:solidFill>
                    <a:srgbClr val="C00000"/>
                  </a:solidFill>
                </a:endParaRPr>
              </a:p>
              <a:p>
                <a:endParaRPr lang="en-IN" dirty="0" smtClean="0"/>
              </a:p>
              <a:p>
                <a:r>
                  <a:rPr lang="en-IN" dirty="0" smtClean="0"/>
                  <a:t>This forms a </a:t>
                </a:r>
                <a:r>
                  <a:rPr lang="en-IN" b="1" i="1" dirty="0"/>
                  <a:t>C</a:t>
                </a:r>
                <a:r>
                  <a:rPr lang="en-IN" b="1" i="1" dirty="0" smtClean="0"/>
                  <a:t>hi </a:t>
                </a:r>
                <a:r>
                  <a:rPr lang="en-IN" b="1" i="1" dirty="0"/>
                  <a:t>S</a:t>
                </a:r>
                <a:r>
                  <a:rPr lang="en-IN" b="1" i="1" dirty="0" smtClean="0"/>
                  <a:t>quare Distribution </a:t>
                </a:r>
                <a:r>
                  <a:rPr lang="en-IN" dirty="0" smtClean="0"/>
                  <a:t>for samples of any size n&gt;1.</a:t>
                </a:r>
                <a:endParaRPr lang="en-IN" b="1" i="1" dirty="0" smtClean="0"/>
              </a:p>
              <a:p>
                <a:pPr marL="0" indent="0">
                  <a:buNone/>
                </a:pPr>
                <a:endParaRPr lang="en-IN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24585"/>
                <a:ext cx="10515600" cy="3952377"/>
              </a:xfrm>
              <a:blipFill>
                <a:blip r:embed="rId3"/>
                <a:stretch>
                  <a:fillRect l="-1043" t="-2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009" y="2224585"/>
            <a:ext cx="344317" cy="374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269" y="600891"/>
            <a:ext cx="567148" cy="749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497" y="3813048"/>
            <a:ext cx="574765" cy="6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I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Chi square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     )</m:t>
                    </m:r>
                  </m:oMath>
                </a14:m>
                <a:r>
                  <a:rPr lang="en-I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Distributions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7479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2547257"/>
            <a:ext cx="5183188" cy="364240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As the sample size (n) increases, the d.f. increases.</a:t>
            </a:r>
          </a:p>
          <a:p>
            <a:r>
              <a:rPr lang="en-IN" sz="2000" dirty="0" smtClean="0"/>
              <a:t>Then the curve becomes more symmetric when d.f.=100.</a:t>
            </a:r>
          </a:p>
          <a:p>
            <a:r>
              <a:rPr lang="en-IN" sz="2000" dirty="0" smtClean="0"/>
              <a:t>Gradually curve becomes flatter on further increase in d.f.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202" y="5571266"/>
            <a:ext cx="789868" cy="610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100" y="2547257"/>
            <a:ext cx="4137161" cy="30491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474" y="674993"/>
            <a:ext cx="593726" cy="7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9873"/>
                <a:ext cx="10515600" cy="391708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/>
                  <a:t>Always,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≥ 0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Each cure of        </a:t>
                </a:r>
                <a:r>
                  <a:rPr lang="en-IN" dirty="0" smtClean="0"/>
                  <a:t>distribution is always determined by </a:t>
                </a:r>
                <a:r>
                  <a:rPr lang="en-IN" b="1" i="1" dirty="0" smtClean="0"/>
                  <a:t>Degrees of Freedom</a:t>
                </a:r>
                <a:r>
                  <a:rPr lang="en-IN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/>
                  <a:t>To find </a:t>
                </a:r>
                <a:r>
                  <a:rPr lang="en-IN" b="1" i="1" dirty="0" smtClean="0"/>
                  <a:t>Confidence Interval </a:t>
                </a:r>
                <a:r>
                  <a:rPr lang="en-IN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dirty="0" smtClean="0"/>
                  <a:t>,</a:t>
                </a:r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r>
                  <a:rPr lang="en-IN" i="1" dirty="0" smtClean="0">
                    <a:solidFill>
                      <a:srgbClr val="C00000"/>
                    </a:solidFill>
                  </a:rPr>
                  <a:t>d.f.= n-1</a:t>
                </a:r>
              </a:p>
              <a:p>
                <a:pPr marL="0" indent="0" algn="ctr">
                  <a:buNone/>
                </a:pPr>
                <a:r>
                  <a:rPr lang="en-IN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where, </a:t>
                </a:r>
                <a:r>
                  <a:rPr lang="en-IN" i="1" dirty="0" smtClean="0">
                    <a:solidFill>
                      <a:srgbClr val="C00000"/>
                    </a:solidFill>
                  </a:rPr>
                  <a:t>n=Sample size</a:t>
                </a:r>
              </a:p>
              <a:p>
                <a:pPr marL="0" indent="0">
                  <a:buNone/>
                </a:pPr>
                <a:endParaRPr lang="en-IN" b="1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9873"/>
                <a:ext cx="10515600" cy="3917089"/>
              </a:xfrm>
              <a:blipFill>
                <a:blip r:embed="rId2"/>
                <a:stretch>
                  <a:fillRect l="-1217" t="-2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30" y="2259873"/>
            <a:ext cx="395385" cy="430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9" y="2802175"/>
            <a:ext cx="365216" cy="3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9874"/>
            <a:ext cx="10515600" cy="3917089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N" dirty="0" smtClean="0"/>
              <a:t>The </a:t>
            </a:r>
            <a:r>
              <a:rPr lang="en-IN" b="1" i="1" dirty="0" smtClean="0"/>
              <a:t>area</a:t>
            </a:r>
            <a:r>
              <a:rPr lang="en-IN" dirty="0" smtClean="0"/>
              <a:t> under each curve of        Distribution is </a:t>
            </a:r>
            <a:r>
              <a:rPr lang="en-IN" b="1" i="1" dirty="0" smtClean="0"/>
              <a:t>1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 smtClean="0"/>
              <a:t>Distributions are </a:t>
            </a:r>
            <a:r>
              <a:rPr lang="en-IN" b="1" i="1" dirty="0" smtClean="0"/>
              <a:t>Not Normal </a:t>
            </a:r>
            <a:r>
              <a:rPr lang="en-IN" dirty="0" smtClean="0"/>
              <a:t>and</a:t>
            </a:r>
            <a:r>
              <a:rPr lang="en-IN" b="1" i="1" dirty="0" smtClean="0"/>
              <a:t> Positively Skewed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en-US" dirty="0"/>
              <a:t>T</a:t>
            </a:r>
            <a:r>
              <a:rPr lang="en-US" altLang="en-US" dirty="0" smtClean="0"/>
              <a:t>he distribution </a:t>
            </a:r>
            <a:r>
              <a:rPr lang="en-US" altLang="en-US" dirty="0"/>
              <a:t>becomes somewhat </a:t>
            </a:r>
            <a:r>
              <a:rPr lang="en-US" altLang="en-US" b="1" i="1" dirty="0" smtClean="0"/>
              <a:t>symmetrical</a:t>
            </a:r>
            <a:r>
              <a:rPr lang="en-US" altLang="en-US" dirty="0" smtClean="0"/>
              <a:t>, approximately at </a:t>
            </a:r>
            <a:r>
              <a:rPr lang="en-US" altLang="en-US" b="1" i="1" dirty="0" smtClean="0"/>
              <a:t>100 d.f.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en-US" dirty="0" smtClean="0"/>
              <a:t>Hence, the </a:t>
            </a:r>
            <a:r>
              <a:rPr lang="en-US" altLang="en-US" dirty="0"/>
              <a:t>values </a:t>
            </a:r>
            <a:r>
              <a:rPr lang="en-US" altLang="en-US" dirty="0" smtClean="0"/>
              <a:t>for       will </a:t>
            </a:r>
            <a:r>
              <a:rPr lang="en-US" altLang="en-US" dirty="0"/>
              <a:t>be different on the right and left side of the </a:t>
            </a:r>
            <a:r>
              <a:rPr lang="en-US" altLang="en-US" dirty="0" smtClean="0"/>
              <a:t>distribution as it is not symmetric until 100 d.f. is nearly reached.</a:t>
            </a:r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Font typeface="+mj-lt"/>
              <a:buAutoNum type="arabicPeriod" startAt="4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49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304" y="2259874"/>
            <a:ext cx="371391" cy="404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33" y="4146489"/>
            <a:ext cx="378278" cy="4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9874"/>
            <a:ext cx="10515600" cy="3917089"/>
          </a:xfrm>
        </p:spPr>
        <p:txBody>
          <a:bodyPr/>
          <a:lstStyle/>
          <a:p>
            <a:r>
              <a:rPr lang="en-IN" dirty="0" smtClean="0"/>
              <a:t>The Critical Values for       -Distribution are represented as,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i="1" dirty="0" smtClean="0">
                <a:solidFill>
                  <a:srgbClr val="C00000"/>
                </a:solidFill>
              </a:rPr>
              <a:t>= Left-Critical Value</a:t>
            </a:r>
          </a:p>
          <a:p>
            <a:pPr marL="0" indent="0" algn="ctr">
              <a:buNone/>
            </a:pPr>
            <a:r>
              <a:rPr lang="en-IN" i="1" dirty="0" smtClean="0">
                <a:solidFill>
                  <a:srgbClr val="C00000"/>
                </a:solidFill>
              </a:rPr>
              <a:t> = Right-Critical </a:t>
            </a:r>
            <a:r>
              <a:rPr lang="en-IN" i="1" dirty="0">
                <a:solidFill>
                  <a:srgbClr val="C00000"/>
                </a:solidFill>
              </a:rPr>
              <a:t>Value</a:t>
            </a:r>
          </a:p>
          <a:p>
            <a:endParaRPr lang="en-IN" dirty="0" smtClean="0"/>
          </a:p>
          <a:p>
            <a:r>
              <a:rPr lang="en-IN" dirty="0" smtClean="0"/>
              <a:t>The following figures depicts the </a:t>
            </a:r>
            <a:r>
              <a:rPr lang="en-IN" b="1" i="1" dirty="0" smtClean="0"/>
              <a:t>critical values </a:t>
            </a:r>
            <a:r>
              <a:rPr lang="en-IN" dirty="0" smtClean="0"/>
              <a:t>of      , various </a:t>
            </a:r>
            <a:r>
              <a:rPr lang="en-IN" b="1" i="1" dirty="0" smtClean="0"/>
              <a:t>d.f.</a:t>
            </a:r>
            <a:r>
              <a:rPr lang="en-IN" dirty="0" smtClean="0"/>
              <a:t> and </a:t>
            </a:r>
            <a:r>
              <a:rPr lang="en-IN" b="1" i="1" dirty="0" smtClean="0"/>
              <a:t>areas</a:t>
            </a:r>
            <a:r>
              <a:rPr lang="en-IN" dirty="0" smtClean="0"/>
              <a:t> of it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Values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7" y="4859383"/>
            <a:ext cx="319684" cy="404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99" y="2259874"/>
            <a:ext cx="369569" cy="402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09" y="3108960"/>
            <a:ext cx="673174" cy="617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199" y="3726036"/>
            <a:ext cx="663084" cy="6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1214846" y="2878405"/>
            <a:ext cx="4389120" cy="1754349"/>
          </a:xfrm>
          <a:custGeom>
            <a:avLst/>
            <a:gdLst>
              <a:gd name="connsiteX0" fmla="*/ 0 w 10202091"/>
              <a:gd name="connsiteY0" fmla="*/ 2866931 h 2866931"/>
              <a:gd name="connsiteX1" fmla="*/ 2913017 w 10202091"/>
              <a:gd name="connsiteY1" fmla="*/ 6165 h 2866931"/>
              <a:gd name="connsiteX2" fmla="*/ 5551714 w 10202091"/>
              <a:gd name="connsiteY2" fmla="*/ 2122348 h 2866931"/>
              <a:gd name="connsiteX3" fmla="*/ 10202091 w 10202091"/>
              <a:gd name="connsiteY3" fmla="*/ 2736302 h 2866931"/>
              <a:gd name="connsiteX4" fmla="*/ 10202091 w 10202091"/>
              <a:gd name="connsiteY4" fmla="*/ 2736302 h 2866931"/>
              <a:gd name="connsiteX5" fmla="*/ 10202091 w 10202091"/>
              <a:gd name="connsiteY5" fmla="*/ 2736302 h 286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2091" h="2866931">
                <a:moveTo>
                  <a:pt x="0" y="2866931"/>
                </a:moveTo>
                <a:cubicBezTo>
                  <a:pt x="993865" y="1498596"/>
                  <a:pt x="1987731" y="130262"/>
                  <a:pt x="2913017" y="6165"/>
                </a:cubicBezTo>
                <a:cubicBezTo>
                  <a:pt x="3838303" y="-117932"/>
                  <a:pt x="4336868" y="1667325"/>
                  <a:pt x="5551714" y="2122348"/>
                </a:cubicBezTo>
                <a:cubicBezTo>
                  <a:pt x="6766560" y="2577371"/>
                  <a:pt x="10202091" y="2736302"/>
                  <a:pt x="10202091" y="2736302"/>
                </a:cubicBezTo>
                <a:lnTo>
                  <a:pt x="10202091" y="2736302"/>
                </a:lnTo>
                <a:lnTo>
                  <a:pt x="10202091" y="2736302"/>
                </a:lnTo>
              </a:path>
            </a:pathLst>
          </a:cu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>
            <a:off x="1214846" y="4632754"/>
            <a:ext cx="4881154" cy="17587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538651" y="4572651"/>
            <a:ext cx="446062" cy="64028"/>
          </a:xfrm>
          <a:custGeom>
            <a:avLst/>
            <a:gdLst>
              <a:gd name="connsiteX0" fmla="*/ 0 w 446062"/>
              <a:gd name="connsiteY0" fmla="*/ 0 h 65315"/>
              <a:gd name="connsiteX1" fmla="*/ 65315 w 446062"/>
              <a:gd name="connsiteY1" fmla="*/ 26126 h 65315"/>
              <a:gd name="connsiteX2" fmla="*/ 444138 w 446062"/>
              <a:gd name="connsiteY2" fmla="*/ 52252 h 65315"/>
              <a:gd name="connsiteX3" fmla="*/ 444138 w 446062"/>
              <a:gd name="connsiteY3" fmla="*/ 65315 h 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62" h="65315">
                <a:moveTo>
                  <a:pt x="0" y="0"/>
                </a:moveTo>
                <a:cubicBezTo>
                  <a:pt x="21772" y="8709"/>
                  <a:pt x="42322" y="21527"/>
                  <a:pt x="65315" y="26126"/>
                </a:cubicBezTo>
                <a:cubicBezTo>
                  <a:pt x="139135" y="40890"/>
                  <a:pt x="415858" y="49275"/>
                  <a:pt x="444138" y="52252"/>
                </a:cubicBezTo>
                <a:cubicBezTo>
                  <a:pt x="448468" y="52708"/>
                  <a:pt x="444138" y="60961"/>
                  <a:pt x="444138" y="65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14846" y="2593854"/>
            <a:ext cx="0" cy="2036069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7197634" y="2873837"/>
            <a:ext cx="4156166" cy="1776550"/>
          </a:xfrm>
          <a:custGeom>
            <a:avLst/>
            <a:gdLst>
              <a:gd name="connsiteX0" fmla="*/ 0 w 10202091"/>
              <a:gd name="connsiteY0" fmla="*/ 2866931 h 2866931"/>
              <a:gd name="connsiteX1" fmla="*/ 2913017 w 10202091"/>
              <a:gd name="connsiteY1" fmla="*/ 6165 h 2866931"/>
              <a:gd name="connsiteX2" fmla="*/ 5551714 w 10202091"/>
              <a:gd name="connsiteY2" fmla="*/ 2122348 h 2866931"/>
              <a:gd name="connsiteX3" fmla="*/ 10202091 w 10202091"/>
              <a:gd name="connsiteY3" fmla="*/ 2736302 h 2866931"/>
              <a:gd name="connsiteX4" fmla="*/ 10202091 w 10202091"/>
              <a:gd name="connsiteY4" fmla="*/ 2736302 h 2866931"/>
              <a:gd name="connsiteX5" fmla="*/ 10202091 w 10202091"/>
              <a:gd name="connsiteY5" fmla="*/ 2736302 h 286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2091" h="2866931">
                <a:moveTo>
                  <a:pt x="0" y="2866931"/>
                </a:moveTo>
                <a:cubicBezTo>
                  <a:pt x="993865" y="1498596"/>
                  <a:pt x="1987731" y="130262"/>
                  <a:pt x="2913017" y="6165"/>
                </a:cubicBezTo>
                <a:cubicBezTo>
                  <a:pt x="3838303" y="-117932"/>
                  <a:pt x="4336868" y="1667325"/>
                  <a:pt x="5551714" y="2122348"/>
                </a:cubicBezTo>
                <a:cubicBezTo>
                  <a:pt x="6766560" y="2577371"/>
                  <a:pt x="10202091" y="2736302"/>
                  <a:pt x="10202091" y="2736302"/>
                </a:cubicBezTo>
                <a:lnTo>
                  <a:pt x="10202091" y="2736302"/>
                </a:lnTo>
                <a:lnTo>
                  <a:pt x="10202091" y="2736302"/>
                </a:lnTo>
              </a:path>
            </a:pathLst>
          </a:custGeom>
          <a:ln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indent="0">
              <a:buNone/>
            </a:pPr>
            <a:endParaRPr lang="en-IN" dirty="0"/>
          </a:p>
        </p:txBody>
      </p:sp>
      <p:cxnSp>
        <p:nvCxnSpPr>
          <p:cNvPr id="21" name="Straight Arrow Connector 20"/>
          <p:cNvCxnSpPr>
            <a:stCxn id="18" idx="0"/>
          </p:cNvCxnSpPr>
          <p:nvPr/>
        </p:nvCxnSpPr>
        <p:spPr>
          <a:xfrm flipV="1">
            <a:off x="7197634" y="4650386"/>
            <a:ext cx="4532812" cy="1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0"/>
          </p:cNvCxnSpPr>
          <p:nvPr/>
        </p:nvCxnSpPr>
        <p:spPr>
          <a:xfrm flipV="1">
            <a:off x="7197634" y="2586454"/>
            <a:ext cx="0" cy="2063933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1286309" y="4572008"/>
            <a:ext cx="352697" cy="66651"/>
          </a:xfrm>
          <a:custGeom>
            <a:avLst/>
            <a:gdLst>
              <a:gd name="connsiteX0" fmla="*/ 0 w 352697"/>
              <a:gd name="connsiteY0" fmla="*/ 0 h 66651"/>
              <a:gd name="connsiteX1" fmla="*/ 65314 w 352697"/>
              <a:gd name="connsiteY1" fmla="*/ 26126 h 66651"/>
              <a:gd name="connsiteX2" fmla="*/ 182880 w 352697"/>
              <a:gd name="connsiteY2" fmla="*/ 52252 h 66651"/>
              <a:gd name="connsiteX3" fmla="*/ 235131 w 352697"/>
              <a:gd name="connsiteY3" fmla="*/ 65315 h 66651"/>
              <a:gd name="connsiteX4" fmla="*/ 352697 w 352697"/>
              <a:gd name="connsiteY4" fmla="*/ 65315 h 6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697" h="66651">
                <a:moveTo>
                  <a:pt x="0" y="0"/>
                </a:moveTo>
                <a:cubicBezTo>
                  <a:pt x="21771" y="8709"/>
                  <a:pt x="43069" y="18711"/>
                  <a:pt x="65314" y="26126"/>
                </a:cubicBezTo>
                <a:cubicBezTo>
                  <a:pt x="97173" y="36746"/>
                  <a:pt x="151818" y="45349"/>
                  <a:pt x="182880" y="52252"/>
                </a:cubicBezTo>
                <a:cubicBezTo>
                  <a:pt x="200406" y="56147"/>
                  <a:pt x="217231" y="63938"/>
                  <a:pt x="235131" y="65315"/>
                </a:cubicBezTo>
                <a:cubicBezTo>
                  <a:pt x="274204" y="68321"/>
                  <a:pt x="313508" y="65315"/>
                  <a:pt x="352697" y="65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/>
          <p:cNvCxnSpPr/>
          <p:nvPr/>
        </p:nvCxnSpPr>
        <p:spPr>
          <a:xfrm>
            <a:off x="1567543" y="3977809"/>
            <a:ext cx="26126" cy="66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927771" y="4376066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3" y="4741825"/>
            <a:ext cx="459314" cy="41644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394" y="4739356"/>
            <a:ext cx="404948" cy="3185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9966960" y="4467043"/>
              <a:ext cx="339840" cy="921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9080" y="4371283"/>
                <a:ext cx="4359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Ink 82"/>
              <p14:cNvContentPartPr/>
              <p14:nvPr/>
            </p14:nvContentPartPr>
            <p14:xfrm>
              <a:off x="10293480" y="4472443"/>
              <a:ext cx="1185480" cy="1782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81600" y="4460563"/>
                <a:ext cx="12092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9" name="Ink 98"/>
              <p14:cNvContentPartPr/>
              <p14:nvPr/>
            </p14:nvContentPartPr>
            <p14:xfrm>
              <a:off x="-1084320" y="914246"/>
              <a:ext cx="360" cy="3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096200" y="902366"/>
                <a:ext cx="24120" cy="241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3" name="Straight Connector 102"/>
          <p:cNvCxnSpPr/>
          <p:nvPr/>
        </p:nvCxnSpPr>
        <p:spPr>
          <a:xfrm flipV="1">
            <a:off x="2795760" y="2866050"/>
            <a:ext cx="731211" cy="52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254292" y="3984181"/>
            <a:ext cx="365811" cy="482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474720" y="2472975"/>
                <a:ext cx="1981527" cy="499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IN" sz="1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14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IN" sz="1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472975"/>
                <a:ext cx="1981527" cy="499020"/>
              </a:xfrm>
              <a:prstGeom prst="rect">
                <a:avLst/>
              </a:prstGeom>
              <a:blipFill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2" name="Ink 121"/>
              <p14:cNvContentPartPr/>
              <p14:nvPr/>
            </p14:nvContentPartPr>
            <p14:xfrm>
              <a:off x="7746120" y="6231086"/>
              <a:ext cx="360" cy="3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34240" y="6219206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7" name="Ink 126"/>
              <p14:cNvContentPartPr/>
              <p14:nvPr/>
            </p14:nvContentPartPr>
            <p14:xfrm>
              <a:off x="1658880" y="4036534"/>
              <a:ext cx="4311360" cy="20901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47000" y="4024654"/>
                <a:ext cx="4351680" cy="21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9" name="Ink 128"/>
              <p14:cNvContentPartPr/>
              <p14:nvPr/>
            </p14:nvContentPartPr>
            <p14:xfrm>
              <a:off x="1645920" y="3091332"/>
              <a:ext cx="1006200" cy="962376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98040" y="2995562"/>
                <a:ext cx="1101960" cy="1153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1" name="Ink 130"/>
              <p14:cNvContentPartPr/>
              <p14:nvPr/>
            </p14:nvContentPartPr>
            <p14:xfrm>
              <a:off x="2769480" y="3383344"/>
              <a:ext cx="360" cy="352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21240" y="3289360"/>
                <a:ext cx="96480" cy="1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4" name="Ink 133"/>
              <p14:cNvContentPartPr/>
              <p14:nvPr/>
            </p14:nvContentPartPr>
            <p14:xfrm>
              <a:off x="1760400" y="3017972"/>
              <a:ext cx="1233360" cy="1435977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12160" y="2921856"/>
                <a:ext cx="1329480" cy="1627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5" name="Ink 134"/>
              <p14:cNvContentPartPr/>
              <p14:nvPr/>
            </p14:nvContentPartPr>
            <p14:xfrm>
              <a:off x="1619640" y="4053626"/>
              <a:ext cx="105120" cy="462308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71760" y="3957852"/>
                <a:ext cx="200880" cy="654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1" name="Ink 140"/>
              <p14:cNvContentPartPr/>
              <p14:nvPr/>
            </p14:nvContentPartPr>
            <p14:xfrm>
              <a:off x="2873880" y="3357064"/>
              <a:ext cx="360" cy="352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26000" y="3263432"/>
                <a:ext cx="96120" cy="187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5" name="Ink 144"/>
              <p14:cNvContentPartPr/>
              <p14:nvPr/>
            </p14:nvContentPartPr>
            <p14:xfrm>
              <a:off x="2899800" y="3428244"/>
              <a:ext cx="327240" cy="563592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51920" y="3332091"/>
                <a:ext cx="423000" cy="755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6" name="Ink 145"/>
              <p14:cNvContentPartPr/>
              <p14:nvPr/>
            </p14:nvContentPartPr>
            <p14:xfrm>
              <a:off x="3226680" y="3997144"/>
              <a:ext cx="360" cy="352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78440" y="3903512"/>
                <a:ext cx="96480" cy="187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0" name="Ink 149"/>
              <p14:cNvContentPartPr/>
              <p14:nvPr/>
            </p14:nvContentPartPr>
            <p14:xfrm>
              <a:off x="2390400" y="4383397"/>
              <a:ext cx="1842480" cy="176806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42520" y="4287612"/>
                <a:ext cx="1938240" cy="368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51" name="Ink 150"/>
              <p14:cNvContentPartPr/>
              <p14:nvPr/>
            </p14:nvContentPartPr>
            <p14:xfrm>
              <a:off x="3474720" y="4442412"/>
              <a:ext cx="927360" cy="102696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26840" y="4346202"/>
                <a:ext cx="1023480" cy="295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2" name="Ink 151"/>
              <p14:cNvContentPartPr/>
              <p14:nvPr/>
            </p14:nvContentPartPr>
            <p14:xfrm>
              <a:off x="2976480" y="3795679"/>
              <a:ext cx="1373760" cy="730163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28600" y="3699548"/>
                <a:ext cx="1469520" cy="92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3" name="Ink 152"/>
              <p14:cNvContentPartPr/>
              <p14:nvPr/>
            </p14:nvContentPartPr>
            <p14:xfrm>
              <a:off x="1999080" y="4503722"/>
              <a:ext cx="900720" cy="41996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50840" y="4408244"/>
                <a:ext cx="997200" cy="233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4" name="Ink 153"/>
              <p14:cNvContentPartPr/>
              <p14:nvPr/>
            </p14:nvContentPartPr>
            <p14:xfrm>
              <a:off x="1645920" y="4041665"/>
              <a:ext cx="1345320" cy="525831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98040" y="3945503"/>
                <a:ext cx="1441440" cy="718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5" name="Ink 154"/>
              <p14:cNvContentPartPr/>
              <p14:nvPr/>
            </p14:nvContentPartPr>
            <p14:xfrm>
              <a:off x="2076840" y="2970163"/>
              <a:ext cx="875880" cy="654995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28960" y="2874073"/>
                <a:ext cx="971640" cy="847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6" name="Ink 155"/>
              <p14:cNvContentPartPr/>
              <p14:nvPr/>
            </p14:nvContentPartPr>
            <p14:xfrm>
              <a:off x="1645920" y="3258246"/>
              <a:ext cx="561600" cy="770748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98040" y="3162127"/>
                <a:ext cx="657720" cy="962985"/>
              </a:xfrm>
              <a:prstGeom prst="rect">
                <a:avLst/>
              </a:prstGeom>
            </p:spPr>
          </p:pic>
        </mc:Fallback>
      </mc:AlternateContent>
      <p:pic>
        <p:nvPicPr>
          <p:cNvPr id="187" name="Picture 186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472316" y="3571107"/>
            <a:ext cx="591923" cy="554927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6949896" y="4623499"/>
            <a:ext cx="28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199" name="TextBox 198"/>
          <p:cNvSpPr txBox="1"/>
          <p:nvPr/>
        </p:nvSpPr>
        <p:spPr>
          <a:xfrm>
            <a:off x="2207520" y="5269830"/>
            <a:ext cx="276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Left Tailed Area</a:t>
            </a:r>
            <a:endParaRPr lang="en-IN" b="1" i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8085962" y="5269830"/>
            <a:ext cx="22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Right Tailed Area</a:t>
            </a:r>
            <a:endParaRPr lang="en-IN" b="1" i="1" dirty="0"/>
          </a:p>
        </p:txBody>
      </p:sp>
      <p:sp>
        <p:nvSpPr>
          <p:cNvPr id="201" name="Title 1"/>
          <p:cNvSpPr>
            <a:spLocks noGrp="1"/>
          </p:cNvSpPr>
          <p:nvPr>
            <p:ph type="title"/>
          </p:nvPr>
        </p:nvSpPr>
        <p:spPr>
          <a:xfrm>
            <a:off x="838200" y="409328"/>
            <a:ext cx="10515600" cy="12857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Values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963613" y="1780729"/>
            <a:ext cx="5855198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/>
              <a:t>Areas under different tails of the        curve: </a:t>
            </a:r>
            <a:endParaRPr lang="en-IN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294041" y="1818042"/>
            <a:ext cx="324411" cy="3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034" y="2246811"/>
            <a:ext cx="5447212" cy="1874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84216" y="5212080"/>
                <a:ext cx="9315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We can conclude that the area between both the tails is </a:t>
                </a:r>
                <a14:m>
                  <m:oMath xmlns:m="http://schemas.openxmlformats.org/officeDocument/2006/math">
                    <m:r>
                      <a:rPr lang="en-IN" sz="28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 smtClean="0"/>
                  <a:t>.</a:t>
                </a:r>
                <a:endParaRPr lang="en-I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6" y="5212080"/>
                <a:ext cx="9315378" cy="523220"/>
              </a:xfrm>
              <a:prstGeom prst="rect">
                <a:avLst/>
              </a:prstGeom>
              <a:blipFill>
                <a:blip r:embed="rId3"/>
                <a:stretch>
                  <a:fillRect l="-1178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Values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4376057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Two Tailed Curve Area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6575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37829"/>
                <a:ext cx="10515600" cy="1325563"/>
              </a:xfr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IN" b="1" dirty="0"/>
                  <a:t>Finding Critical Values </a:t>
                </a:r>
                <a:r>
                  <a:rPr lang="en-IN" b="1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ꭓ</m:t>
                        </m:r>
                      </m:e>
                      <m:sup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endParaRPr lang="en-IN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37829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12125"/>
                <a:ext cx="10515600" cy="3864837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>
                    <a:latin typeface="Arial" panose="020B0604020202020204" pitchFamily="34" charset="0"/>
                  </a:rPr>
                  <a:t>Eg-1</a:t>
                </a:r>
                <a:r>
                  <a:rPr lang="en-IN" dirty="0" smtClean="0">
                    <a:latin typeface="Arial" panose="020B0604020202020204" pitchFamily="34" charset="0"/>
                  </a:rPr>
                  <a:t>: Find </a:t>
                </a:r>
                <a:r>
                  <a:rPr lang="en-IN" dirty="0">
                    <a:latin typeface="Arial" panose="020B0604020202020204" pitchFamily="34" charset="0"/>
                  </a:rPr>
                  <a:t>the critical </a:t>
                </a:r>
                <a:r>
                  <a:rPr lang="en-IN" dirty="0" smtClean="0">
                    <a:latin typeface="Arial" panose="020B0604020202020204" pitchFamily="34" charset="0"/>
                  </a:rPr>
                  <a:t>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ꭓ</m:t>
                            </m:r>
                          </m:e>
                          <m:sup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>
                    <a:latin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ꭓ</m:t>
                            </m:r>
                          </m:e>
                          <m:sup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IN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>
                    <a:latin typeface="Arial" panose="020B0604020202020204" pitchFamily="34" charset="0"/>
                  </a:rPr>
                  <a:t> for a </a:t>
                </a:r>
                <a:r>
                  <a:rPr lang="en-IN" dirty="0" smtClean="0">
                    <a:latin typeface="Arial" panose="020B0604020202020204" pitchFamily="34" charset="0"/>
                  </a:rPr>
                  <a:t>90</a:t>
                </a:r>
                <a:r>
                  <a:rPr lang="en-IN" dirty="0">
                    <a:latin typeface="Arial" panose="020B0604020202020204" pitchFamily="34" charset="0"/>
                  </a:rPr>
                  <a:t>% confidence interval when </a:t>
                </a:r>
                <a:r>
                  <a:rPr lang="en-IN" dirty="0" smtClean="0">
                    <a:latin typeface="Arial" panose="020B0604020202020204" pitchFamily="34" charset="0"/>
                  </a:rPr>
                  <a:t>the </a:t>
                </a:r>
                <a:r>
                  <a:rPr lang="en-IN" dirty="0">
                    <a:latin typeface="Arial" panose="020B0604020202020204" pitchFamily="34" charset="0"/>
                  </a:rPr>
                  <a:t>sample </a:t>
                </a:r>
                <a:r>
                  <a:rPr lang="en-IN" dirty="0" smtClean="0">
                    <a:latin typeface="Arial" panose="020B0604020202020204" pitchFamily="34" charset="0"/>
                  </a:rPr>
                  <a:t>size </a:t>
                </a:r>
                <a:r>
                  <a:rPr lang="en-IN" dirty="0">
                    <a:latin typeface="Arial" panose="020B0604020202020204" pitchFamily="34" charset="0"/>
                  </a:rPr>
                  <a:t>is 20</a:t>
                </a:r>
                <a:r>
                  <a:rPr lang="en-IN" dirty="0" smtClean="0">
                    <a:latin typeface="Arial" panose="020B0604020202020204" pitchFamily="34" charset="0"/>
                  </a:rPr>
                  <a:t>.</a:t>
                </a:r>
              </a:p>
              <a:p>
                <a:endParaRPr lang="en-IN" b="1" dirty="0" smtClean="0">
                  <a:latin typeface="Arial" panose="020B0604020202020204" pitchFamily="34" charset="0"/>
                </a:endParaRPr>
              </a:p>
              <a:p>
                <a:r>
                  <a:rPr lang="en-IN" b="1" dirty="0" smtClean="0">
                    <a:latin typeface="Arial" panose="020B0604020202020204" pitchFamily="34" charset="0"/>
                  </a:rPr>
                  <a:t>Sol</a:t>
                </a:r>
                <a:r>
                  <a:rPr lang="en-IN" dirty="0" smtClean="0">
                    <a:latin typeface="Arial" panose="020B0604020202020204" pitchFamily="34" charset="0"/>
                  </a:rPr>
                  <a:t>: </a:t>
                </a:r>
                <a:r>
                  <a:rPr lang="en-IN" dirty="0"/>
                  <a:t>Because the sample size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IN" dirty="0"/>
                  <a:t>, there are </a:t>
                </a:r>
                <a:endParaRPr lang="en-IN" dirty="0" smtClean="0"/>
              </a:p>
              <a:p>
                <a:pPr marL="0" indent="0" algn="ctr">
                  <a:buNone/>
                </a:pPr>
                <a:endParaRPr lang="en-IN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.= 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IN" b="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IN" b="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IN" b="0" dirty="0" smtClean="0">
                    <a:solidFill>
                      <a:srgbClr val="C00000"/>
                    </a:solidFill>
                  </a:rPr>
                  <a:t>	</a:t>
                </a:r>
                <a:endParaRPr lang="en-IN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12125"/>
                <a:ext cx="10515600" cy="3864837"/>
              </a:xfrm>
              <a:blipFill>
                <a:blip r:embed="rId3"/>
                <a:stretch>
                  <a:fillRect l="-1043" t="-2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530" y="577057"/>
            <a:ext cx="540475" cy="7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Areas to the right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ꭓ</m:t>
                            </m:r>
                          </m:e>
                          <m:sup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ꭓ</m:t>
                            </m:r>
                          </m:e>
                          <m:sup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are, </a:t>
                </a:r>
                <a:endParaRPr lang="en-I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endParaRPr lang="en-I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IN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Area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ꭓ</m:t>
                            </m:r>
                          </m:e>
                          <m:sup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</m:d>
                      </m:num>
                      <m:den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I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IN" dirty="0" smtClean="0"/>
                  <a:t>	</a:t>
                </a:r>
              </a:p>
              <a:p>
                <a:pPr marL="0" indent="0" algn="ctr">
                  <a:buNone/>
                </a:pPr>
                <a:r>
                  <a:rPr lang="en-IN" sz="2000" dirty="0" smtClean="0"/>
                  <a:t>Area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ꭓ</m:t>
                            </m:r>
                          </m:e>
                          <m:sup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</m:d>
                      </m:num>
                      <m:den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en-IN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IN" b="1" dirty="0"/>
                  <a:t>Finding Critical Values </a:t>
                </a:r>
                <a:r>
                  <a:rPr lang="en-IN" b="1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ꭓ</m:t>
                        </m:r>
                      </m:e>
                      <m:sup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655" y="609393"/>
            <a:ext cx="566602" cy="8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4559"/>
                <a:ext cx="10515600" cy="398240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Using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.=19</m:t>
                    </m:r>
                  </m:oMath>
                </a14:m>
                <a:r>
                  <a:rPr lang="en-IN" dirty="0"/>
                  <a:t> and the areas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n-IN" dirty="0" smtClean="0"/>
                  <a:t>, we can </a:t>
                </a:r>
                <a:r>
                  <a:rPr lang="en-IN" dirty="0"/>
                  <a:t>find the critical values, as shown by the </a:t>
                </a:r>
                <a:r>
                  <a:rPr lang="en-IN" b="1" i="1" dirty="0" smtClean="0"/>
                  <a:t>highlighted areas </a:t>
                </a:r>
                <a:r>
                  <a:rPr lang="en-IN" dirty="0"/>
                  <a:t>in the table.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4559"/>
                <a:ext cx="10515600" cy="3982403"/>
              </a:xfrm>
              <a:blipFill>
                <a:blip r:embed="rId2"/>
                <a:stretch>
                  <a:fillRect l="-1043" t="-2450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IN" b="1" dirty="0"/>
                  <a:t>Finding Critical Values </a:t>
                </a:r>
                <a:r>
                  <a:rPr lang="en-IN" b="1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ꭓ</m:t>
                        </m:r>
                      </m:e>
                      <m:sup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62" y="3317966"/>
            <a:ext cx="7053943" cy="30436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2530" y="585369"/>
            <a:ext cx="540475" cy="7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697"/>
            <a:ext cx="10515600" cy="133799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Confidence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ntervals for Proportion in One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ample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6811"/>
                <a:ext cx="10515600" cy="3930151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Sample Proportion:</a:t>
                </a: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The ratio of number of successes in a sample to the size of the sample.</a:t>
                </a: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	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I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I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point estimate,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no. of successes in sample,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Sample Size</a:t>
                </a:r>
              </a:p>
              <a:p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This Sample proportion is </a:t>
                </a:r>
                <a:r>
                  <a:rPr lang="en-I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epresented as </a:t>
                </a:r>
                <a:r>
                  <a:rPr lang="en-IN" b="1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Point Estimate</a:t>
                </a: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6811"/>
                <a:ext cx="10515600" cy="3930151"/>
              </a:xfrm>
              <a:blipFill>
                <a:blip r:embed="rId2"/>
                <a:stretch>
                  <a:fillRect l="-1043" t="-26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5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From the table,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ꭓ</m:t>
                            </m:r>
                          </m:e>
                          <m:sup>
                            <m:r>
                              <a:rPr lang="en-I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IN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N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IN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114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marL="0" indent="0" algn="ctr">
                  <a:buNone/>
                </a:pPr>
                <a:endParaRPr lang="en-I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ꭓ</m:t>
                              </m:r>
                            </m:e>
                            <m:sup>
                              <m:r>
                                <a:rPr lang="en-IN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IN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IN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117</m:t>
                      </m:r>
                    </m:oMath>
                  </m:oMathPara>
                </a14:m>
                <a:endParaRPr lang="en-IN" dirty="0" smtClean="0"/>
              </a:p>
              <a:p>
                <a:pPr marL="0" indent="0" algn="ctr">
                  <a:buNone/>
                </a:pPr>
                <a:endParaRPr lang="en-IN" dirty="0"/>
              </a:p>
              <a:p>
                <a:r>
                  <a:rPr lang="en-IN" dirty="0" smtClean="0"/>
                  <a:t>So </a:t>
                </a:r>
                <a14:m>
                  <m:oMath xmlns:m="http://schemas.openxmlformats.org/officeDocument/2006/math">
                    <m:r>
                      <a:rPr lang="en-IN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IN" dirty="0" smtClean="0"/>
                  <a:t> of the </a:t>
                </a:r>
                <a:r>
                  <a:rPr lang="en-IN" b="1" i="1" dirty="0" smtClean="0"/>
                  <a:t>area under curve </a:t>
                </a:r>
                <a:r>
                  <a:rPr lang="en-IN" dirty="0" smtClean="0"/>
                  <a:t>lie between </a:t>
                </a:r>
                <a14:m>
                  <m:oMath xmlns:m="http://schemas.openxmlformats.org/officeDocument/2006/math">
                    <m:r>
                      <a: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114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117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b="1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IN" b="1" dirty="0"/>
                  <a:t>Finding Critical Values </a:t>
                </a:r>
                <a:r>
                  <a:rPr lang="en-IN" b="1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ꭓ</m:t>
                        </m:r>
                      </m:e>
                      <m:sup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endParaRPr lang="en-IN" b="1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599" y="2291597"/>
            <a:ext cx="701164" cy="600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900" y="3200400"/>
            <a:ext cx="560563" cy="572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467" y="618404"/>
            <a:ext cx="514350" cy="7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Graph for the given problem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34" y="2663946"/>
            <a:ext cx="7145131" cy="3304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IN" b="1" dirty="0"/>
                  <a:t>Finding Critical Values </a:t>
                </a:r>
                <a:r>
                  <a:rPr lang="en-IN" b="1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ꭓ</m:t>
                        </m:r>
                      </m:e>
                      <m:sup>
                        <m:r>
                          <a:rPr lang="en-IN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endParaRPr lang="en-IN" b="1" dirty="0"/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467" y="645462"/>
            <a:ext cx="518783" cy="7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b="1" dirty="0" smtClean="0"/>
                  <a:t>C.I.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en-IN" b="1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1" dirty="0" smtClean="0"/>
                  <a:t> and </a:t>
                </a:r>
                <a14:m>
                  <m:oMath xmlns:m="http://schemas.openxmlformats.org/officeDocument/2006/math">
                    <m:r>
                      <a:rPr lang="en-IN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:</a:t>
                </a:r>
              </a:p>
              <a:p>
                <a:pPr marL="0" indent="0" algn="ctr">
                  <a:buNone/>
                </a:pPr>
                <a:endParaRPr lang="en-IN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IN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IN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ꭓ</m:t>
                                  </m:r>
                                </m:e>
                                <m:sup>
                                  <m: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I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IN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IN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ꭓ</m:t>
                                  </m:r>
                                </m:e>
                                <m:sup>
                                  <m: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I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IN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IN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IN" i="1" dirty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/>
                                    <m:sup>
                                      <m:r>
                                        <a:rPr lang="en-IN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I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IN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IN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/>
                          </m:f>
                        </m:e>
                      </m:rad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IN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endParaRPr lang="en-I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/>
              <a:t>Definitions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18" y="3147251"/>
            <a:ext cx="587855" cy="539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84" y="3147250"/>
            <a:ext cx="629605" cy="629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330" y="4695410"/>
            <a:ext cx="562997" cy="562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978" y="4695410"/>
            <a:ext cx="587855" cy="4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384" y="2069976"/>
            <a:ext cx="7459231" cy="460514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/>
              <a:t>Key Points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918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24836"/>
            <a:ext cx="10515600" cy="184244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8000" b="1" dirty="0" smtClean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8306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Confidence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ntervals for Proportion in One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ample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9874"/>
                <a:ext cx="10515600" cy="3917088"/>
              </a:xfrm>
            </p:spPr>
            <p:txBody>
              <a:bodyPr/>
              <a:lstStyle/>
              <a:p>
                <a:r>
                  <a:rPr lang="en-I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Eg :</a:t>
                </a: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During the 7</a:t>
                </a:r>
                <a:r>
                  <a:rPr lang="en-IN" baseline="30000" dirty="0" smtClean="0">
                    <a:solidFill>
                      <a:srgbClr val="C00000"/>
                    </a:solidFill>
                  </a:rPr>
                  <a:t>th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 estimation of the Offspring Cohort in the       Framingham Heart Study, there were 1,219 participants being treated for hypertension and 2,313 who were not on treatment.</a:t>
                </a:r>
              </a:p>
              <a:p>
                <a:r>
                  <a:rPr lang="en-IN" b="1" dirty="0" smtClean="0"/>
                  <a:t>Sol : </a:t>
                </a:r>
                <a:r>
                  <a:rPr lang="en-IN" dirty="0" smtClean="0"/>
                  <a:t>If treatment is called as success, then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= 1,219</a:t>
                </a:r>
              </a:p>
              <a:p>
                <a:pPr marL="0" indent="0">
                  <a:buNone/>
                </a:pPr>
                <a:r>
                  <a:rPr lang="en-IN" b="1" dirty="0"/>
                  <a:t>	</a:t>
                </a:r>
                <a:r>
                  <a:rPr lang="en-IN" b="1" dirty="0" smtClean="0"/>
                  <a:t>					      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= 3,532</a:t>
                </a:r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	</a:t>
                </a:r>
                <a:r>
                  <a:rPr lang="en-IN" b="1" dirty="0" smtClean="0"/>
                  <a:t> </a:t>
                </a:r>
                <a:r>
                  <a:rPr lang="en-IN" dirty="0" smtClean="0"/>
                  <a:t>then, Point </a:t>
                </a:r>
                <a:r>
                  <a:rPr lang="en-IN" dirty="0"/>
                  <a:t>E</a:t>
                </a:r>
                <a:r>
                  <a:rPr lang="en-IN" dirty="0" smtClean="0"/>
                  <a:t>stimate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sz="24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400" dirty="0" smtClean="0">
                              <a:latin typeface="Cambria Math" panose="02040503050406030204" pitchFamily="18" charset="0"/>
                            </a:rPr>
                            <m:t>1219</m:t>
                          </m:r>
                        </m:num>
                        <m:den>
                          <m:r>
                            <a:rPr lang="en-IN" sz="2400" i="0" dirty="0" smtClean="0">
                              <a:latin typeface="Cambria Math" panose="02040503050406030204" pitchFamily="18" charset="0"/>
                            </a:rPr>
                            <m:t>3532</m:t>
                          </m:r>
                        </m:den>
                      </m:f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345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9874"/>
                <a:ext cx="10515600" cy="3917088"/>
              </a:xfrm>
              <a:blipFill>
                <a:blip r:embed="rId2"/>
                <a:stretch>
                  <a:fillRect l="-1043" t="-2648" r="-1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Confidence Intervals for Population Proportion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4561"/>
                <a:ext cx="10515600" cy="3982402"/>
              </a:xfrm>
              <a:ln>
                <a:solidFill>
                  <a:schemeClr val="bg1"/>
                </a:solidFill>
              </a:ln>
            </p:spPr>
            <p:txBody>
              <a:bodyPr>
                <a:normAutofit lnSpcReduction="10000"/>
              </a:bodyPr>
              <a:lstStyle/>
              <a:p>
                <a:r>
                  <a:rPr lang="en-IN" b="1" dirty="0" smtClean="0"/>
                  <a:t>Population Proportion: </a:t>
                </a:r>
                <a:r>
                  <a:rPr lang="en-IN" dirty="0" smtClean="0"/>
                  <a:t>Ratio of number of successes in population to the size of the population.</a:t>
                </a:r>
                <a:endParaRPr lang="en-IN" sz="2400" dirty="0" smtClean="0"/>
              </a:p>
              <a:p>
                <a:pPr marL="0" indent="0">
                  <a:buNone/>
                </a:pPr>
                <a:endParaRPr lang="en-IN" sz="24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=</a:t>
                </a:r>
                <a:r>
                  <a:rPr lang="en-IN" i="1" dirty="0" smtClean="0"/>
                  <a:t> </a:t>
                </a:r>
                <a:r>
                  <a:rPr lang="en-IN" dirty="0" smtClean="0"/>
                  <a:t>population proportion</a:t>
                </a:r>
                <a:r>
                  <a:rPr lang="en-IN" i="1" dirty="0" smtClean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= no. of successes in population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=</a:t>
                </a:r>
                <a:r>
                  <a:rPr lang="en-IN" i="1" dirty="0" smtClean="0"/>
                  <a:t> </a:t>
                </a:r>
                <a:r>
                  <a:rPr lang="en-IN" dirty="0" smtClean="0"/>
                  <a:t>population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4561"/>
                <a:ext cx="10515600" cy="3982402"/>
              </a:xfrm>
              <a:blipFill>
                <a:blip r:embed="rId2"/>
                <a:stretch>
                  <a:fillRect l="-984" t="-3206" r="-150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6811"/>
                <a:ext cx="10515600" cy="39301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For more than 5 successes and 5 failures , the Confidence interval can be calculated as, </a:t>
                </a:r>
                <a:endParaRPr lang="en-IN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I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IN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I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IN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I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I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This means,     </a:t>
                </a:r>
              </a:p>
              <a:p>
                <a:pPr marL="0" indent="0" algn="ctr">
                  <a:buNone/>
                </a:pPr>
                <a:r>
                  <a:rPr lang="en-IN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IN" b="1" i="1" dirty="0" smtClean="0">
                    <a:solidFill>
                      <a:srgbClr val="00B050"/>
                    </a:solidFill>
                  </a:rPr>
                  <a:t>C.I</a:t>
                </a:r>
                <a:r>
                  <a:rPr lang="en-IN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IN" b="1" dirty="0" smtClean="0">
                    <a:solidFill>
                      <a:srgbClr val="00B050"/>
                    </a:solidFill>
                  </a:rPr>
                  <a:t>=</a:t>
                </a:r>
                <a:r>
                  <a:rPr lang="en-IN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IN" b="1" i="1" dirty="0" smtClean="0">
                    <a:solidFill>
                      <a:srgbClr val="00B050"/>
                    </a:solidFill>
                  </a:rPr>
                  <a:t>point estimate</a:t>
                </a:r>
                <a:r>
                  <a:rPr lang="en-IN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b="1" i="1" dirty="0" smtClean="0">
                    <a:solidFill>
                      <a:srgbClr val="00B050"/>
                    </a:solidFill>
                  </a:rPr>
                  <a:t> Margin of Error</a:t>
                </a:r>
              </a:p>
              <a:p>
                <a:endParaRPr lang="en-IN" b="1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6811"/>
                <a:ext cx="10515600" cy="3930151"/>
              </a:xfrm>
              <a:blipFill>
                <a:blip r:embed="rId2"/>
                <a:stretch>
                  <a:fillRect l="-1043" t="-3571" r="-1217" b="-9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Confidence Intervals for Population Proportion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6000"/>
                <a:ext cx="10515600" cy="3890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b="1" i="1" dirty="0" smtClean="0"/>
                  <a:t>Margin of Error </a:t>
                </a:r>
                <a:r>
                  <a:rPr lang="en-IN" dirty="0" smtClean="0"/>
                  <a:t>is given by,</a:t>
                </a:r>
              </a:p>
              <a:p>
                <a:endParaRPr lang="en-IN" dirty="0" smtClean="0"/>
              </a:p>
              <a:p>
                <a:pPr marL="0" indent="0" algn="ctr">
                  <a:buNone/>
                </a:pPr>
                <a:r>
                  <a:rPr lang="en-IN" b="1" i="1" dirty="0" smtClean="0">
                    <a:solidFill>
                      <a:srgbClr val="00B050"/>
                    </a:solidFill>
                  </a:rPr>
                  <a:t>M.E = Critical Value</a:t>
                </a:r>
                <a:r>
                  <a:rPr lang="en-IN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I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𝑺𝒕𝒂𝒏𝒅𝒂𝒓𝒅</m:t>
                    </m:r>
                    <m:r>
                      <a:rPr lang="en-I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𝑬𝒓𝒓𝒐𝒓</m:t>
                    </m:r>
                  </m:oMath>
                </a14:m>
                <a:endParaRPr lang="en-IN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IN" b="1" dirty="0" smtClean="0">
                  <a:solidFill>
                    <a:srgbClr val="00B050"/>
                  </a:solidFill>
                </a:endParaRPr>
              </a:p>
              <a:p>
                <a:r>
                  <a:rPr lang="en-I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So, the </a:t>
                </a:r>
                <a:r>
                  <a:rPr lang="en-IN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</a:t>
                </a:r>
                <a:r>
                  <a:rPr lang="en-IN" b="1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tandard Error </a:t>
                </a:r>
                <a:r>
                  <a:rPr lang="en-IN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 given by, </a:t>
                </a:r>
              </a:p>
              <a:p>
                <a:pPr marL="0" indent="0" algn="ctr">
                  <a:buNone/>
                </a:pPr>
                <a:endParaRPr lang="en-IN" b="1" i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IN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I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IN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I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I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IN" b="1" i="1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6000"/>
                <a:ext cx="10515600" cy="3890963"/>
              </a:xfrm>
              <a:blipFill>
                <a:blip r:embed="rId2"/>
                <a:stretch>
                  <a:fillRect l="-928" t="-31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Confidence Intervals for Population Proportion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99063"/>
                <a:ext cx="10515600" cy="387790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For the above example,</a:t>
                </a:r>
              </a:p>
              <a:p>
                <a:r>
                  <a:rPr lang="en-IN" dirty="0" smtClean="0"/>
                  <a:t>The </a:t>
                </a:r>
                <a:r>
                  <a:rPr lang="en-IN" b="1" i="1" dirty="0" smtClean="0"/>
                  <a:t>Margin of Error</a:t>
                </a:r>
                <a:r>
                  <a:rPr lang="en-IN" b="1" dirty="0" smtClean="0"/>
                  <a:t> </a:t>
                </a:r>
                <a:r>
                  <a:rPr lang="en-IN" dirty="0" smtClean="0"/>
                  <a:t>is computed as,</a:t>
                </a:r>
              </a:p>
              <a:p>
                <a:pPr marL="0" indent="0" algn="ctr">
                  <a:buNone/>
                </a:pPr>
                <a:endParaRPr lang="en-IN" b="1" i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IN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345</m:t>
                              </m:r>
                              <m:d>
                                <m:dPr>
                                  <m:ctrlPr>
                                    <a:rPr lang="en-IN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N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IN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345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3532</m:t>
                              </m:r>
                            </m:den>
                          </m:f>
                        </m:e>
                      </m:rad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016</m:t>
                      </m:r>
                    </m:oMath>
                  </m:oMathPara>
                </a14:m>
                <a:endParaRPr lang="en-IN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Therefore, for </a:t>
                </a:r>
                <a:r>
                  <a:rPr lang="en-IN" b="1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95% confidence level</a:t>
                </a:r>
                <a:r>
                  <a:rPr lang="en-IN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IN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IN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	</a:t>
                </a:r>
                <a:r>
                  <a:rPr lang="en-IN" b="1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Confidence Interval </a:t>
                </a: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(0.345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0.016)	= (0.345,0.361)</a:t>
                </a:r>
                <a:r>
                  <a:rPr lang="en-I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	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99063"/>
                <a:ext cx="10515600" cy="3877900"/>
              </a:xfrm>
              <a:blipFill>
                <a:blip r:embed="rId2"/>
                <a:stretch>
                  <a:fillRect l="-1043" t="-2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Confidence Intervals for Population Proportion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554479"/>
                <a:ext cx="9144000" cy="2338252"/>
              </a:xfr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>
                <a:normAutofit fontScale="90000"/>
              </a:bodyPr>
              <a:lstStyle/>
              <a:p>
                <a:pPr algn="ctr"/>
                <a:r>
                  <a:rPr lang="en-IN" b="1" dirty="0" smtClean="0">
                    <a:solidFill>
                      <a:schemeClr val="accent6"/>
                    </a:solidFill>
                  </a:rPr>
                  <a:t>Confidence Intervals for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1" dirty="0" smtClean="0">
                    <a:solidFill>
                      <a:schemeClr val="accent6"/>
                    </a:solidFill>
                  </a:rPr>
                  <a:t>and Standard Deviation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554479"/>
                <a:ext cx="9144000" cy="2338252"/>
              </a:xfrm>
              <a:blipFill>
                <a:blip r:embed="rId2"/>
                <a:stretch>
                  <a:fillRect t="-10417" b="-15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5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I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Confidence Intervals for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 Standard Deviation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85" b="-2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16629"/>
                <a:ext cx="10515600" cy="3760334"/>
              </a:xfrm>
            </p:spPr>
            <p:txBody>
              <a:bodyPr/>
              <a:lstStyle/>
              <a:p>
                <a:r>
                  <a:rPr lang="en-IN" b="1" i="1" dirty="0" smtClean="0"/>
                  <a:t>Point Estimate </a:t>
                </a:r>
                <a:r>
                  <a:rPr lang="en-IN" dirty="0" smtClean="0"/>
                  <a:t>for population </a:t>
                </a:r>
                <a:r>
                  <a:rPr lang="en-IN" b="1" i="1" dirty="0" smtClean="0"/>
                  <a:t>variance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b="1" i="1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IN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IN" b="1" i="1" dirty="0" smtClean="0"/>
              </a:p>
              <a:p>
                <a:r>
                  <a:rPr lang="en-IN" b="1" i="1" dirty="0" smtClean="0"/>
                  <a:t>Point Estimate </a:t>
                </a:r>
                <a:r>
                  <a:rPr lang="en-IN" dirty="0" smtClean="0"/>
                  <a:t>for population </a:t>
                </a:r>
                <a:r>
                  <a:rPr lang="en-IN" b="1" i="1" dirty="0"/>
                  <a:t>S</a:t>
                </a:r>
                <a:r>
                  <a:rPr lang="en-IN" b="1" i="1" dirty="0" smtClean="0"/>
                  <a:t>tandard </a:t>
                </a:r>
                <a:r>
                  <a:rPr lang="en-IN" b="1" i="1" dirty="0"/>
                  <a:t>D</a:t>
                </a:r>
                <a:r>
                  <a:rPr lang="en-IN" b="1" i="1" dirty="0" smtClean="0"/>
                  <a:t>eviation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IN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b="1" i="1" dirty="0" smtClean="0"/>
                  <a:t>=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IN" b="1" i="1" dirty="0" smtClean="0"/>
              </a:p>
              <a:p>
                <a:r>
                  <a:rPr lang="en-US" altLang="en-US" dirty="0" smtClean="0"/>
                  <a:t>To find the confidence intervals for variances and standard deviations a new statistical distribution is needed</a:t>
                </a:r>
                <a:r>
                  <a:rPr lang="en-IN" altLang="en-US" dirty="0" smtClean="0"/>
                  <a:t>.</a:t>
                </a:r>
              </a:p>
              <a:p>
                <a:r>
                  <a:rPr lang="en-IN" dirty="0" smtClean="0"/>
                  <a:t>Which is known as </a:t>
                </a:r>
              </a:p>
              <a:p>
                <a:pPr marL="0" indent="0" algn="ctr">
                  <a:buNone/>
                </a:pPr>
                <a:r>
                  <a:rPr lang="en-IN" sz="3600" b="1" i="1" dirty="0" smtClean="0">
                    <a:solidFill>
                      <a:srgbClr val="C00000"/>
                    </a:solidFill>
                  </a:rPr>
                  <a:t>“Chi square Distribution”</a:t>
                </a:r>
                <a:endParaRPr lang="en-IN" sz="36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16629"/>
                <a:ext cx="10515600" cy="3760334"/>
              </a:xfrm>
              <a:blipFill>
                <a:blip r:embed="rId3"/>
                <a:stretch>
                  <a:fillRect l="-1043" t="-2269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1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886</Words>
  <Application>Microsoft Office PowerPoint</Application>
  <PresentationFormat>Custom</PresentationFormat>
  <Paragraphs>126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Confidence Intervals for Population Proportion</vt:lpstr>
      <vt:lpstr>Confidence Intervals for Proportion in One Sample</vt:lpstr>
      <vt:lpstr>Confidence Intervals for Proportion in One Sample</vt:lpstr>
      <vt:lpstr>Confidence Intervals for Population Proportion</vt:lpstr>
      <vt:lpstr>Confidence Intervals for Population Proportion</vt:lpstr>
      <vt:lpstr>Confidence Intervals for Population Proportion</vt:lpstr>
      <vt:lpstr>Confidence Intervals for Population Proportion</vt:lpstr>
      <vt:lpstr>Confidence Intervals for Variance σ^2and Standard Deviation σ</vt:lpstr>
      <vt:lpstr>Confidence Intervals for Variance σ^2and Standard Deviation σ</vt:lpstr>
      <vt:lpstr>Chi square 〖(ꭓ〗^2) Distributions</vt:lpstr>
      <vt:lpstr>Chi square (     ) Distributions</vt:lpstr>
      <vt:lpstr>Properties</vt:lpstr>
      <vt:lpstr>Properties</vt:lpstr>
      <vt:lpstr>Critical Values</vt:lpstr>
      <vt:lpstr>Critical Values</vt:lpstr>
      <vt:lpstr>Critical Values</vt:lpstr>
      <vt:lpstr>Finding Critical Values for ꭓ^2 </vt:lpstr>
      <vt:lpstr>Finding Critical Values for ꭓ^2 </vt:lpstr>
      <vt:lpstr>Finding Critical Values for ꭓ^2 </vt:lpstr>
      <vt:lpstr>Finding Critical Values for ꭓ^2 </vt:lpstr>
      <vt:lpstr>Finding Critical Values for ꭓ^2 </vt:lpstr>
      <vt:lpstr>Definitions</vt:lpstr>
      <vt:lpstr>Key Points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 for Population Proportion</dc:title>
  <dc:creator>MounikaRavula Muthyalu</dc:creator>
  <cp:lastModifiedBy>admin</cp:lastModifiedBy>
  <cp:revision>97</cp:revision>
  <dcterms:created xsi:type="dcterms:W3CDTF">2019-04-20T14:43:09Z</dcterms:created>
  <dcterms:modified xsi:type="dcterms:W3CDTF">2019-05-06T16:27:21Z</dcterms:modified>
</cp:coreProperties>
</file>