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2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2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2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8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7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557E-1416-46AF-A7EB-6967CBDE20E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7BD0BB-29CB-4011-8726-23200F2660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7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Fitness Chef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8016" y="3531204"/>
            <a:ext cx="2566835" cy="2472031"/>
          </a:xfrm>
        </p:spPr>
        <p:txBody>
          <a:bodyPr>
            <a:normAutofit/>
          </a:bodyPr>
          <a:lstStyle/>
          <a:p>
            <a:r>
              <a:rPr lang="en-US" b="1" u="sng" dirty="0"/>
              <a:t>Team innovators</a:t>
            </a:r>
          </a:p>
          <a:p>
            <a:r>
              <a:rPr lang="en-US" dirty="0"/>
              <a:t>Revanth Chakilam</a:t>
            </a:r>
          </a:p>
          <a:p>
            <a:r>
              <a:rPr lang="en-US" dirty="0"/>
              <a:t>Nageswara rao</a:t>
            </a:r>
          </a:p>
          <a:p>
            <a:r>
              <a:rPr lang="en-US" dirty="0"/>
              <a:t>Devender Sarda</a:t>
            </a:r>
          </a:p>
          <a:p>
            <a:r>
              <a:rPr lang="en-US" dirty="0"/>
              <a:t>Syed moin</a:t>
            </a:r>
          </a:p>
          <a:p>
            <a:endParaRPr lang="en-US" dirty="0"/>
          </a:p>
          <a:p>
            <a:endParaRPr lang="en-US" u="sng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15" y="426554"/>
            <a:ext cx="2857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1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55488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Fitness Chef is a free calorie counter and weight management program which makes fast and easy to track your calories and maintain/gain/lose weight.</a:t>
            </a:r>
          </a:p>
          <a:p>
            <a:r>
              <a:rPr lang="en-US" dirty="0"/>
              <a:t>Anyone can manage their weight if they have the right tool and support system</a:t>
            </a:r>
          </a:p>
          <a:p>
            <a:r>
              <a:rPr lang="en-US" dirty="0"/>
              <a:t>Medical study shows keeping the food journal and tracking them doubles the chances of managing weight.</a:t>
            </a:r>
          </a:p>
          <a:p>
            <a:r>
              <a:rPr lang="en-US" dirty="0"/>
              <a:t>But most people believe they don't have time to keep track of food and exercises.</a:t>
            </a:r>
          </a:p>
        </p:txBody>
      </p:sp>
      <p:pic>
        <p:nvPicPr>
          <p:cNvPr id="1028" name="Picture 4" descr="Image result for clock and running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398" y="4441751"/>
            <a:ext cx="1565754" cy="156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9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2121694"/>
            <a:ext cx="6381750" cy="3238500"/>
          </a:xfrm>
        </p:spPr>
      </p:pic>
    </p:spTree>
    <p:extLst>
      <p:ext uri="{BB962C8B-B14F-4D97-AF65-F5344CB8AC3E}">
        <p14:creationId xmlns:p14="http://schemas.microsoft.com/office/powerpoint/2010/main" val="280050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2052" name="Picture 4" descr="Image result for android fitn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2234785"/>
            <a:ext cx="311048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bm watson visual rec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72" y="2012400"/>
            <a:ext cx="3873720" cy="189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nutritionix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72" y="4064344"/>
            <a:ext cx="3873720" cy="17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Image result for html5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Image result for html5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2" y="2012400"/>
            <a:ext cx="1817590" cy="181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javascript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40" y="3997730"/>
            <a:ext cx="3302173" cy="185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89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can log a meal/exercise in less than a minute</a:t>
            </a:r>
          </a:p>
          <a:p>
            <a:r>
              <a:rPr lang="en-US" dirty="0"/>
              <a:t>We provide health tips in the news feed of the home page</a:t>
            </a:r>
          </a:p>
          <a:p>
            <a:r>
              <a:rPr lang="en-US" dirty="0"/>
              <a:t>Cardio &amp; Strength exercise guide for the beginners</a:t>
            </a:r>
          </a:p>
          <a:p>
            <a:r>
              <a:rPr lang="en-US" dirty="0"/>
              <a:t>Based on the user inputs, we calculate the target calories for daily intake</a:t>
            </a:r>
          </a:p>
          <a:p>
            <a:r>
              <a:rPr lang="en-US" dirty="0"/>
              <a:t>Image recognition: can add break fast, lunch and snacks by scanning the food item</a:t>
            </a:r>
          </a:p>
          <a:p>
            <a:r>
              <a:rPr lang="en-US" dirty="0"/>
              <a:t>User can track his weekly progress with intuitive graphs</a:t>
            </a:r>
          </a:p>
          <a:p>
            <a:r>
              <a:rPr lang="en-US" dirty="0"/>
              <a:t>User can see the pie chart and bar graph for his daily intake</a:t>
            </a:r>
          </a:p>
          <a:p>
            <a:r>
              <a:rPr lang="en-US" dirty="0"/>
              <a:t>User can view/update the historical data i.e. previous days calorie count/intake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29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226</TotalTime>
  <Words>193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Fitness Chef</vt:lpstr>
      <vt:lpstr>Motivation</vt:lpstr>
      <vt:lpstr>Architecture</vt:lpstr>
      <vt:lpstr>Technologies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Revanth Chakilam</dc:creator>
  <cp:lastModifiedBy>Revanth Chakilam</cp:lastModifiedBy>
  <cp:revision>11</cp:revision>
  <dcterms:created xsi:type="dcterms:W3CDTF">2017-05-01T23:01:20Z</dcterms:created>
  <dcterms:modified xsi:type="dcterms:W3CDTF">2017-05-02T02:48:11Z</dcterms:modified>
</cp:coreProperties>
</file>