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620713"/>
            <a:ext cx="8207375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43088"/>
            <a:ext cx="8212138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E7704CE-8A0E-43FD-B489-9EE038E17A35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50CC4AA-5AF6-4F4F-BBF7-B26335D9CED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7704CE-8A0E-43FD-B489-9EE038E17A3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0CC4AA-5AF6-4F4F-BBF7-B26335D9CED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7704CE-8A0E-43FD-B489-9EE038E17A3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0CC4AA-5AF6-4F4F-BBF7-B26335D9CED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7704CE-8A0E-43FD-B489-9EE038E17A3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0CC4AA-5AF6-4F4F-BBF7-B26335D9CED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7704CE-8A0E-43FD-B489-9EE038E17A3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0CC4AA-5AF6-4F4F-BBF7-B26335D9CED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7704CE-8A0E-43FD-B489-9EE038E17A3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0CC4AA-5AF6-4F4F-BBF7-B26335D9CED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7704CE-8A0E-43FD-B489-9EE038E17A3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0CC4AA-5AF6-4F4F-BBF7-B26335D9CED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7704CE-8A0E-43FD-B489-9EE038E17A3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0CC4AA-5AF6-4F4F-BBF7-B26335D9CED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7704CE-8A0E-43FD-B489-9EE038E17A3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0CC4AA-5AF6-4F4F-BBF7-B26335D9CED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7704CE-8A0E-43FD-B489-9EE038E17A3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0CC4AA-5AF6-4F4F-BBF7-B26335D9CED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7704CE-8A0E-43FD-B489-9EE038E17A3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50CC4AA-5AF6-4F4F-BBF7-B26335D9CEDC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E7704CE-8A0E-43FD-B489-9EE038E17A35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650CC4AA-5AF6-4F4F-BBF7-B26335D9CED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533401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/>
              <a:t>Presentation of </a:t>
            </a:r>
            <a:r>
              <a:rPr lang="en-US" sz="4000" b="1" u="sng" dirty="0" err="1" smtClean="0"/>
              <a:t>calculas</a:t>
            </a:r>
            <a:endParaRPr lang="en-US" sz="40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1752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Name :</a:t>
            </a:r>
            <a:r>
              <a:rPr lang="en-US" sz="2800" dirty="0" smtClean="0"/>
              <a:t>	</a:t>
            </a:r>
            <a:r>
              <a:rPr lang="en-US" sz="2800" dirty="0"/>
              <a:t>	</a:t>
            </a:r>
            <a:r>
              <a:rPr lang="en-US" sz="2800" dirty="0" err="1" smtClean="0"/>
              <a:t>Mubashir</a:t>
            </a:r>
            <a:r>
              <a:rPr lang="en-US" sz="2800" dirty="0" smtClean="0"/>
              <a:t> Ali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28194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Roll No:</a:t>
            </a:r>
            <a:r>
              <a:rPr lang="en-US" sz="3200" dirty="0" smtClean="0"/>
              <a:t>   	          2k20/ITE/73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41148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              Topic 1</a:t>
            </a:r>
            <a:r>
              <a:rPr lang="en-US" sz="2800" b="1" dirty="0" smtClean="0"/>
              <a:t>:    </a:t>
            </a:r>
            <a:r>
              <a:rPr lang="en-US" sz="2800" dirty="0" smtClean="0"/>
              <a:t>Integration by Completing the square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54864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       </a:t>
            </a:r>
            <a:r>
              <a:rPr lang="en-US" sz="2800" b="1" dirty="0" smtClean="0"/>
              <a:t>Topic </a:t>
            </a:r>
            <a:r>
              <a:rPr lang="en-US" sz="2800" b="1" dirty="0" smtClean="0"/>
              <a:t>2</a:t>
            </a:r>
            <a:r>
              <a:rPr lang="en-US" sz="2800" b="1" dirty="0" smtClean="0"/>
              <a:t>:</a:t>
            </a:r>
            <a:r>
              <a:rPr lang="en-US" sz="2800" dirty="0" smtClean="0"/>
              <a:t>	Partial Fraction </a:t>
            </a:r>
            <a:r>
              <a:rPr lang="en-US" sz="2800" dirty="0" err="1" smtClean="0"/>
              <a:t>Decomposion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Partial Fraction </a:t>
            </a:r>
            <a:r>
              <a:rPr lang="en-US" b="1" dirty="0" err="1" smtClean="0"/>
              <a:t>Decomposion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838200" y="1676400"/>
            <a:ext cx="777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</a:t>
            </a:r>
            <a:r>
              <a:rPr lang="en-US" sz="2400" dirty="0" smtClean="0"/>
              <a:t>n </a:t>
            </a:r>
            <a:r>
              <a:rPr lang="en-US" sz="2400" dirty="0" smtClean="0"/>
              <a:t>algebra, the partial fraction decomposition or partial fraction expansion of a rational fraction is an operation that consists of expressing the fraction as a sum of a </a:t>
            </a:r>
            <a:r>
              <a:rPr lang="en-US" sz="2400" dirty="0" smtClean="0"/>
              <a:t>polynomial</a:t>
            </a:r>
            <a:endParaRPr lang="en-US" sz="2400" dirty="0" smtClean="0"/>
          </a:p>
          <a:p>
            <a:r>
              <a:rPr lang="en-US" sz="2400" dirty="0" smtClean="0"/>
              <a:t>Fractions.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38200" y="3581400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Sal explains what partial fraction expansion is by rewriting (x²-2x-37)/(x²-3x-40) as the sum of 1 and two rational expressions with linear denominators.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5263" y="0"/>
            <a:ext cx="875347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85800" y="6096000"/>
            <a:ext cx="655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We add the partial fractions on the right </a:t>
            </a:r>
            <a:r>
              <a:rPr lang="en-US" sz="2400" dirty="0" smtClean="0"/>
              <a:t>side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600" y="194575"/>
            <a:ext cx="8580879" cy="620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757237" y="304800"/>
            <a:ext cx="7629525" cy="477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Integration by Completing the square</a:t>
            </a:r>
            <a:endParaRPr lang="en-US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457200" y="18288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457200" y="228600"/>
            <a:ext cx="82296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471487" y="228600"/>
            <a:ext cx="8201025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649</Words>
  <Application>WPS Presentation</Application>
  <PresentationFormat>On-screen Show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Microsoft YaHei</vt:lpstr>
      <vt:lpstr>Arial Unicode MS</vt:lpstr>
      <vt:lpstr>Orange Waves</vt:lpstr>
      <vt:lpstr>Presentation of calculas</vt:lpstr>
      <vt:lpstr>Partial Fraction Decomposion </vt:lpstr>
      <vt:lpstr>PowerPoint 演示文稿</vt:lpstr>
      <vt:lpstr>PowerPoint 演示文稿</vt:lpstr>
      <vt:lpstr>PowerPoint 演示文稿</vt:lpstr>
      <vt:lpstr>Integration by Completing the square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calculas</dc:title>
  <dc:creator>Dell</dc:creator>
  <cp:lastModifiedBy>AHTEE SHAH</cp:lastModifiedBy>
  <cp:revision>13</cp:revision>
  <dcterms:created xsi:type="dcterms:W3CDTF">2020-09-05T16:25:00Z</dcterms:created>
  <dcterms:modified xsi:type="dcterms:W3CDTF">2020-09-05T20:22:00Z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