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258" r:id="rId3"/>
    <p:sldId id="259" r:id="rId4"/>
    <p:sldId id="265" r:id="rId5"/>
    <p:sldId id="264" r:id="rId6"/>
    <p:sldId id="269" r:id="rId7"/>
    <p:sldId id="274" r:id="rId8"/>
    <p:sldId id="260" r:id="rId9"/>
    <p:sldId id="263" r:id="rId10"/>
    <p:sldId id="261" r:id="rId11"/>
    <p:sldId id="262" r:id="rId12"/>
    <p:sldId id="267" r:id="rId13"/>
    <p:sldId id="266" r:id="rId14"/>
    <p:sldId id="275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5EC108-ABE2-40D6-B288-7CB554262D99}" v="45" dt="2022-12-15T13:58:31.629"/>
    <p1510:client id="{3D7C082F-0A0B-4CE2-97C6-25807FF55822}" v="229" dt="2022-12-15T10:51:13.567"/>
    <p1510:client id="{40E7D2A5-A01C-48AA-9919-72AA62BBC3B9}" v="13" dt="2022-12-15T11:23:31.327"/>
    <p1510:client id="{5EE8816F-C63B-4E5A-9B4B-48ED0129D9C9}" v="2269" dt="2022-12-16T06:23:28.085"/>
    <p1510:client id="{81F70CDC-2C5C-4EC6-A5B0-E7393CB5D0BE}" v="62" dt="2022-12-15T10:44:13.874"/>
    <p1510:client id="{FF0DA9AE-F290-4A3B-93E8-E1F96AA1F6A0}" v="268" dt="2022-12-15T11:19:07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05" autoAdjust="0"/>
  </p:normalViewPr>
  <p:slideViewPr>
    <p:cSldViewPr snapToGrid="0">
      <p:cViewPr varScale="1">
        <p:scale>
          <a:sx n="74" d="100"/>
          <a:sy n="74" d="100"/>
        </p:scale>
        <p:origin x="56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ul Hakimi" userId="8673e72853fc3af2" providerId="LiveId" clId="{40E7D2A5-A01C-48AA-9919-72AA62BBC3B9}"/>
    <pc:docChg chg="undo redo custSel modSld">
      <pc:chgData name="Amirul Hakimi" userId="8673e72853fc3af2" providerId="LiveId" clId="{40E7D2A5-A01C-48AA-9919-72AA62BBC3B9}" dt="2022-12-15T11:23:31.327" v="12" actId="20577"/>
      <pc:docMkLst>
        <pc:docMk/>
      </pc:docMkLst>
      <pc:sldChg chg="modSp mod">
        <pc:chgData name="Amirul Hakimi" userId="8673e72853fc3af2" providerId="LiveId" clId="{40E7D2A5-A01C-48AA-9919-72AA62BBC3B9}" dt="2022-12-15T11:23:31.327" v="12" actId="20577"/>
        <pc:sldMkLst>
          <pc:docMk/>
          <pc:sldMk cId="2702504850" sldId="266"/>
        </pc:sldMkLst>
        <pc:spChg chg="mod">
          <ac:chgData name="Amirul Hakimi" userId="8673e72853fc3af2" providerId="LiveId" clId="{40E7D2A5-A01C-48AA-9919-72AA62BBC3B9}" dt="2022-12-15T11:23:31.327" v="12" actId="20577"/>
          <ac:spMkLst>
            <pc:docMk/>
            <pc:sldMk cId="2702504850" sldId="266"/>
            <ac:spMk id="3" creationId="{0FDA2098-E73D-E625-CE77-DC8D7866E631}"/>
          </ac:spMkLst>
        </pc:spChg>
      </pc:sldChg>
    </pc:docChg>
  </pc:docChgLst>
  <pc:docChgLst>
    <pc:chgData name="Sheikh Adib" userId="cc72b85b3cb90e54" providerId="Windows Live" clId="Web-{81F70CDC-2C5C-4EC6-A5B0-E7393CB5D0BE}"/>
    <pc:docChg chg="modSld">
      <pc:chgData name="Sheikh Adib" userId="cc72b85b3cb90e54" providerId="Windows Live" clId="Web-{81F70CDC-2C5C-4EC6-A5B0-E7393CB5D0BE}" dt="2022-12-15T11:01:20.840" v="99"/>
      <pc:docMkLst>
        <pc:docMk/>
      </pc:docMkLst>
      <pc:sldChg chg="addSp modSp modNotes">
        <pc:chgData name="Sheikh Adib" userId="cc72b85b3cb90e54" providerId="Windows Live" clId="Web-{81F70CDC-2C5C-4EC6-A5B0-E7393CB5D0BE}" dt="2022-12-15T10:44:13.092" v="75" actId="20577"/>
        <pc:sldMkLst>
          <pc:docMk/>
          <pc:sldMk cId="3911330738" sldId="258"/>
        </pc:sldMkLst>
        <pc:spChg chg="mod">
          <ac:chgData name="Sheikh Adib" userId="cc72b85b3cb90e54" providerId="Windows Live" clId="Web-{81F70CDC-2C5C-4EC6-A5B0-E7393CB5D0BE}" dt="2022-12-15T10:44:13.092" v="75" actId="20577"/>
          <ac:spMkLst>
            <pc:docMk/>
            <pc:sldMk cId="3911330738" sldId="258"/>
            <ac:spMk id="3" creationId="{659FC85E-12D4-1573-3E68-1B211B665B71}"/>
          </ac:spMkLst>
        </pc:spChg>
        <pc:spChg chg="add mod">
          <ac:chgData name="Sheikh Adib" userId="cc72b85b3cb90e54" providerId="Windows Live" clId="Web-{81F70CDC-2C5C-4EC6-A5B0-E7393CB5D0BE}" dt="2022-12-15T10:11:17.761" v="5"/>
          <ac:spMkLst>
            <pc:docMk/>
            <pc:sldMk cId="3911330738" sldId="258"/>
            <ac:spMk id="6" creationId="{3BC600A4-9721-1651-F9F8-4797DF1E6AE5}"/>
          </ac:spMkLst>
        </pc:spChg>
      </pc:sldChg>
      <pc:sldChg chg="modSp modNotes">
        <pc:chgData name="Sheikh Adib" userId="cc72b85b3cb90e54" providerId="Windows Live" clId="Web-{81F70CDC-2C5C-4EC6-A5B0-E7393CB5D0BE}" dt="2022-12-15T11:01:20.840" v="99"/>
        <pc:sldMkLst>
          <pc:docMk/>
          <pc:sldMk cId="812664551" sldId="259"/>
        </pc:sldMkLst>
        <pc:spChg chg="mod">
          <ac:chgData name="Sheikh Adib" userId="cc72b85b3cb90e54" providerId="Windows Live" clId="Web-{81F70CDC-2C5C-4EC6-A5B0-E7393CB5D0BE}" dt="2022-12-15T10:37:17.094" v="66" actId="20577"/>
          <ac:spMkLst>
            <pc:docMk/>
            <pc:sldMk cId="812664551" sldId="259"/>
            <ac:spMk id="3" creationId="{AC505BFF-9150-1E4C-D19C-6B734F24F2A4}"/>
          </ac:spMkLst>
        </pc:spChg>
        <pc:picChg chg="mod">
          <ac:chgData name="Sheikh Adib" userId="cc72b85b3cb90e54" providerId="Windows Live" clId="Web-{81F70CDC-2C5C-4EC6-A5B0-E7393CB5D0BE}" dt="2022-12-15T10:12:21.201" v="6"/>
          <ac:picMkLst>
            <pc:docMk/>
            <pc:sldMk cId="812664551" sldId="259"/>
            <ac:picMk id="4" creationId="{B51DE0CF-ED0A-0792-C4BE-053116D08E69}"/>
          </ac:picMkLst>
        </pc:picChg>
      </pc:sldChg>
      <pc:sldChg chg="modSp">
        <pc:chgData name="Sheikh Adib" userId="cc72b85b3cb90e54" providerId="Windows Live" clId="Web-{81F70CDC-2C5C-4EC6-A5B0-E7393CB5D0BE}" dt="2022-12-15T10:29:51.157" v="35" actId="1076"/>
        <pc:sldMkLst>
          <pc:docMk/>
          <pc:sldMk cId="3371074697" sldId="263"/>
        </pc:sldMkLst>
        <pc:picChg chg="mod">
          <ac:chgData name="Sheikh Adib" userId="cc72b85b3cb90e54" providerId="Windows Live" clId="Web-{81F70CDC-2C5C-4EC6-A5B0-E7393CB5D0BE}" dt="2022-12-15T10:29:51.157" v="35" actId="1076"/>
          <ac:picMkLst>
            <pc:docMk/>
            <pc:sldMk cId="3371074697" sldId="263"/>
            <ac:picMk id="4" creationId="{A034BD9A-1675-824C-9802-133097CEC46B}"/>
          </ac:picMkLst>
        </pc:picChg>
      </pc:sldChg>
      <pc:sldChg chg="addSp modSp">
        <pc:chgData name="Sheikh Adib" userId="cc72b85b3cb90e54" providerId="Windows Live" clId="Web-{81F70CDC-2C5C-4EC6-A5B0-E7393CB5D0BE}" dt="2022-12-15T10:12:36.873" v="7"/>
        <pc:sldMkLst>
          <pc:docMk/>
          <pc:sldMk cId="2547900839" sldId="265"/>
        </pc:sldMkLst>
        <pc:spChg chg="mod">
          <ac:chgData name="Sheikh Adib" userId="cc72b85b3cb90e54" providerId="Windows Live" clId="Web-{81F70CDC-2C5C-4EC6-A5B0-E7393CB5D0BE}" dt="2022-12-15T10:02:26.103" v="1" actId="14100"/>
          <ac:spMkLst>
            <pc:docMk/>
            <pc:sldMk cId="2547900839" sldId="265"/>
            <ac:spMk id="4" creationId="{AF491FE6-3B4E-14CF-A7B8-B92CC03A32EE}"/>
          </ac:spMkLst>
        </pc:spChg>
        <pc:picChg chg="add mod">
          <ac:chgData name="Sheikh Adib" userId="cc72b85b3cb90e54" providerId="Windows Live" clId="Web-{81F70CDC-2C5C-4EC6-A5B0-E7393CB5D0BE}" dt="2022-12-15T10:02:21.603" v="0"/>
          <ac:picMkLst>
            <pc:docMk/>
            <pc:sldMk cId="2547900839" sldId="265"/>
            <ac:picMk id="4" creationId="{0D5389CB-3E42-D4A9-BDC4-66C8D230C90D}"/>
          </ac:picMkLst>
        </pc:picChg>
        <pc:picChg chg="mod">
          <ac:chgData name="Sheikh Adib" userId="cc72b85b3cb90e54" providerId="Windows Live" clId="Web-{81F70CDC-2C5C-4EC6-A5B0-E7393CB5D0BE}" dt="2022-12-15T10:12:36.873" v="7"/>
          <ac:picMkLst>
            <pc:docMk/>
            <pc:sldMk cId="2547900839" sldId="265"/>
            <ac:picMk id="5" creationId="{0D5389CB-3E42-D4A9-BDC4-66C8D230C90D}"/>
          </ac:picMkLst>
        </pc:picChg>
      </pc:sldChg>
      <pc:sldChg chg="modSp">
        <pc:chgData name="Sheikh Adib" userId="cc72b85b3cb90e54" providerId="Windows Live" clId="Web-{81F70CDC-2C5C-4EC6-A5B0-E7393CB5D0BE}" dt="2022-12-15T10:29:22.406" v="33"/>
        <pc:sldMkLst>
          <pc:docMk/>
          <pc:sldMk cId="4232670880" sldId="269"/>
        </pc:sldMkLst>
        <pc:picChg chg="mod">
          <ac:chgData name="Sheikh Adib" userId="cc72b85b3cb90e54" providerId="Windows Live" clId="Web-{81F70CDC-2C5C-4EC6-A5B0-E7393CB5D0BE}" dt="2022-12-15T10:29:22.406" v="33"/>
          <ac:picMkLst>
            <pc:docMk/>
            <pc:sldMk cId="4232670880" sldId="269"/>
            <ac:picMk id="4" creationId="{0FDCCD1A-5A89-D907-1EB6-7D5BD0812187}"/>
          </ac:picMkLst>
        </pc:picChg>
        <pc:picChg chg="mod">
          <ac:chgData name="Sheikh Adib" userId="cc72b85b3cb90e54" providerId="Windows Live" clId="Web-{81F70CDC-2C5C-4EC6-A5B0-E7393CB5D0BE}" dt="2022-12-15T10:29:16.156" v="32"/>
          <ac:picMkLst>
            <pc:docMk/>
            <pc:sldMk cId="4232670880" sldId="269"/>
            <ac:picMk id="5" creationId="{0B0863E6-EAAC-1E01-CD74-E3FAE18DA973}"/>
          </ac:picMkLst>
        </pc:picChg>
      </pc:sldChg>
      <pc:sldChg chg="modNotes">
        <pc:chgData name="Sheikh Adib" userId="cc72b85b3cb90e54" providerId="Windows Live" clId="Web-{81F70CDC-2C5C-4EC6-A5B0-E7393CB5D0BE}" dt="2022-12-15T10:27:42.575" v="9"/>
        <pc:sldMkLst>
          <pc:docMk/>
          <pc:sldMk cId="2840440305" sldId="270"/>
        </pc:sldMkLst>
      </pc:sldChg>
    </pc:docChg>
  </pc:docChgLst>
  <pc:docChgLst>
    <pc:chgData name="Sheikh Adib" userId="cc72b85b3cb90e54" providerId="Windows Live" clId="Web-{C14120EC-DB8B-4A0D-AED9-E0C9F27A67DC}"/>
    <pc:docChg chg="modSld">
      <pc:chgData name="Sheikh Adib" userId="cc72b85b3cb90e54" providerId="Windows Live" clId="Web-{C14120EC-DB8B-4A0D-AED9-E0C9F27A67DC}" dt="2022-12-14T19:57:53.692" v="7" actId="14100"/>
      <pc:docMkLst>
        <pc:docMk/>
      </pc:docMkLst>
      <pc:sldChg chg="addSp modSp">
        <pc:chgData name="Sheikh Adib" userId="cc72b85b3cb90e54" providerId="Windows Live" clId="Web-{C14120EC-DB8B-4A0D-AED9-E0C9F27A67DC}" dt="2022-12-14T19:45:48.054" v="3" actId="1076"/>
        <pc:sldMkLst>
          <pc:docMk/>
          <pc:sldMk cId="3911330738" sldId="258"/>
        </pc:sldMkLst>
        <pc:spChg chg="mod">
          <ac:chgData name="Sheikh Adib" userId="cc72b85b3cb90e54" providerId="Windows Live" clId="Web-{C14120EC-DB8B-4A0D-AED9-E0C9F27A67DC}" dt="2022-12-14T19:45:36.710" v="0" actId="20577"/>
          <ac:spMkLst>
            <pc:docMk/>
            <pc:sldMk cId="3911330738" sldId="258"/>
            <ac:spMk id="3" creationId="{659FC85E-12D4-1573-3E68-1B211B665B71}"/>
          </ac:spMkLst>
        </pc:spChg>
        <pc:picChg chg="add mod">
          <ac:chgData name="Sheikh Adib" userId="cc72b85b3cb90e54" providerId="Windows Live" clId="Web-{C14120EC-DB8B-4A0D-AED9-E0C9F27A67DC}" dt="2022-12-14T19:45:48.054" v="3" actId="1076"/>
          <ac:picMkLst>
            <pc:docMk/>
            <pc:sldMk cId="3911330738" sldId="258"/>
            <ac:picMk id="4" creationId="{C594A1F7-D8EC-8408-CCE8-0BF577BB6261}"/>
          </ac:picMkLst>
        </pc:picChg>
      </pc:sldChg>
      <pc:sldChg chg="addSp modSp">
        <pc:chgData name="Sheikh Adib" userId="cc72b85b3cb90e54" providerId="Windows Live" clId="Web-{C14120EC-DB8B-4A0D-AED9-E0C9F27A67DC}" dt="2022-12-14T19:57:53.692" v="7" actId="14100"/>
        <pc:sldMkLst>
          <pc:docMk/>
          <pc:sldMk cId="812664551" sldId="259"/>
        </pc:sldMkLst>
        <pc:picChg chg="add mod">
          <ac:chgData name="Sheikh Adib" userId="cc72b85b3cb90e54" providerId="Windows Live" clId="Web-{C14120EC-DB8B-4A0D-AED9-E0C9F27A67DC}" dt="2022-12-14T19:57:53.692" v="7" actId="14100"/>
          <ac:picMkLst>
            <pc:docMk/>
            <pc:sldMk cId="812664551" sldId="259"/>
            <ac:picMk id="4" creationId="{B51DE0CF-ED0A-0792-C4BE-053116D08E69}"/>
          </ac:picMkLst>
        </pc:picChg>
      </pc:sldChg>
    </pc:docChg>
  </pc:docChgLst>
  <pc:docChgLst>
    <pc:chgData name="Guest User" providerId="Windows Live" clId="Web-{125EC108-ABE2-40D6-B288-7CB554262D99}"/>
    <pc:docChg chg="modSld">
      <pc:chgData name="Guest User" userId="" providerId="Windows Live" clId="Web-{125EC108-ABE2-40D6-B288-7CB554262D99}" dt="2022-12-15T14:28:51.398" v="134"/>
      <pc:docMkLst>
        <pc:docMk/>
      </pc:docMkLst>
      <pc:sldChg chg="modNotes">
        <pc:chgData name="Guest User" userId="" providerId="Windows Live" clId="Web-{125EC108-ABE2-40D6-B288-7CB554262D99}" dt="2022-12-15T14:28:51.398" v="134"/>
        <pc:sldMkLst>
          <pc:docMk/>
          <pc:sldMk cId="1464031739" sldId="261"/>
        </pc:sldMkLst>
      </pc:sldChg>
      <pc:sldChg chg="modSp">
        <pc:chgData name="Guest User" userId="" providerId="Windows Live" clId="Web-{125EC108-ABE2-40D6-B288-7CB554262D99}" dt="2022-12-15T13:58:31.629" v="43" actId="20577"/>
        <pc:sldMkLst>
          <pc:docMk/>
          <pc:sldMk cId="1788010667" sldId="262"/>
        </pc:sldMkLst>
        <pc:spChg chg="mod">
          <ac:chgData name="Guest User" userId="" providerId="Windows Live" clId="Web-{125EC108-ABE2-40D6-B288-7CB554262D99}" dt="2022-12-15T13:58:31.629" v="43" actId="20577"/>
          <ac:spMkLst>
            <pc:docMk/>
            <pc:sldMk cId="1788010667" sldId="262"/>
            <ac:spMk id="3" creationId="{A117C7BE-DB7A-638C-9D77-B1DD27B222DD}"/>
          </ac:spMkLst>
        </pc:spChg>
      </pc:sldChg>
    </pc:docChg>
  </pc:docChgLst>
  <pc:docChgLst>
    <pc:chgData name="Sheikh Adib" userId="cc72b85b3cb90e54" providerId="LiveId" clId="{5EE8816F-C63B-4E5A-9B4B-48ED0129D9C9}"/>
    <pc:docChg chg="undo redo custSel addSld delSld modSld sldOrd">
      <pc:chgData name="Sheikh Adib" userId="cc72b85b3cb90e54" providerId="LiveId" clId="{5EE8816F-C63B-4E5A-9B4B-48ED0129D9C9}" dt="2022-12-16T08:40:14.236" v="3000" actId="1076"/>
      <pc:docMkLst>
        <pc:docMk/>
      </pc:docMkLst>
      <pc:sldChg chg="addSp modSp mod">
        <pc:chgData name="Sheikh Adib" userId="cc72b85b3cb90e54" providerId="LiveId" clId="{5EE8816F-C63B-4E5A-9B4B-48ED0129D9C9}" dt="2022-12-15T10:10:40.503" v="1983" actId="113"/>
        <pc:sldMkLst>
          <pc:docMk/>
          <pc:sldMk cId="3911330738" sldId="258"/>
        </pc:sldMkLst>
        <pc:spChg chg="mod">
          <ac:chgData name="Sheikh Adib" userId="cc72b85b3cb90e54" providerId="LiveId" clId="{5EE8816F-C63B-4E5A-9B4B-48ED0129D9C9}" dt="2022-12-15T10:01:08.632" v="1856" actId="2711"/>
          <ac:spMkLst>
            <pc:docMk/>
            <pc:sldMk cId="3911330738" sldId="258"/>
            <ac:spMk id="2" creationId="{5739F6AD-D198-33A3-970D-96DAF13827A5}"/>
          </ac:spMkLst>
        </pc:spChg>
        <pc:spChg chg="mod">
          <ac:chgData name="Sheikh Adib" userId="cc72b85b3cb90e54" providerId="LiveId" clId="{5EE8816F-C63B-4E5A-9B4B-48ED0129D9C9}" dt="2022-12-15T10:10:40.503" v="1983" actId="113"/>
          <ac:spMkLst>
            <pc:docMk/>
            <pc:sldMk cId="3911330738" sldId="258"/>
            <ac:spMk id="3" creationId="{659FC85E-12D4-1573-3E68-1B211B665B71}"/>
          </ac:spMkLst>
        </pc:spChg>
        <pc:spChg chg="add mod">
          <ac:chgData name="Sheikh Adib" userId="cc72b85b3cb90e54" providerId="LiveId" clId="{5EE8816F-C63B-4E5A-9B4B-48ED0129D9C9}" dt="2022-12-15T10:01:26.210" v="1859" actId="14100"/>
          <ac:spMkLst>
            <pc:docMk/>
            <pc:sldMk cId="3911330738" sldId="258"/>
            <ac:spMk id="5" creationId="{CD9D0084-32E8-F728-7AD5-0CE9858A5716}"/>
          </ac:spMkLst>
        </pc:spChg>
        <pc:picChg chg="mod">
          <ac:chgData name="Sheikh Adib" userId="cc72b85b3cb90e54" providerId="LiveId" clId="{5EE8816F-C63B-4E5A-9B4B-48ED0129D9C9}" dt="2022-12-15T10:06:51.036" v="1925" actId="1076"/>
          <ac:picMkLst>
            <pc:docMk/>
            <pc:sldMk cId="3911330738" sldId="258"/>
            <ac:picMk id="4" creationId="{C594A1F7-D8EC-8408-CCE8-0BF577BB6261}"/>
          </ac:picMkLst>
        </pc:picChg>
      </pc:sldChg>
      <pc:sldChg chg="addSp modSp mod">
        <pc:chgData name="Sheikh Adib" userId="cc72b85b3cb90e54" providerId="LiveId" clId="{5EE8816F-C63B-4E5A-9B4B-48ED0129D9C9}" dt="2022-12-15T10:01:46.549" v="1865" actId="1076"/>
        <pc:sldMkLst>
          <pc:docMk/>
          <pc:sldMk cId="812664551" sldId="259"/>
        </pc:sldMkLst>
        <pc:spChg chg="mod">
          <ac:chgData name="Sheikh Adib" userId="cc72b85b3cb90e54" providerId="LiveId" clId="{5EE8816F-C63B-4E5A-9B4B-48ED0129D9C9}" dt="2022-12-15T10:01:42.810" v="1863" actId="20577"/>
          <ac:spMkLst>
            <pc:docMk/>
            <pc:sldMk cId="812664551" sldId="259"/>
            <ac:spMk id="2" creationId="{6470CD26-09B3-4580-9A98-16D1F09DCD92}"/>
          </ac:spMkLst>
        </pc:spChg>
        <pc:spChg chg="mod">
          <ac:chgData name="Sheikh Adib" userId="cc72b85b3cb90e54" providerId="LiveId" clId="{5EE8816F-C63B-4E5A-9B4B-48ED0129D9C9}" dt="2022-12-14T16:10:55.587" v="103" actId="20577"/>
          <ac:spMkLst>
            <pc:docMk/>
            <pc:sldMk cId="812664551" sldId="259"/>
            <ac:spMk id="3" creationId="{AC505BFF-9150-1E4C-D19C-6B734F24F2A4}"/>
          </ac:spMkLst>
        </pc:spChg>
        <pc:spChg chg="add mod">
          <ac:chgData name="Sheikh Adib" userId="cc72b85b3cb90e54" providerId="LiveId" clId="{5EE8816F-C63B-4E5A-9B4B-48ED0129D9C9}" dt="2022-12-15T10:01:30.653" v="1860"/>
          <ac:spMkLst>
            <pc:docMk/>
            <pc:sldMk cId="812664551" sldId="259"/>
            <ac:spMk id="5" creationId="{26D03745-17DC-000B-C281-24E96A8DB553}"/>
          </ac:spMkLst>
        </pc:spChg>
        <pc:picChg chg="mod">
          <ac:chgData name="Sheikh Adib" userId="cc72b85b3cb90e54" providerId="LiveId" clId="{5EE8816F-C63B-4E5A-9B4B-48ED0129D9C9}" dt="2022-12-15T10:01:46.549" v="1865" actId="1076"/>
          <ac:picMkLst>
            <pc:docMk/>
            <pc:sldMk cId="812664551" sldId="259"/>
            <ac:picMk id="4" creationId="{B51DE0CF-ED0A-0792-C4BE-053116D08E69}"/>
          </ac:picMkLst>
        </pc:picChg>
      </pc:sldChg>
      <pc:sldChg chg="addSp delSp modSp mod ord modClrScheme chgLayout modNotesTx">
        <pc:chgData name="Sheikh Adib" userId="cc72b85b3cb90e54" providerId="LiveId" clId="{5EE8816F-C63B-4E5A-9B4B-48ED0129D9C9}" dt="2022-12-16T06:23:19.651" v="2998" actId="20577"/>
        <pc:sldMkLst>
          <pc:docMk/>
          <pc:sldMk cId="2366847609" sldId="260"/>
        </pc:sldMkLst>
        <pc:spChg chg="del mod ord">
          <ac:chgData name="Sheikh Adib" userId="cc72b85b3cb90e54" providerId="LiveId" clId="{5EE8816F-C63B-4E5A-9B4B-48ED0129D9C9}" dt="2022-12-15T09:19:51.629" v="1127" actId="700"/>
          <ac:spMkLst>
            <pc:docMk/>
            <pc:sldMk cId="2366847609" sldId="260"/>
            <ac:spMk id="2" creationId="{B0691122-3E61-B8B3-9A9C-80792D9C530B}"/>
          </ac:spMkLst>
        </pc:spChg>
        <pc:spChg chg="add del mod ord">
          <ac:chgData name="Sheikh Adib" userId="cc72b85b3cb90e54" providerId="LiveId" clId="{5EE8816F-C63B-4E5A-9B4B-48ED0129D9C9}" dt="2022-12-15T10:34:51.814" v="2153" actId="20577"/>
          <ac:spMkLst>
            <pc:docMk/>
            <pc:sldMk cId="2366847609" sldId="260"/>
            <ac:spMk id="3" creationId="{B98DEE9F-5D34-2206-F30D-4751ED8E71A1}"/>
          </ac:spMkLst>
        </pc:spChg>
        <pc:spChg chg="add mod ord">
          <ac:chgData name="Sheikh Adib" userId="cc72b85b3cb90e54" providerId="LiveId" clId="{5EE8816F-C63B-4E5A-9B4B-48ED0129D9C9}" dt="2022-12-15T13:44:20.973" v="2466" actId="20577"/>
          <ac:spMkLst>
            <pc:docMk/>
            <pc:sldMk cId="2366847609" sldId="260"/>
            <ac:spMk id="9" creationId="{B1FD3326-92C7-C79E-C81D-867B386600AB}"/>
          </ac:spMkLst>
        </pc:spChg>
        <pc:spChg chg="add mod ord">
          <ac:chgData name="Sheikh Adib" userId="cc72b85b3cb90e54" providerId="LiveId" clId="{5EE8816F-C63B-4E5A-9B4B-48ED0129D9C9}" dt="2022-12-15T13:44:14.344" v="2457" actId="20577"/>
          <ac:spMkLst>
            <pc:docMk/>
            <pc:sldMk cId="2366847609" sldId="260"/>
            <ac:spMk id="10" creationId="{2D3E86EF-9B1A-0C0C-B19B-6090FC407C17}"/>
          </ac:spMkLst>
        </pc:spChg>
        <pc:spChg chg="add mod ord">
          <ac:chgData name="Sheikh Adib" userId="cc72b85b3cb90e54" providerId="LiveId" clId="{5EE8816F-C63B-4E5A-9B4B-48ED0129D9C9}" dt="2022-12-15T10:33:08.876" v="2132" actId="20577"/>
          <ac:spMkLst>
            <pc:docMk/>
            <pc:sldMk cId="2366847609" sldId="260"/>
            <ac:spMk id="11" creationId="{BEC2BDF3-C8A8-9263-AA17-08870EBD5854}"/>
          </ac:spMkLst>
        </pc:spChg>
        <pc:spChg chg="add mod ord">
          <ac:chgData name="Sheikh Adib" userId="cc72b85b3cb90e54" providerId="LiveId" clId="{5EE8816F-C63B-4E5A-9B4B-48ED0129D9C9}" dt="2022-12-15T13:41:41.144" v="2406" actId="20577"/>
          <ac:spMkLst>
            <pc:docMk/>
            <pc:sldMk cId="2366847609" sldId="260"/>
            <ac:spMk id="12" creationId="{6F582850-51DF-1ED5-9AB6-F7E72585FFD9}"/>
          </ac:spMkLst>
        </pc:spChg>
        <pc:spChg chg="add mod">
          <ac:chgData name="Sheikh Adib" userId="cc72b85b3cb90e54" providerId="LiveId" clId="{5EE8816F-C63B-4E5A-9B4B-48ED0129D9C9}" dt="2022-12-15T09:28:37.477" v="1235" actId="208"/>
          <ac:spMkLst>
            <pc:docMk/>
            <pc:sldMk cId="2366847609" sldId="260"/>
            <ac:spMk id="21" creationId="{43BB7150-883F-CCC4-0230-F86A39572EA0}"/>
          </ac:spMkLst>
        </pc:spChg>
        <pc:spChg chg="add del mod">
          <ac:chgData name="Sheikh Adib" userId="cc72b85b3cb90e54" providerId="LiveId" clId="{5EE8816F-C63B-4E5A-9B4B-48ED0129D9C9}" dt="2022-12-15T09:36:15.386" v="1434" actId="478"/>
          <ac:spMkLst>
            <pc:docMk/>
            <pc:sldMk cId="2366847609" sldId="260"/>
            <ac:spMk id="23" creationId="{977C8F97-525B-3D25-BC76-86909DD146AA}"/>
          </ac:spMkLst>
        </pc:spChg>
        <pc:spChg chg="add mod">
          <ac:chgData name="Sheikh Adib" userId="cc72b85b3cb90e54" providerId="LiveId" clId="{5EE8816F-C63B-4E5A-9B4B-48ED0129D9C9}" dt="2022-12-15T10:02:36.949" v="1880"/>
          <ac:spMkLst>
            <pc:docMk/>
            <pc:sldMk cId="2366847609" sldId="260"/>
            <ac:spMk id="25" creationId="{E9DC9287-23A9-F4C2-8C80-9248613AC442}"/>
          </ac:spMkLst>
        </pc:spChg>
        <pc:spChg chg="add mod ord">
          <ac:chgData name="Sheikh Adib" userId="cc72b85b3cb90e54" providerId="LiveId" clId="{5EE8816F-C63B-4E5A-9B4B-48ED0129D9C9}" dt="2022-12-15T10:32:30.706" v="2117" actId="207"/>
          <ac:spMkLst>
            <pc:docMk/>
            <pc:sldMk cId="2366847609" sldId="260"/>
            <ac:spMk id="26" creationId="{FEA2EB3F-9C5D-84FD-4FCE-C536304081A9}"/>
          </ac:spMkLst>
        </pc:spChg>
        <pc:spChg chg="add mod ord">
          <ac:chgData name="Sheikh Adib" userId="cc72b85b3cb90e54" providerId="LiveId" clId="{5EE8816F-C63B-4E5A-9B4B-48ED0129D9C9}" dt="2022-12-15T10:32:30.706" v="2117" actId="207"/>
          <ac:spMkLst>
            <pc:docMk/>
            <pc:sldMk cId="2366847609" sldId="260"/>
            <ac:spMk id="27" creationId="{A509B351-AFC2-AB57-7A85-3BC9F6C5C303}"/>
          </ac:spMkLst>
        </pc:spChg>
        <pc:spChg chg="add mod ord">
          <ac:chgData name="Sheikh Adib" userId="cc72b85b3cb90e54" providerId="LiveId" clId="{5EE8816F-C63B-4E5A-9B4B-48ED0129D9C9}" dt="2022-12-15T10:32:30.706" v="2117" actId="207"/>
          <ac:spMkLst>
            <pc:docMk/>
            <pc:sldMk cId="2366847609" sldId="260"/>
            <ac:spMk id="28" creationId="{796EAC3E-DBEE-BCEE-AF29-442EA622BCE2}"/>
          </ac:spMkLst>
        </pc:spChg>
        <pc:spChg chg="add mod ord">
          <ac:chgData name="Sheikh Adib" userId="cc72b85b3cb90e54" providerId="LiveId" clId="{5EE8816F-C63B-4E5A-9B4B-48ED0129D9C9}" dt="2022-12-15T10:33:39.425" v="2136" actId="14100"/>
          <ac:spMkLst>
            <pc:docMk/>
            <pc:sldMk cId="2366847609" sldId="260"/>
            <ac:spMk id="29" creationId="{D36D30D5-7194-6712-DDE9-973624D465C1}"/>
          </ac:spMkLst>
        </pc:spChg>
        <pc:graphicFrameChg chg="add del mod">
          <ac:chgData name="Sheikh Adib" userId="cc72b85b3cb90e54" providerId="LiveId" clId="{5EE8816F-C63B-4E5A-9B4B-48ED0129D9C9}" dt="2022-12-15T09:10:50.024" v="896" actId="478"/>
          <ac:graphicFrameMkLst>
            <pc:docMk/>
            <pc:sldMk cId="2366847609" sldId="260"/>
            <ac:graphicFrameMk id="4" creationId="{C1C226B2-1334-76F0-18A5-333675E82B69}"/>
          </ac:graphicFrameMkLst>
        </pc:graphicFrameChg>
        <pc:graphicFrameChg chg="add del mod modGraphic">
          <ac:chgData name="Sheikh Adib" userId="cc72b85b3cb90e54" providerId="LiveId" clId="{5EE8816F-C63B-4E5A-9B4B-48ED0129D9C9}" dt="2022-12-15T09:10:47.156" v="895" actId="478"/>
          <ac:graphicFrameMkLst>
            <pc:docMk/>
            <pc:sldMk cId="2366847609" sldId="260"/>
            <ac:graphicFrameMk id="5" creationId="{4E919E0F-3EE1-7199-32C7-B2335CF25346}"/>
          </ac:graphicFrameMkLst>
        </pc:graphicFrameChg>
        <pc:graphicFrameChg chg="add del">
          <ac:chgData name="Sheikh Adib" userId="cc72b85b3cb90e54" providerId="LiveId" clId="{5EE8816F-C63B-4E5A-9B4B-48ED0129D9C9}" dt="2022-12-15T09:13:33.456" v="1059" actId="26606"/>
          <ac:graphicFrameMkLst>
            <pc:docMk/>
            <pc:sldMk cId="2366847609" sldId="260"/>
            <ac:graphicFrameMk id="6" creationId="{E58C6A75-8E77-04EB-D203-CDA4D07C6999}"/>
          </ac:graphicFrameMkLst>
        </pc:graphicFrameChg>
        <pc:graphicFrameChg chg="add del">
          <ac:chgData name="Sheikh Adib" userId="cc72b85b3cb90e54" providerId="LiveId" clId="{5EE8816F-C63B-4E5A-9B4B-48ED0129D9C9}" dt="2022-12-15T09:10:00.330" v="866" actId="26606"/>
          <ac:graphicFrameMkLst>
            <pc:docMk/>
            <pc:sldMk cId="2366847609" sldId="260"/>
            <ac:graphicFrameMk id="7" creationId="{7102FDCA-FE3B-238C-EA50-8E07B25A59D4}"/>
          </ac:graphicFrameMkLst>
        </pc:graphicFrameChg>
        <pc:graphicFrameChg chg="add del">
          <ac:chgData name="Sheikh Adib" userId="cc72b85b3cb90e54" providerId="LiveId" clId="{5EE8816F-C63B-4E5A-9B4B-48ED0129D9C9}" dt="2022-12-15T09:18:11.324" v="1114" actId="26606"/>
          <ac:graphicFrameMkLst>
            <pc:docMk/>
            <pc:sldMk cId="2366847609" sldId="260"/>
            <ac:graphicFrameMk id="8" creationId="{92C00769-AC89-9696-1952-EF2F90CABC89}"/>
          </ac:graphicFrameMkLst>
        </pc:graphicFrameChg>
        <pc:graphicFrameChg chg="add mod modGraphic">
          <ac:chgData name="Sheikh Adib" userId="cc72b85b3cb90e54" providerId="LiveId" clId="{5EE8816F-C63B-4E5A-9B4B-48ED0129D9C9}" dt="2022-12-15T14:42:49.075" v="2989" actId="20577"/>
          <ac:graphicFrameMkLst>
            <pc:docMk/>
            <pc:sldMk cId="2366847609" sldId="260"/>
            <ac:graphicFrameMk id="22" creationId="{51ED6850-F758-4BE0-BB00-ACD64BF6D641}"/>
          </ac:graphicFrameMkLst>
        </pc:graphicFrameChg>
        <pc:graphicFrameChg chg="add mod modGraphic">
          <ac:chgData name="Sheikh Adib" userId="cc72b85b3cb90e54" providerId="LiveId" clId="{5EE8816F-C63B-4E5A-9B4B-48ED0129D9C9}" dt="2022-12-15T09:52:00.040" v="1575" actId="12385"/>
          <ac:graphicFrameMkLst>
            <pc:docMk/>
            <pc:sldMk cId="2366847609" sldId="260"/>
            <ac:graphicFrameMk id="24" creationId="{DB815082-CDD2-9F2A-07E8-D4191F87611C}"/>
          </ac:graphicFrameMkLst>
        </pc:graphicFrameChg>
        <pc:picChg chg="add mod">
          <ac:chgData name="Sheikh Adib" userId="cc72b85b3cb90e54" providerId="LiveId" clId="{5EE8816F-C63B-4E5A-9B4B-48ED0129D9C9}" dt="2022-12-15T10:32:55.499" v="2118" actId="207"/>
          <ac:picMkLst>
            <pc:docMk/>
            <pc:sldMk cId="2366847609" sldId="260"/>
            <ac:picMk id="14" creationId="{1AA926F3-2440-215D-4B1E-A8789A743A0F}"/>
          </ac:picMkLst>
        </pc:picChg>
        <pc:picChg chg="add mod">
          <ac:chgData name="Sheikh Adib" userId="cc72b85b3cb90e54" providerId="LiveId" clId="{5EE8816F-C63B-4E5A-9B4B-48ED0129D9C9}" dt="2022-12-15T10:34:49.332" v="2150" actId="1076"/>
          <ac:picMkLst>
            <pc:docMk/>
            <pc:sldMk cId="2366847609" sldId="260"/>
            <ac:picMk id="16" creationId="{0ED63BD7-4BCB-FCF3-D0C8-5AF3CC98F51D}"/>
          </ac:picMkLst>
        </pc:picChg>
        <pc:picChg chg="add mod">
          <ac:chgData name="Sheikh Adib" userId="cc72b85b3cb90e54" providerId="LiveId" clId="{5EE8816F-C63B-4E5A-9B4B-48ED0129D9C9}" dt="2022-12-15T10:32:55.499" v="2118" actId="207"/>
          <ac:picMkLst>
            <pc:docMk/>
            <pc:sldMk cId="2366847609" sldId="260"/>
            <ac:picMk id="18" creationId="{561B7467-2434-E1D0-E803-8B54FC01AEC7}"/>
          </ac:picMkLst>
        </pc:picChg>
        <pc:picChg chg="add mod">
          <ac:chgData name="Sheikh Adib" userId="cc72b85b3cb90e54" providerId="LiveId" clId="{5EE8816F-C63B-4E5A-9B4B-48ED0129D9C9}" dt="2022-12-15T10:33:57.412" v="2144" actId="1076"/>
          <ac:picMkLst>
            <pc:docMk/>
            <pc:sldMk cId="2366847609" sldId="260"/>
            <ac:picMk id="20" creationId="{C8DCA237-C301-E896-A290-7890BB0CF5ED}"/>
          </ac:picMkLst>
        </pc:picChg>
      </pc:sldChg>
      <pc:sldChg chg="addSp delSp modSp mod">
        <pc:chgData name="Sheikh Adib" userId="cc72b85b3cb90e54" providerId="LiveId" clId="{5EE8816F-C63B-4E5A-9B4B-48ED0129D9C9}" dt="2022-12-15T14:21:18.938" v="2766" actId="478"/>
        <pc:sldMkLst>
          <pc:docMk/>
          <pc:sldMk cId="1464031739" sldId="261"/>
        </pc:sldMkLst>
        <pc:spChg chg="mod">
          <ac:chgData name="Sheikh Adib" userId="cc72b85b3cb90e54" providerId="LiveId" clId="{5EE8816F-C63B-4E5A-9B4B-48ED0129D9C9}" dt="2022-12-15T10:03:42.910" v="1886" actId="2711"/>
          <ac:spMkLst>
            <pc:docMk/>
            <pc:sldMk cId="1464031739" sldId="261"/>
            <ac:spMk id="2" creationId="{B40399B0-93A1-DCBF-6E53-7EDE731C41BF}"/>
          </ac:spMkLst>
        </pc:spChg>
        <pc:spChg chg="mod">
          <ac:chgData name="Sheikh Adib" userId="cc72b85b3cb90e54" providerId="LiveId" clId="{5EE8816F-C63B-4E5A-9B4B-48ED0129D9C9}" dt="2022-12-15T13:57:21.295" v="2564" actId="5793"/>
          <ac:spMkLst>
            <pc:docMk/>
            <pc:sldMk cId="1464031739" sldId="261"/>
            <ac:spMk id="3" creationId="{7271919F-798A-6C43-3032-45EF42632530}"/>
          </ac:spMkLst>
        </pc:spChg>
        <pc:spChg chg="add mod">
          <ac:chgData name="Sheikh Adib" userId="cc72b85b3cb90e54" providerId="LiveId" clId="{5EE8816F-C63B-4E5A-9B4B-48ED0129D9C9}" dt="2022-12-15T10:03:47.212" v="1887"/>
          <ac:spMkLst>
            <pc:docMk/>
            <pc:sldMk cId="1464031739" sldId="261"/>
            <ac:spMk id="5" creationId="{97D1A6D8-1E80-2B97-1975-A1A27F5A5921}"/>
          </ac:spMkLst>
        </pc:spChg>
        <pc:spChg chg="add del mod">
          <ac:chgData name="Sheikh Adib" userId="cc72b85b3cb90e54" providerId="LiveId" clId="{5EE8816F-C63B-4E5A-9B4B-48ED0129D9C9}" dt="2022-12-15T10:10:16.548" v="1979" actId="478"/>
          <ac:spMkLst>
            <pc:docMk/>
            <pc:sldMk cId="1464031739" sldId="261"/>
            <ac:spMk id="6" creationId="{4A65495F-DE88-23DD-D08C-811D512F520F}"/>
          </ac:spMkLst>
        </pc:spChg>
        <pc:graphicFrameChg chg="add mod modGraphic">
          <ac:chgData name="Sheikh Adib" userId="cc72b85b3cb90e54" providerId="LiveId" clId="{5EE8816F-C63B-4E5A-9B4B-48ED0129D9C9}" dt="2022-12-15T14:19:38.737" v="2742" actId="20577"/>
          <ac:graphicFrameMkLst>
            <pc:docMk/>
            <pc:sldMk cId="1464031739" sldId="261"/>
            <ac:graphicFrameMk id="4" creationId="{7C50F012-C389-02D8-F30F-4AD6F5F3B147}"/>
          </ac:graphicFrameMkLst>
        </pc:graphicFrameChg>
        <pc:picChg chg="add del mod">
          <ac:chgData name="Sheikh Adib" userId="cc72b85b3cb90e54" providerId="LiveId" clId="{5EE8816F-C63B-4E5A-9B4B-48ED0129D9C9}" dt="2022-12-15T10:10:56.276" v="1985" actId="478"/>
          <ac:picMkLst>
            <pc:docMk/>
            <pc:sldMk cId="1464031739" sldId="261"/>
            <ac:picMk id="8" creationId="{AB91C411-37A7-7D23-71B7-31EFD04545AD}"/>
          </ac:picMkLst>
        </pc:picChg>
        <pc:picChg chg="add del mod">
          <ac:chgData name="Sheikh Adib" userId="cc72b85b3cb90e54" providerId="LiveId" clId="{5EE8816F-C63B-4E5A-9B4B-48ED0129D9C9}" dt="2022-12-15T14:19:28.551" v="2732" actId="478"/>
          <ac:picMkLst>
            <pc:docMk/>
            <pc:sldMk cId="1464031739" sldId="261"/>
            <ac:picMk id="10" creationId="{667D9AC1-48F5-8011-FC57-26D4C1F275E8}"/>
          </ac:picMkLst>
        </pc:picChg>
        <pc:picChg chg="add mod">
          <ac:chgData name="Sheikh Adib" userId="cc72b85b3cb90e54" providerId="LiveId" clId="{5EE8816F-C63B-4E5A-9B4B-48ED0129D9C9}" dt="2022-12-15T14:18:03.731" v="2713" actId="1076"/>
          <ac:picMkLst>
            <pc:docMk/>
            <pc:sldMk cId="1464031739" sldId="261"/>
            <ac:picMk id="12" creationId="{809C8A94-50AD-9B48-EC1C-20C6C8A0A34B}"/>
          </ac:picMkLst>
        </pc:picChg>
        <pc:picChg chg="add del mod">
          <ac:chgData name="Sheikh Adib" userId="cc72b85b3cb90e54" providerId="LiveId" clId="{5EE8816F-C63B-4E5A-9B4B-48ED0129D9C9}" dt="2022-12-15T14:18:06.582" v="2715" actId="21"/>
          <ac:picMkLst>
            <pc:docMk/>
            <pc:sldMk cId="1464031739" sldId="261"/>
            <ac:picMk id="14" creationId="{7047D218-4050-315C-75F7-207767D83AED}"/>
          </ac:picMkLst>
        </pc:picChg>
        <pc:picChg chg="add mod modCrop">
          <ac:chgData name="Sheikh Adib" userId="cc72b85b3cb90e54" providerId="LiveId" clId="{5EE8816F-C63B-4E5A-9B4B-48ED0129D9C9}" dt="2022-12-15T14:19:24.706" v="2731" actId="1076"/>
          <ac:picMkLst>
            <pc:docMk/>
            <pc:sldMk cId="1464031739" sldId="261"/>
            <ac:picMk id="15" creationId="{ABDB1A44-66D3-1F8C-3FF2-1C4E666CD253}"/>
          </ac:picMkLst>
        </pc:picChg>
        <pc:picChg chg="add mod">
          <ac:chgData name="Sheikh Adib" userId="cc72b85b3cb90e54" providerId="LiveId" clId="{5EE8816F-C63B-4E5A-9B4B-48ED0129D9C9}" dt="2022-12-15T14:20:07.884" v="2750" actId="1440"/>
          <ac:picMkLst>
            <pc:docMk/>
            <pc:sldMk cId="1464031739" sldId="261"/>
            <ac:picMk id="17" creationId="{DAD21B94-A61A-9DAD-28FC-282EC4D53346}"/>
          </ac:picMkLst>
        </pc:picChg>
        <pc:picChg chg="add mod modCrop">
          <ac:chgData name="Sheikh Adib" userId="cc72b85b3cb90e54" providerId="LiveId" clId="{5EE8816F-C63B-4E5A-9B4B-48ED0129D9C9}" dt="2022-12-15T14:20:32.469" v="2757" actId="1076"/>
          <ac:picMkLst>
            <pc:docMk/>
            <pc:sldMk cId="1464031739" sldId="261"/>
            <ac:picMk id="18" creationId="{A3F8DFE3-A9A2-8076-AED5-261B0CCB0B0E}"/>
          </ac:picMkLst>
        </pc:picChg>
        <pc:picChg chg="add del mod">
          <ac:chgData name="Sheikh Adib" userId="cc72b85b3cb90e54" providerId="LiveId" clId="{5EE8816F-C63B-4E5A-9B4B-48ED0129D9C9}" dt="2022-12-15T14:21:18.938" v="2766" actId="478"/>
          <ac:picMkLst>
            <pc:docMk/>
            <pc:sldMk cId="1464031739" sldId="261"/>
            <ac:picMk id="20" creationId="{D4C33831-6102-7A59-F157-B21685AC6E4D}"/>
          </ac:picMkLst>
        </pc:picChg>
      </pc:sldChg>
      <pc:sldChg chg="addSp modSp mod">
        <pc:chgData name="Sheikh Adib" userId="cc72b85b3cb90e54" providerId="LiveId" clId="{5EE8816F-C63B-4E5A-9B4B-48ED0129D9C9}" dt="2022-12-15T14:26:43.323" v="2986" actId="20577"/>
        <pc:sldMkLst>
          <pc:docMk/>
          <pc:sldMk cId="1788010667" sldId="262"/>
        </pc:sldMkLst>
        <pc:spChg chg="mod">
          <ac:chgData name="Sheikh Adib" userId="cc72b85b3cb90e54" providerId="LiveId" clId="{5EE8816F-C63B-4E5A-9B4B-48ED0129D9C9}" dt="2022-12-15T14:02:49.799" v="2671" actId="20577"/>
          <ac:spMkLst>
            <pc:docMk/>
            <pc:sldMk cId="1788010667" sldId="262"/>
            <ac:spMk id="2" creationId="{BCBC632A-E20F-99E0-9960-74248CC06159}"/>
          </ac:spMkLst>
        </pc:spChg>
        <pc:spChg chg="mod">
          <ac:chgData name="Sheikh Adib" userId="cc72b85b3cb90e54" providerId="LiveId" clId="{5EE8816F-C63B-4E5A-9B4B-48ED0129D9C9}" dt="2022-12-15T14:26:43.323" v="2986" actId="20577"/>
          <ac:spMkLst>
            <pc:docMk/>
            <pc:sldMk cId="1788010667" sldId="262"/>
            <ac:spMk id="3" creationId="{A117C7BE-DB7A-638C-9D77-B1DD27B222DD}"/>
          </ac:spMkLst>
        </pc:spChg>
        <pc:spChg chg="add mod">
          <ac:chgData name="Sheikh Adib" userId="cc72b85b3cb90e54" providerId="LiveId" clId="{5EE8816F-C63B-4E5A-9B4B-48ED0129D9C9}" dt="2022-12-15T10:03:48.625" v="1888"/>
          <ac:spMkLst>
            <pc:docMk/>
            <pc:sldMk cId="1788010667" sldId="262"/>
            <ac:spMk id="4" creationId="{F7E54BE8-A7B8-4533-41F5-38146DD51ED4}"/>
          </ac:spMkLst>
        </pc:spChg>
      </pc:sldChg>
      <pc:sldChg chg="addSp delSp modSp mod">
        <pc:chgData name="Sheikh Adib" userId="cc72b85b3cb90e54" providerId="LiveId" clId="{5EE8816F-C63B-4E5A-9B4B-48ED0129D9C9}" dt="2022-12-15T13:44:40.951" v="2472" actId="1076"/>
        <pc:sldMkLst>
          <pc:docMk/>
          <pc:sldMk cId="3371074697" sldId="263"/>
        </pc:sldMkLst>
        <pc:spChg chg="mod">
          <ac:chgData name="Sheikh Adib" userId="cc72b85b3cb90e54" providerId="LiveId" clId="{5EE8816F-C63B-4E5A-9B4B-48ED0129D9C9}" dt="2022-12-15T13:44:30.523" v="2467" actId="20577"/>
          <ac:spMkLst>
            <pc:docMk/>
            <pc:sldMk cId="3371074697" sldId="263"/>
            <ac:spMk id="2" creationId="{8E061CEC-822C-E94C-ED8D-83685E2FFEB3}"/>
          </ac:spMkLst>
        </pc:spChg>
        <pc:spChg chg="mod">
          <ac:chgData name="Sheikh Adib" userId="cc72b85b3cb90e54" providerId="LiveId" clId="{5EE8816F-C63B-4E5A-9B4B-48ED0129D9C9}" dt="2022-12-15T13:44:34.367" v="2469" actId="27636"/>
          <ac:spMkLst>
            <pc:docMk/>
            <pc:sldMk cId="3371074697" sldId="263"/>
            <ac:spMk id="3" creationId="{22C75762-6C8C-DBF1-3DAE-48284CF5BB7C}"/>
          </ac:spMkLst>
        </pc:spChg>
        <pc:spChg chg="add mod">
          <ac:chgData name="Sheikh Adib" userId="cc72b85b3cb90e54" providerId="LiveId" clId="{5EE8816F-C63B-4E5A-9B4B-48ED0129D9C9}" dt="2022-12-15T10:03:19.380" v="1881"/>
          <ac:spMkLst>
            <pc:docMk/>
            <pc:sldMk cId="3371074697" sldId="263"/>
            <ac:spMk id="5" creationId="{A1D969E6-8CB0-9A19-5DDD-54B5BAE2C575}"/>
          </ac:spMkLst>
        </pc:spChg>
        <pc:picChg chg="mod">
          <ac:chgData name="Sheikh Adib" userId="cc72b85b3cb90e54" providerId="LiveId" clId="{5EE8816F-C63B-4E5A-9B4B-48ED0129D9C9}" dt="2022-12-15T10:07:47.415" v="1953" actId="1076"/>
          <ac:picMkLst>
            <pc:docMk/>
            <pc:sldMk cId="3371074697" sldId="263"/>
            <ac:picMk id="4" creationId="{A034BD9A-1675-824C-9802-133097CEC46B}"/>
          </ac:picMkLst>
        </pc:picChg>
        <pc:picChg chg="add del mod">
          <ac:chgData name="Sheikh Adib" userId="cc72b85b3cb90e54" providerId="LiveId" clId="{5EE8816F-C63B-4E5A-9B4B-48ED0129D9C9}" dt="2022-12-15T10:39:43.227" v="2226" actId="478"/>
          <ac:picMkLst>
            <pc:docMk/>
            <pc:sldMk cId="3371074697" sldId="263"/>
            <ac:picMk id="6" creationId="{5C821DA2-DA87-D5CE-36A8-BB2A0747E4E2}"/>
          </ac:picMkLst>
        </pc:picChg>
        <pc:picChg chg="add mod">
          <ac:chgData name="Sheikh Adib" userId="cc72b85b3cb90e54" providerId="LiveId" clId="{5EE8816F-C63B-4E5A-9B4B-48ED0129D9C9}" dt="2022-12-15T10:41:05.208" v="2264" actId="207"/>
          <ac:picMkLst>
            <pc:docMk/>
            <pc:sldMk cId="3371074697" sldId="263"/>
            <ac:picMk id="7" creationId="{20349E85-3B01-B8FE-5F55-7726AA26E167}"/>
          </ac:picMkLst>
        </pc:picChg>
        <pc:picChg chg="add mod">
          <ac:chgData name="Sheikh Adib" userId="cc72b85b3cb90e54" providerId="LiveId" clId="{5EE8816F-C63B-4E5A-9B4B-48ED0129D9C9}" dt="2022-12-15T10:41:05.208" v="2264" actId="207"/>
          <ac:picMkLst>
            <pc:docMk/>
            <pc:sldMk cId="3371074697" sldId="263"/>
            <ac:picMk id="8" creationId="{080B4A29-7297-91B7-521A-3A0EA7BBB416}"/>
          </ac:picMkLst>
        </pc:picChg>
        <pc:picChg chg="add mod">
          <ac:chgData name="Sheikh Adib" userId="cc72b85b3cb90e54" providerId="LiveId" clId="{5EE8816F-C63B-4E5A-9B4B-48ED0129D9C9}" dt="2022-12-15T13:44:40.951" v="2472" actId="1076"/>
          <ac:picMkLst>
            <pc:docMk/>
            <pc:sldMk cId="3371074697" sldId="263"/>
            <ac:picMk id="9" creationId="{9673B3BD-D683-B5CD-FCBA-A821BDDD1F3F}"/>
          </ac:picMkLst>
        </pc:picChg>
        <pc:picChg chg="add mod">
          <ac:chgData name="Sheikh Adib" userId="cc72b85b3cb90e54" providerId="LiveId" clId="{5EE8816F-C63B-4E5A-9B4B-48ED0129D9C9}" dt="2022-12-15T10:41:05.208" v="2264" actId="207"/>
          <ac:picMkLst>
            <pc:docMk/>
            <pc:sldMk cId="3371074697" sldId="263"/>
            <ac:picMk id="10" creationId="{D04A638E-A71E-A3DF-FD39-60D5D6C2985F}"/>
          </ac:picMkLst>
        </pc:picChg>
        <pc:picChg chg="add mod">
          <ac:chgData name="Sheikh Adib" userId="cc72b85b3cb90e54" providerId="LiveId" clId="{5EE8816F-C63B-4E5A-9B4B-48ED0129D9C9}" dt="2022-12-15T13:44:39.623" v="2471" actId="1076"/>
          <ac:picMkLst>
            <pc:docMk/>
            <pc:sldMk cId="3371074697" sldId="263"/>
            <ac:picMk id="11" creationId="{07ED92B8-E5F3-7024-6D13-FCA6DBD4AA69}"/>
          </ac:picMkLst>
        </pc:picChg>
        <pc:picChg chg="add del mod">
          <ac:chgData name="Sheikh Adib" userId="cc72b85b3cb90e54" providerId="LiveId" clId="{5EE8816F-C63B-4E5A-9B4B-48ED0129D9C9}" dt="2022-12-15T10:39:44.729" v="2227" actId="478"/>
          <ac:picMkLst>
            <pc:docMk/>
            <pc:sldMk cId="3371074697" sldId="263"/>
            <ac:picMk id="12" creationId="{490C3D1E-A00E-222D-9380-770F1C6F1B73}"/>
          </ac:picMkLst>
        </pc:picChg>
        <pc:picChg chg="add mod">
          <ac:chgData name="Sheikh Adib" userId="cc72b85b3cb90e54" providerId="LiveId" clId="{5EE8816F-C63B-4E5A-9B4B-48ED0129D9C9}" dt="2022-12-15T10:41:05.208" v="2264" actId="207"/>
          <ac:picMkLst>
            <pc:docMk/>
            <pc:sldMk cId="3371074697" sldId="263"/>
            <ac:picMk id="13" creationId="{C56A6A1B-B6C4-5B8F-12FA-4BFC8424397F}"/>
          </ac:picMkLst>
        </pc:picChg>
        <pc:picChg chg="add mod">
          <ac:chgData name="Sheikh Adib" userId="cc72b85b3cb90e54" providerId="LiveId" clId="{5EE8816F-C63B-4E5A-9B4B-48ED0129D9C9}" dt="2022-12-15T10:41:05.208" v="2264" actId="207"/>
          <ac:picMkLst>
            <pc:docMk/>
            <pc:sldMk cId="3371074697" sldId="263"/>
            <ac:picMk id="14" creationId="{49B412A7-7B90-2EA0-FD2A-8B4CC8D84882}"/>
          </ac:picMkLst>
        </pc:picChg>
        <pc:picChg chg="add mod">
          <ac:chgData name="Sheikh Adib" userId="cc72b85b3cb90e54" providerId="LiveId" clId="{5EE8816F-C63B-4E5A-9B4B-48ED0129D9C9}" dt="2022-12-15T10:41:05.208" v="2264" actId="207"/>
          <ac:picMkLst>
            <pc:docMk/>
            <pc:sldMk cId="3371074697" sldId="263"/>
            <ac:picMk id="15" creationId="{B8DA8744-9C1D-9F2C-9E7B-A68592B5E46C}"/>
          </ac:picMkLst>
        </pc:picChg>
        <pc:picChg chg="add del mod">
          <ac:chgData name="Sheikh Adib" userId="cc72b85b3cb90e54" providerId="LiveId" clId="{5EE8816F-C63B-4E5A-9B4B-48ED0129D9C9}" dt="2022-12-15T10:39:39.946" v="2224" actId="478"/>
          <ac:picMkLst>
            <pc:docMk/>
            <pc:sldMk cId="3371074697" sldId="263"/>
            <ac:picMk id="16" creationId="{63A30BE9-284A-238D-4AB9-D9CAB3C0CE87}"/>
          </ac:picMkLst>
        </pc:picChg>
        <pc:picChg chg="add mod">
          <ac:chgData name="Sheikh Adib" userId="cc72b85b3cb90e54" providerId="LiveId" clId="{5EE8816F-C63B-4E5A-9B4B-48ED0129D9C9}" dt="2022-12-15T10:41:05.208" v="2264" actId="207"/>
          <ac:picMkLst>
            <pc:docMk/>
            <pc:sldMk cId="3371074697" sldId="263"/>
            <ac:picMk id="17" creationId="{9EAFD466-C643-A8EB-4E1E-CA7059D6C2D3}"/>
          </ac:picMkLst>
        </pc:picChg>
        <pc:picChg chg="add mod">
          <ac:chgData name="Sheikh Adib" userId="cc72b85b3cb90e54" providerId="LiveId" clId="{5EE8816F-C63B-4E5A-9B4B-48ED0129D9C9}" dt="2022-12-15T10:42:26.074" v="2277" actId="14100"/>
          <ac:picMkLst>
            <pc:docMk/>
            <pc:sldMk cId="3371074697" sldId="263"/>
            <ac:picMk id="18" creationId="{8897B695-7108-D746-531D-1203B259E01D}"/>
          </ac:picMkLst>
        </pc:picChg>
        <pc:picChg chg="add del mod">
          <ac:chgData name="Sheikh Adib" userId="cc72b85b3cb90e54" providerId="LiveId" clId="{5EE8816F-C63B-4E5A-9B4B-48ED0129D9C9}" dt="2022-12-15T10:39:42" v="2225" actId="478"/>
          <ac:picMkLst>
            <pc:docMk/>
            <pc:sldMk cId="3371074697" sldId="263"/>
            <ac:picMk id="19" creationId="{CA1E51CB-32CE-45D4-FAD6-4064567B9C4B}"/>
          </ac:picMkLst>
        </pc:picChg>
        <pc:picChg chg="add mod">
          <ac:chgData name="Sheikh Adib" userId="cc72b85b3cb90e54" providerId="LiveId" clId="{5EE8816F-C63B-4E5A-9B4B-48ED0129D9C9}" dt="2022-12-15T10:41:05.208" v="2264" actId="207"/>
          <ac:picMkLst>
            <pc:docMk/>
            <pc:sldMk cId="3371074697" sldId="263"/>
            <ac:picMk id="20" creationId="{B542F360-6E2D-F852-A40C-55B394829CBC}"/>
          </ac:picMkLst>
        </pc:picChg>
        <pc:picChg chg="add del mod">
          <ac:chgData name="Sheikh Adib" userId="cc72b85b3cb90e54" providerId="LiveId" clId="{5EE8816F-C63B-4E5A-9B4B-48ED0129D9C9}" dt="2022-12-15T10:39:46.666" v="2228" actId="478"/>
          <ac:picMkLst>
            <pc:docMk/>
            <pc:sldMk cId="3371074697" sldId="263"/>
            <ac:picMk id="21" creationId="{46299B73-C53E-F4BE-34E3-77377393C593}"/>
          </ac:picMkLst>
        </pc:picChg>
        <pc:picChg chg="add mod">
          <ac:chgData name="Sheikh Adib" userId="cc72b85b3cb90e54" providerId="LiveId" clId="{5EE8816F-C63B-4E5A-9B4B-48ED0129D9C9}" dt="2022-12-15T10:41:05.208" v="2264" actId="207"/>
          <ac:picMkLst>
            <pc:docMk/>
            <pc:sldMk cId="3371074697" sldId="263"/>
            <ac:picMk id="22" creationId="{34F5DB32-9600-ACEF-7552-D2380ABD60C4}"/>
          </ac:picMkLst>
        </pc:picChg>
        <pc:picChg chg="add mod">
          <ac:chgData name="Sheikh Adib" userId="cc72b85b3cb90e54" providerId="LiveId" clId="{5EE8816F-C63B-4E5A-9B4B-48ED0129D9C9}" dt="2022-12-15T10:39:58.142" v="2234" actId="1076"/>
          <ac:picMkLst>
            <pc:docMk/>
            <pc:sldMk cId="3371074697" sldId="263"/>
            <ac:picMk id="23" creationId="{3FD3F62E-BF34-E632-CA6A-B21A3A1A7575}"/>
          </ac:picMkLst>
        </pc:picChg>
        <pc:picChg chg="add mod">
          <ac:chgData name="Sheikh Adib" userId="cc72b85b3cb90e54" providerId="LiveId" clId="{5EE8816F-C63B-4E5A-9B4B-48ED0129D9C9}" dt="2022-12-15T10:40:10.867" v="2239" actId="14100"/>
          <ac:picMkLst>
            <pc:docMk/>
            <pc:sldMk cId="3371074697" sldId="263"/>
            <ac:picMk id="24" creationId="{A155E60E-DDE0-2A8B-FD86-6A3ADCE09C6A}"/>
          </ac:picMkLst>
        </pc:picChg>
        <pc:picChg chg="add mod">
          <ac:chgData name="Sheikh Adib" userId="cc72b85b3cb90e54" providerId="LiveId" clId="{5EE8816F-C63B-4E5A-9B4B-48ED0129D9C9}" dt="2022-12-15T13:44:37.657" v="2470" actId="1076"/>
          <ac:picMkLst>
            <pc:docMk/>
            <pc:sldMk cId="3371074697" sldId="263"/>
            <ac:picMk id="25" creationId="{0713505E-5342-E16D-8B2D-8CEFB34A3DDE}"/>
          </ac:picMkLst>
        </pc:picChg>
      </pc:sldChg>
      <pc:sldChg chg="addSp modSp mod modAnim">
        <pc:chgData name="Sheikh Adib" userId="cc72b85b3cb90e54" providerId="LiveId" clId="{5EE8816F-C63B-4E5A-9B4B-48ED0129D9C9}" dt="2022-12-15T11:14:16.485" v="2295" actId="1076"/>
        <pc:sldMkLst>
          <pc:docMk/>
          <pc:sldMk cId="2300740157" sldId="264"/>
        </pc:sldMkLst>
        <pc:spChg chg="mod">
          <ac:chgData name="Sheikh Adib" userId="cc72b85b3cb90e54" providerId="LiveId" clId="{5EE8816F-C63B-4E5A-9B4B-48ED0129D9C9}" dt="2022-12-15T10:02:12.977" v="1874" actId="2711"/>
          <ac:spMkLst>
            <pc:docMk/>
            <pc:sldMk cId="2300740157" sldId="264"/>
            <ac:spMk id="2" creationId="{AFD772C8-3EC9-681C-00EF-4E0BEAE98B50}"/>
          </ac:spMkLst>
        </pc:spChg>
        <pc:spChg chg="mod">
          <ac:chgData name="Sheikh Adib" userId="cc72b85b3cb90e54" providerId="LiveId" clId="{5EE8816F-C63B-4E5A-9B4B-48ED0129D9C9}" dt="2022-12-14T16:12:40.753" v="246" actId="20577"/>
          <ac:spMkLst>
            <pc:docMk/>
            <pc:sldMk cId="2300740157" sldId="264"/>
            <ac:spMk id="3" creationId="{A369B6FB-EC11-F9AA-AF4D-CB1B083580BB}"/>
          </ac:spMkLst>
        </pc:spChg>
        <pc:spChg chg="add mod">
          <ac:chgData name="Sheikh Adib" userId="cc72b85b3cb90e54" providerId="LiveId" clId="{5EE8816F-C63B-4E5A-9B4B-48ED0129D9C9}" dt="2022-12-15T11:01:03.977" v="2285" actId="1076"/>
          <ac:spMkLst>
            <pc:docMk/>
            <pc:sldMk cId="2300740157" sldId="264"/>
            <ac:spMk id="5" creationId="{CEC0B714-8D27-F9D1-A458-E9E0EFEA853F}"/>
          </ac:spMkLst>
        </pc:spChg>
        <pc:picChg chg="add mod modCrop">
          <ac:chgData name="Sheikh Adib" userId="cc72b85b3cb90e54" providerId="LiveId" clId="{5EE8816F-C63B-4E5A-9B4B-48ED0129D9C9}" dt="2022-12-15T11:14:16.485" v="2295" actId="1076"/>
          <ac:picMkLst>
            <pc:docMk/>
            <pc:sldMk cId="2300740157" sldId="264"/>
            <ac:picMk id="6" creationId="{4657A0CC-3917-9A6B-1874-32656B631315}"/>
          </ac:picMkLst>
        </pc:picChg>
      </pc:sldChg>
      <pc:sldChg chg="addSp delSp modSp new mod">
        <pc:chgData name="Sheikh Adib" userId="cc72b85b3cb90e54" providerId="LiveId" clId="{5EE8816F-C63B-4E5A-9B4B-48ED0129D9C9}" dt="2022-12-16T08:40:14.236" v="3000" actId="1076"/>
        <pc:sldMkLst>
          <pc:docMk/>
          <pc:sldMk cId="2547900839" sldId="265"/>
        </pc:sldMkLst>
        <pc:spChg chg="mod">
          <ac:chgData name="Sheikh Adib" userId="cc72b85b3cb90e54" providerId="LiveId" clId="{5EE8816F-C63B-4E5A-9B4B-48ED0129D9C9}" dt="2022-12-15T10:02:01.814" v="1871" actId="20577"/>
          <ac:spMkLst>
            <pc:docMk/>
            <pc:sldMk cId="2547900839" sldId="265"/>
            <ac:spMk id="2" creationId="{0EF694EF-E4A8-66F0-0B62-0FEAF61778F7}"/>
          </ac:spMkLst>
        </pc:spChg>
        <pc:spChg chg="mod">
          <ac:chgData name="Sheikh Adib" userId="cc72b85b3cb90e54" providerId="LiveId" clId="{5EE8816F-C63B-4E5A-9B4B-48ED0129D9C9}" dt="2022-12-14T16:07:45.702" v="23"/>
          <ac:spMkLst>
            <pc:docMk/>
            <pc:sldMk cId="2547900839" sldId="265"/>
            <ac:spMk id="3" creationId="{30280870-9211-E2D8-4FFE-0FDEB55570EA}"/>
          </ac:spMkLst>
        </pc:spChg>
        <pc:spChg chg="add del mod">
          <ac:chgData name="Sheikh Adib" userId="cc72b85b3cb90e54" providerId="LiveId" clId="{5EE8816F-C63B-4E5A-9B4B-48ED0129D9C9}" dt="2022-12-15T10:04:12.111" v="1891" actId="478"/>
          <ac:spMkLst>
            <pc:docMk/>
            <pc:sldMk cId="2547900839" sldId="265"/>
            <ac:spMk id="4" creationId="{AF491FE6-3B4E-14CF-A7B8-B92CC03A32EE}"/>
          </ac:spMkLst>
        </pc:spChg>
        <pc:spChg chg="add mod">
          <ac:chgData name="Sheikh Adib" userId="cc72b85b3cb90e54" providerId="LiveId" clId="{5EE8816F-C63B-4E5A-9B4B-48ED0129D9C9}" dt="2022-12-15T10:04:13.052" v="1892"/>
          <ac:spMkLst>
            <pc:docMk/>
            <pc:sldMk cId="2547900839" sldId="265"/>
            <ac:spMk id="6" creationId="{6B918106-350F-42A2-99D5-96041BA31862}"/>
          </ac:spMkLst>
        </pc:spChg>
        <pc:picChg chg="mod modCrop">
          <ac:chgData name="Sheikh Adib" userId="cc72b85b3cb90e54" providerId="LiveId" clId="{5EE8816F-C63B-4E5A-9B4B-48ED0129D9C9}" dt="2022-12-16T08:40:14.236" v="3000" actId="1076"/>
          <ac:picMkLst>
            <pc:docMk/>
            <pc:sldMk cId="2547900839" sldId="265"/>
            <ac:picMk id="5" creationId="{0D5389CB-3E42-D4A9-BDC4-66C8D230C90D}"/>
          </ac:picMkLst>
        </pc:picChg>
      </pc:sldChg>
      <pc:sldChg chg="addSp delSp modSp new mod ord">
        <pc:chgData name="Sheikh Adib" userId="cc72b85b3cb90e54" providerId="LiveId" clId="{5EE8816F-C63B-4E5A-9B4B-48ED0129D9C9}" dt="2022-12-15T08:53:59.595" v="761" actId="20577"/>
        <pc:sldMkLst>
          <pc:docMk/>
          <pc:sldMk cId="2702504850" sldId="266"/>
        </pc:sldMkLst>
        <pc:spChg chg="mod">
          <ac:chgData name="Sheikh Adib" userId="cc72b85b3cb90e54" providerId="LiveId" clId="{5EE8816F-C63B-4E5A-9B4B-48ED0129D9C9}" dt="2022-12-15T08:53:59.595" v="761" actId="20577"/>
          <ac:spMkLst>
            <pc:docMk/>
            <pc:sldMk cId="2702504850" sldId="266"/>
            <ac:spMk id="2" creationId="{DC0EC153-5CA3-8BFC-58DE-95326DEE9EDF}"/>
          </ac:spMkLst>
        </pc:spChg>
        <pc:spChg chg="add del mod">
          <ac:chgData name="Sheikh Adib" userId="cc72b85b3cb90e54" providerId="LiveId" clId="{5EE8816F-C63B-4E5A-9B4B-48ED0129D9C9}" dt="2022-12-15T08:53:52.341" v="754" actId="27636"/>
          <ac:spMkLst>
            <pc:docMk/>
            <pc:sldMk cId="2702504850" sldId="266"/>
            <ac:spMk id="3" creationId="{0FDA2098-E73D-E625-CE77-DC8D7866E631}"/>
          </ac:spMkLst>
        </pc:spChg>
        <pc:spChg chg="add del mod">
          <ac:chgData name="Sheikh Adib" userId="cc72b85b3cb90e54" providerId="LiveId" clId="{5EE8816F-C63B-4E5A-9B4B-48ED0129D9C9}" dt="2022-12-15T08:53:52.218" v="751"/>
          <ac:spMkLst>
            <pc:docMk/>
            <pc:sldMk cId="2702504850" sldId="266"/>
            <ac:spMk id="4" creationId="{5C95E674-A218-F0E2-8468-E46D17404221}"/>
          </ac:spMkLst>
        </pc:spChg>
      </pc:sldChg>
      <pc:sldChg chg="addSp delSp modSp new mod modClrScheme chgLayout">
        <pc:chgData name="Sheikh Adib" userId="cc72b85b3cb90e54" providerId="LiveId" clId="{5EE8816F-C63B-4E5A-9B4B-48ED0129D9C9}" dt="2022-12-15T08:54:21.005" v="777" actId="20577"/>
        <pc:sldMkLst>
          <pc:docMk/>
          <pc:sldMk cId="725318145" sldId="267"/>
        </pc:sldMkLst>
        <pc:spChg chg="del mod ord">
          <ac:chgData name="Sheikh Adib" userId="cc72b85b3cb90e54" providerId="LiveId" clId="{5EE8816F-C63B-4E5A-9B4B-48ED0129D9C9}" dt="2022-12-15T08:54:14.200" v="763" actId="700"/>
          <ac:spMkLst>
            <pc:docMk/>
            <pc:sldMk cId="725318145" sldId="267"/>
            <ac:spMk id="2" creationId="{9F43D710-61F5-FF9C-ADF6-F4517AF4F568}"/>
          </ac:spMkLst>
        </pc:spChg>
        <pc:spChg chg="del">
          <ac:chgData name="Sheikh Adib" userId="cc72b85b3cb90e54" providerId="LiveId" clId="{5EE8816F-C63B-4E5A-9B4B-48ED0129D9C9}" dt="2022-12-15T08:54:14.200" v="763" actId="700"/>
          <ac:spMkLst>
            <pc:docMk/>
            <pc:sldMk cId="725318145" sldId="267"/>
            <ac:spMk id="3" creationId="{C1071AC2-DE05-0DDC-891C-286917185563}"/>
          </ac:spMkLst>
        </pc:spChg>
        <pc:spChg chg="add mod ord">
          <ac:chgData name="Sheikh Adib" userId="cc72b85b3cb90e54" providerId="LiveId" clId="{5EE8816F-C63B-4E5A-9B4B-48ED0129D9C9}" dt="2022-12-15T08:54:21.005" v="777" actId="20577"/>
          <ac:spMkLst>
            <pc:docMk/>
            <pc:sldMk cId="725318145" sldId="267"/>
            <ac:spMk id="4" creationId="{E079ACFB-5020-5449-7196-88BCC73650B5}"/>
          </ac:spMkLst>
        </pc:spChg>
      </pc:sldChg>
      <pc:sldChg chg="addSp delSp modSp new add del mod modClrScheme chgLayout">
        <pc:chgData name="Sheikh Adib" userId="cc72b85b3cb90e54" providerId="LiveId" clId="{5EE8816F-C63B-4E5A-9B4B-48ED0129D9C9}" dt="2022-12-15T09:54:14.973" v="1584" actId="47"/>
        <pc:sldMkLst>
          <pc:docMk/>
          <pc:sldMk cId="1591034449" sldId="268"/>
        </pc:sldMkLst>
        <pc:spChg chg="del mod ord">
          <ac:chgData name="Sheikh Adib" userId="cc72b85b3cb90e54" providerId="LiveId" clId="{5EE8816F-C63B-4E5A-9B4B-48ED0129D9C9}" dt="2022-12-15T09:18:32.311" v="1116" actId="700"/>
          <ac:spMkLst>
            <pc:docMk/>
            <pc:sldMk cId="1591034449" sldId="268"/>
            <ac:spMk id="2" creationId="{250E0953-81DC-E722-2DF9-465049B8DC49}"/>
          </ac:spMkLst>
        </pc:spChg>
        <pc:spChg chg="del mod ord">
          <ac:chgData name="Sheikh Adib" userId="cc72b85b3cb90e54" providerId="LiveId" clId="{5EE8816F-C63B-4E5A-9B4B-48ED0129D9C9}" dt="2022-12-15T09:18:32.311" v="1116" actId="700"/>
          <ac:spMkLst>
            <pc:docMk/>
            <pc:sldMk cId="1591034449" sldId="268"/>
            <ac:spMk id="3" creationId="{77407DEA-DAC5-FD93-5ED5-FAEFD0A0E7F9}"/>
          </ac:spMkLst>
        </pc:spChg>
        <pc:spChg chg="add mod ord">
          <ac:chgData name="Sheikh Adib" userId="cc72b85b3cb90e54" providerId="LiveId" clId="{5EE8816F-C63B-4E5A-9B4B-48ED0129D9C9}" dt="2022-12-15T09:20:00.545" v="1128" actId="21"/>
          <ac:spMkLst>
            <pc:docMk/>
            <pc:sldMk cId="1591034449" sldId="268"/>
            <ac:spMk id="4" creationId="{55B1B05E-162C-2910-5901-2654CAB297A4}"/>
          </ac:spMkLst>
        </pc:spChg>
        <pc:spChg chg="add mod ord">
          <ac:chgData name="Sheikh Adib" userId="cc72b85b3cb90e54" providerId="LiveId" clId="{5EE8816F-C63B-4E5A-9B4B-48ED0129D9C9}" dt="2022-12-15T09:20:24.635" v="1139" actId="27636"/>
          <ac:spMkLst>
            <pc:docMk/>
            <pc:sldMk cId="1591034449" sldId="268"/>
            <ac:spMk id="5" creationId="{8CC9B752-5D3A-C21B-569F-FF7DA090F423}"/>
          </ac:spMkLst>
        </pc:spChg>
        <pc:spChg chg="add mod ord">
          <ac:chgData name="Sheikh Adib" userId="cc72b85b3cb90e54" providerId="LiveId" clId="{5EE8816F-C63B-4E5A-9B4B-48ED0129D9C9}" dt="2022-12-15T09:21:23.243" v="1164" actId="21"/>
          <ac:spMkLst>
            <pc:docMk/>
            <pc:sldMk cId="1591034449" sldId="268"/>
            <ac:spMk id="6" creationId="{CBB5D008-A514-AD1C-45B9-8CEECDF3B856}"/>
          </ac:spMkLst>
        </pc:spChg>
      </pc:sldChg>
      <pc:sldChg chg="addSp modSp mod">
        <pc:chgData name="Sheikh Adib" userId="cc72b85b3cb90e54" providerId="LiveId" clId="{5EE8816F-C63B-4E5A-9B4B-48ED0129D9C9}" dt="2022-12-15T10:02:24.112" v="1877" actId="2711"/>
        <pc:sldMkLst>
          <pc:docMk/>
          <pc:sldMk cId="4232670880" sldId="269"/>
        </pc:sldMkLst>
        <pc:spChg chg="mod">
          <ac:chgData name="Sheikh Adib" userId="cc72b85b3cb90e54" providerId="LiveId" clId="{5EE8816F-C63B-4E5A-9B4B-48ED0129D9C9}" dt="2022-12-15T10:02:24.112" v="1877" actId="2711"/>
          <ac:spMkLst>
            <pc:docMk/>
            <pc:sldMk cId="4232670880" sldId="269"/>
            <ac:spMk id="2" creationId="{AFD772C8-3EC9-681C-00EF-4E0BEAE98B50}"/>
          </ac:spMkLst>
        </pc:spChg>
        <pc:spChg chg="mod">
          <ac:chgData name="Sheikh Adib" userId="cc72b85b3cb90e54" providerId="LiveId" clId="{5EE8816F-C63B-4E5A-9B4B-48ED0129D9C9}" dt="2022-12-15T09:55:18.556" v="1651" actId="20577"/>
          <ac:spMkLst>
            <pc:docMk/>
            <pc:sldMk cId="4232670880" sldId="269"/>
            <ac:spMk id="3" creationId="{A369B6FB-EC11-F9AA-AF4D-CB1B083580BB}"/>
          </ac:spMkLst>
        </pc:spChg>
        <pc:spChg chg="add mod">
          <ac:chgData name="Sheikh Adib" userId="cc72b85b3cb90e54" providerId="LiveId" clId="{5EE8816F-C63B-4E5A-9B4B-48ED0129D9C9}" dt="2022-12-15T10:02:16.856" v="1875"/>
          <ac:spMkLst>
            <pc:docMk/>
            <pc:sldMk cId="4232670880" sldId="269"/>
            <ac:spMk id="6" creationId="{7B2DE8EA-1D3E-F2BF-F24F-1E403699E636}"/>
          </ac:spMkLst>
        </pc:spChg>
      </pc:sldChg>
      <pc:sldChg chg="addSp delSp modSp new mod ord modClrScheme chgLayout">
        <pc:chgData name="Sheikh Adib" userId="cc72b85b3cb90e54" providerId="LiveId" clId="{5EE8816F-C63B-4E5A-9B4B-48ED0129D9C9}" dt="2022-12-15T09:59:38.675" v="1854" actId="208"/>
        <pc:sldMkLst>
          <pc:docMk/>
          <pc:sldMk cId="2840440305" sldId="270"/>
        </pc:sldMkLst>
        <pc:spChg chg="del mod ord">
          <ac:chgData name="Sheikh Adib" userId="cc72b85b3cb90e54" providerId="LiveId" clId="{5EE8816F-C63B-4E5A-9B4B-48ED0129D9C9}" dt="2022-12-15T09:55:56.868" v="1658" actId="700"/>
          <ac:spMkLst>
            <pc:docMk/>
            <pc:sldMk cId="2840440305" sldId="270"/>
            <ac:spMk id="2" creationId="{ED152369-124C-1EE9-E90F-975BB1ED8936}"/>
          </ac:spMkLst>
        </pc:spChg>
        <pc:spChg chg="del mod ord">
          <ac:chgData name="Sheikh Adib" userId="cc72b85b3cb90e54" providerId="LiveId" clId="{5EE8816F-C63B-4E5A-9B4B-48ED0129D9C9}" dt="2022-12-15T09:55:56.868" v="1658" actId="700"/>
          <ac:spMkLst>
            <pc:docMk/>
            <pc:sldMk cId="2840440305" sldId="270"/>
            <ac:spMk id="3" creationId="{8AFF88C7-B0EE-FFC1-2C2E-2D0C269E3DC6}"/>
          </ac:spMkLst>
        </pc:spChg>
        <pc:spChg chg="add mod ord">
          <ac:chgData name="Sheikh Adib" userId="cc72b85b3cb90e54" providerId="LiveId" clId="{5EE8816F-C63B-4E5A-9B4B-48ED0129D9C9}" dt="2022-12-15T09:59:03.119" v="1850" actId="2711"/>
          <ac:spMkLst>
            <pc:docMk/>
            <pc:sldMk cId="2840440305" sldId="270"/>
            <ac:spMk id="4" creationId="{EE4634A9-8BFA-9DC8-B2C0-A131C916D7F2}"/>
          </ac:spMkLst>
        </pc:spChg>
        <pc:spChg chg="add mod ord">
          <ac:chgData name="Sheikh Adib" userId="cc72b85b3cb90e54" providerId="LiveId" clId="{5EE8816F-C63B-4E5A-9B4B-48ED0129D9C9}" dt="2022-12-15T09:56:57.529" v="1695" actId="1076"/>
          <ac:spMkLst>
            <pc:docMk/>
            <pc:sldMk cId="2840440305" sldId="270"/>
            <ac:spMk id="5" creationId="{85602FD1-488D-A767-3A1B-2D20B1C624E3}"/>
          </ac:spMkLst>
        </pc:spChg>
        <pc:spChg chg="add mod ord">
          <ac:chgData name="Sheikh Adib" userId="cc72b85b3cb90e54" providerId="LiveId" clId="{5EE8816F-C63B-4E5A-9B4B-48ED0129D9C9}" dt="2022-12-15T09:58:48.568" v="1848" actId="167"/>
          <ac:spMkLst>
            <pc:docMk/>
            <pc:sldMk cId="2840440305" sldId="270"/>
            <ac:spMk id="6" creationId="{91A08177-BED6-E9CC-B5F3-876A5F06DB8C}"/>
          </ac:spMkLst>
        </pc:spChg>
        <pc:spChg chg="add mod">
          <ac:chgData name="Sheikh Adib" userId="cc72b85b3cb90e54" providerId="LiveId" clId="{5EE8816F-C63B-4E5A-9B4B-48ED0129D9C9}" dt="2022-12-15T09:59:38.675" v="1854" actId="208"/>
          <ac:spMkLst>
            <pc:docMk/>
            <pc:sldMk cId="2840440305" sldId="270"/>
            <ac:spMk id="7" creationId="{01997087-6678-D31E-185D-DE428D3DEF9D}"/>
          </ac:spMkLst>
        </pc:spChg>
        <pc:picChg chg="add del mod">
          <ac:chgData name="Sheikh Adib" userId="cc72b85b3cb90e54" providerId="LiveId" clId="{5EE8816F-C63B-4E5A-9B4B-48ED0129D9C9}" dt="2022-12-15T09:56:57.953" v="1696"/>
          <ac:picMkLst>
            <pc:docMk/>
            <pc:sldMk cId="2840440305" sldId="270"/>
            <ac:picMk id="4098" creationId="{7B82A614-18B7-F073-32DE-73ABFD41DEB4}"/>
          </ac:picMkLst>
        </pc:picChg>
        <pc:picChg chg="add mod">
          <ac:chgData name="Sheikh Adib" userId="cc72b85b3cb90e54" providerId="LiveId" clId="{5EE8816F-C63B-4E5A-9B4B-48ED0129D9C9}" dt="2022-12-15T09:58:51.091" v="1849" actId="167"/>
          <ac:picMkLst>
            <pc:docMk/>
            <pc:sldMk cId="2840440305" sldId="270"/>
            <ac:picMk id="4100" creationId="{2DD31683-2B2B-FC57-3B3F-4140293A8793}"/>
          </ac:picMkLst>
        </pc:picChg>
      </pc:sldChg>
      <pc:sldChg chg="modSp new mod ord">
        <pc:chgData name="Sheikh Adib" userId="cc72b85b3cb90e54" providerId="LiveId" clId="{5EE8816F-C63B-4E5A-9B4B-48ED0129D9C9}" dt="2022-12-15T12:40:34.192" v="2320" actId="20577"/>
        <pc:sldMkLst>
          <pc:docMk/>
          <pc:sldMk cId="823534913" sldId="271"/>
        </pc:sldMkLst>
        <pc:spChg chg="mod">
          <ac:chgData name="Sheikh Adib" userId="cc72b85b3cb90e54" providerId="LiveId" clId="{5EE8816F-C63B-4E5A-9B4B-48ED0129D9C9}" dt="2022-12-15T12:40:34.192" v="2320" actId="20577"/>
          <ac:spMkLst>
            <pc:docMk/>
            <pc:sldMk cId="823534913" sldId="271"/>
            <ac:spMk id="3" creationId="{861A419A-5C87-E29F-9735-D98810BE093B}"/>
          </ac:spMkLst>
        </pc:spChg>
      </pc:sldChg>
      <pc:sldChg chg="modSp new mod">
        <pc:chgData name="Sheikh Adib" userId="cc72b85b3cb90e54" providerId="LiveId" clId="{5EE8816F-C63B-4E5A-9B4B-48ED0129D9C9}" dt="2022-12-15T12:40:40.194" v="2337" actId="20577"/>
        <pc:sldMkLst>
          <pc:docMk/>
          <pc:sldMk cId="2529008724" sldId="272"/>
        </pc:sldMkLst>
        <pc:spChg chg="mod">
          <ac:chgData name="Sheikh Adib" userId="cc72b85b3cb90e54" providerId="LiveId" clId="{5EE8816F-C63B-4E5A-9B4B-48ED0129D9C9}" dt="2022-12-15T12:40:40.194" v="2337" actId="20577"/>
          <ac:spMkLst>
            <pc:docMk/>
            <pc:sldMk cId="2529008724" sldId="272"/>
            <ac:spMk id="3" creationId="{C9CEB60F-318E-FA7E-77F0-5DF6CFE26F83}"/>
          </ac:spMkLst>
        </pc:spChg>
      </pc:sldChg>
      <pc:sldChg chg="addSp delSp modSp new mod">
        <pc:chgData name="Sheikh Adib" userId="cc72b85b3cb90e54" providerId="LiveId" clId="{5EE8816F-C63B-4E5A-9B4B-48ED0129D9C9}" dt="2022-12-15T13:58:18.807" v="2569" actId="1076"/>
        <pc:sldMkLst>
          <pc:docMk/>
          <pc:sldMk cId="3031987660" sldId="273"/>
        </pc:sldMkLst>
        <pc:spChg chg="del">
          <ac:chgData name="Sheikh Adib" userId="cc72b85b3cb90e54" providerId="LiveId" clId="{5EE8816F-C63B-4E5A-9B4B-48ED0129D9C9}" dt="2022-12-15T13:08:53.789" v="2339" actId="22"/>
          <ac:spMkLst>
            <pc:docMk/>
            <pc:sldMk cId="3031987660" sldId="273"/>
            <ac:spMk id="3" creationId="{FE9ED9D2-D7F3-4FA9-EDB9-482E338F0C7E}"/>
          </ac:spMkLst>
        </pc:spChg>
        <pc:picChg chg="add mod ord">
          <ac:chgData name="Sheikh Adib" userId="cc72b85b3cb90e54" providerId="LiveId" clId="{5EE8816F-C63B-4E5A-9B4B-48ED0129D9C9}" dt="2022-12-15T13:58:18.807" v="2569" actId="1076"/>
          <ac:picMkLst>
            <pc:docMk/>
            <pc:sldMk cId="3031987660" sldId="273"/>
            <ac:picMk id="5" creationId="{C6086A13-6AEA-F185-02E0-49CF385113A9}"/>
          </ac:picMkLst>
        </pc:picChg>
        <pc:picChg chg="add del mod">
          <ac:chgData name="Sheikh Adib" userId="cc72b85b3cb90e54" providerId="LiveId" clId="{5EE8816F-C63B-4E5A-9B4B-48ED0129D9C9}" dt="2022-12-15T13:38:36.265" v="2347" actId="478"/>
          <ac:picMkLst>
            <pc:docMk/>
            <pc:sldMk cId="3031987660" sldId="273"/>
            <ac:picMk id="7" creationId="{75B95976-9FBF-E1B0-285D-2D1CC24B4E81}"/>
          </ac:picMkLst>
        </pc:picChg>
        <pc:picChg chg="add del mod">
          <ac:chgData name="Sheikh Adib" userId="cc72b85b3cb90e54" providerId="LiveId" clId="{5EE8816F-C63B-4E5A-9B4B-48ED0129D9C9}" dt="2022-12-15T13:39:28.610" v="2365" actId="21"/>
          <ac:picMkLst>
            <pc:docMk/>
            <pc:sldMk cId="3031987660" sldId="273"/>
            <ac:picMk id="9" creationId="{D4C41E26-721D-5A92-6756-9399473558DF}"/>
          </ac:picMkLst>
        </pc:picChg>
      </pc:sldChg>
      <pc:sldChg chg="addSp delSp modSp new mod ord modNotesTx">
        <pc:chgData name="Sheikh Adib" userId="cc72b85b3cb90e54" providerId="LiveId" clId="{5EE8816F-C63B-4E5A-9B4B-48ED0129D9C9}" dt="2022-12-16T06:21:35.255" v="2991"/>
        <pc:sldMkLst>
          <pc:docMk/>
          <pc:sldMk cId="3390866244" sldId="274"/>
        </pc:sldMkLst>
        <pc:spChg chg="mod">
          <ac:chgData name="Sheikh Adib" userId="cc72b85b3cb90e54" providerId="LiveId" clId="{5EE8816F-C63B-4E5A-9B4B-48ED0129D9C9}" dt="2022-12-15T13:40:53.683" v="2389" actId="313"/>
          <ac:spMkLst>
            <pc:docMk/>
            <pc:sldMk cId="3390866244" sldId="274"/>
            <ac:spMk id="2" creationId="{6EA8A61C-39C7-C210-2416-B9232C1A8FF5}"/>
          </ac:spMkLst>
        </pc:spChg>
        <pc:spChg chg="del">
          <ac:chgData name="Sheikh Adib" userId="cc72b85b3cb90e54" providerId="LiveId" clId="{5EE8816F-C63B-4E5A-9B4B-48ED0129D9C9}" dt="2022-12-15T13:39:42.232" v="2368"/>
          <ac:spMkLst>
            <pc:docMk/>
            <pc:sldMk cId="3390866244" sldId="274"/>
            <ac:spMk id="3" creationId="{44DBE08C-BB1B-8DED-5223-7324D6F7DAB7}"/>
          </ac:spMkLst>
        </pc:spChg>
        <pc:spChg chg="add mod">
          <ac:chgData name="Sheikh Adib" userId="cc72b85b3cb90e54" providerId="LiveId" clId="{5EE8816F-C63B-4E5A-9B4B-48ED0129D9C9}" dt="2022-12-15T13:39:16.810" v="2363"/>
          <ac:spMkLst>
            <pc:docMk/>
            <pc:sldMk cId="3390866244" sldId="274"/>
            <ac:spMk id="4" creationId="{3D5A78E6-97AC-9EB5-D8FB-4490D86BD6DE}"/>
          </ac:spMkLst>
        </pc:spChg>
        <pc:spChg chg="add mod">
          <ac:chgData name="Sheikh Adib" userId="cc72b85b3cb90e54" providerId="LiveId" clId="{5EE8816F-C63B-4E5A-9B4B-48ED0129D9C9}" dt="2022-12-15T13:48:36.464" v="2486" actId="1076"/>
          <ac:spMkLst>
            <pc:docMk/>
            <pc:sldMk cId="3390866244" sldId="274"/>
            <ac:spMk id="7" creationId="{C8204929-FBD7-9FE8-3FAC-B3583DE6CC4B}"/>
          </ac:spMkLst>
        </pc:spChg>
        <pc:spChg chg="add mod">
          <ac:chgData name="Sheikh Adib" userId="cc72b85b3cb90e54" providerId="LiveId" clId="{5EE8816F-C63B-4E5A-9B4B-48ED0129D9C9}" dt="2022-12-15T13:48:43.401" v="2488" actId="14100"/>
          <ac:spMkLst>
            <pc:docMk/>
            <pc:sldMk cId="3390866244" sldId="274"/>
            <ac:spMk id="8" creationId="{B105DF6A-E36B-F9B6-AA71-4D74C913C38C}"/>
          </ac:spMkLst>
        </pc:spChg>
        <pc:spChg chg="add del mod">
          <ac:chgData name="Sheikh Adib" userId="cc72b85b3cb90e54" providerId="LiveId" clId="{5EE8816F-C63B-4E5A-9B4B-48ED0129D9C9}" dt="2022-12-15T13:48:29.440" v="2484" actId="22"/>
          <ac:spMkLst>
            <pc:docMk/>
            <pc:sldMk cId="3390866244" sldId="274"/>
            <ac:spMk id="10" creationId="{8598B9D3-E855-D1C8-BE3E-E83E852E2A8C}"/>
          </ac:spMkLst>
        </pc:spChg>
        <pc:spChg chg="add mod">
          <ac:chgData name="Sheikh Adib" userId="cc72b85b3cb90e54" providerId="LiveId" clId="{5EE8816F-C63B-4E5A-9B4B-48ED0129D9C9}" dt="2022-12-15T13:49:06.131" v="2518" actId="1076"/>
          <ac:spMkLst>
            <pc:docMk/>
            <pc:sldMk cId="3390866244" sldId="274"/>
            <ac:spMk id="13" creationId="{6A6BEA7A-D70D-E7C7-E74E-33C32311787E}"/>
          </ac:spMkLst>
        </pc:spChg>
        <pc:spChg chg="add mod">
          <ac:chgData name="Sheikh Adib" userId="cc72b85b3cb90e54" providerId="LiveId" clId="{5EE8816F-C63B-4E5A-9B4B-48ED0129D9C9}" dt="2022-12-15T13:52:01.978" v="2536" actId="1076"/>
          <ac:spMkLst>
            <pc:docMk/>
            <pc:sldMk cId="3390866244" sldId="274"/>
            <ac:spMk id="14" creationId="{A17CBAE2-31F9-15B9-7C03-C8C32BE8E847}"/>
          </ac:spMkLst>
        </pc:spChg>
        <pc:picChg chg="add del mod">
          <ac:chgData name="Sheikh Adib" userId="cc72b85b3cb90e54" providerId="LiveId" clId="{5EE8816F-C63B-4E5A-9B4B-48ED0129D9C9}" dt="2022-12-15T13:39:40.868" v="2367" actId="21"/>
          <ac:picMkLst>
            <pc:docMk/>
            <pc:sldMk cId="3390866244" sldId="274"/>
            <ac:picMk id="5" creationId="{BE433BD3-F02F-C44B-44A0-DFCACBC2F034}"/>
          </ac:picMkLst>
        </pc:picChg>
        <pc:picChg chg="add del mod">
          <ac:chgData name="Sheikh Adib" userId="cc72b85b3cb90e54" providerId="LiveId" clId="{5EE8816F-C63B-4E5A-9B4B-48ED0129D9C9}" dt="2022-12-15T13:48:27.860" v="2483" actId="478"/>
          <ac:picMkLst>
            <pc:docMk/>
            <pc:sldMk cId="3390866244" sldId="274"/>
            <ac:picMk id="6" creationId="{9C05181E-FF4D-BA3B-86B9-F8B0A3522E9E}"/>
          </ac:picMkLst>
        </pc:picChg>
        <pc:picChg chg="add mod ord">
          <ac:chgData name="Sheikh Adib" userId="cc72b85b3cb90e54" providerId="LiveId" clId="{5EE8816F-C63B-4E5A-9B4B-48ED0129D9C9}" dt="2022-12-15T13:48:33.674" v="2485" actId="1076"/>
          <ac:picMkLst>
            <pc:docMk/>
            <pc:sldMk cId="3390866244" sldId="274"/>
            <ac:picMk id="12" creationId="{B2D55C29-131E-EA08-9C8A-A4B8CF294CB6}"/>
          </ac:picMkLst>
        </pc:picChg>
      </pc:sldChg>
      <pc:sldChg chg="modSp new mod ord">
        <pc:chgData name="Sheikh Adib" userId="cc72b85b3cb90e54" providerId="LiveId" clId="{5EE8816F-C63B-4E5A-9B4B-48ED0129D9C9}" dt="2022-12-15T14:01:31.357" v="2592"/>
        <pc:sldMkLst>
          <pc:docMk/>
          <pc:sldMk cId="90242841" sldId="275"/>
        </pc:sldMkLst>
        <pc:spChg chg="mod">
          <ac:chgData name="Sheikh Adib" userId="cc72b85b3cb90e54" providerId="LiveId" clId="{5EE8816F-C63B-4E5A-9B4B-48ED0129D9C9}" dt="2022-12-15T13:59:36.580" v="2578" actId="20577"/>
          <ac:spMkLst>
            <pc:docMk/>
            <pc:sldMk cId="90242841" sldId="275"/>
            <ac:spMk id="2" creationId="{8F9C6B1A-9748-7283-09B3-55FE4059BD2C}"/>
          </ac:spMkLst>
        </pc:spChg>
        <pc:spChg chg="mod">
          <ac:chgData name="Sheikh Adib" userId="cc72b85b3cb90e54" providerId="LiveId" clId="{5EE8816F-C63B-4E5A-9B4B-48ED0129D9C9}" dt="2022-12-15T14:01:23.235" v="2590" actId="20577"/>
          <ac:spMkLst>
            <pc:docMk/>
            <pc:sldMk cId="90242841" sldId="275"/>
            <ac:spMk id="3" creationId="{790901B9-8EEB-0B32-756C-B42DD68859AD}"/>
          </ac:spMkLst>
        </pc:spChg>
      </pc:sldChg>
      <pc:sldChg chg="modSp new del mod">
        <pc:chgData name="Sheikh Adib" userId="cc72b85b3cb90e54" providerId="LiveId" clId="{5EE8816F-C63B-4E5A-9B4B-48ED0129D9C9}" dt="2022-12-15T13:57:26.289" v="2565" actId="47"/>
        <pc:sldMkLst>
          <pc:docMk/>
          <pc:sldMk cId="3277639108" sldId="275"/>
        </pc:sldMkLst>
        <pc:spChg chg="mod">
          <ac:chgData name="Sheikh Adib" userId="cc72b85b3cb90e54" providerId="LiveId" clId="{5EE8816F-C63B-4E5A-9B4B-48ED0129D9C9}" dt="2022-12-15T13:56:59.482" v="2539" actId="21"/>
          <ac:spMkLst>
            <pc:docMk/>
            <pc:sldMk cId="3277639108" sldId="275"/>
            <ac:spMk id="3" creationId="{2CC236F7-A1D3-6E9E-D29E-5F51F6638614}"/>
          </ac:spMkLst>
        </pc:spChg>
      </pc:sldChg>
    </pc:docChg>
  </pc:docChgLst>
  <pc:docChgLst>
    <pc:chgData name="Guest User" providerId="Windows Live" clId="Web-{FF0DA9AE-F290-4A3B-93E8-E1F96AA1F6A0}"/>
    <pc:docChg chg="addSld delSld modSld sldOrd">
      <pc:chgData name="Guest User" userId="" providerId="Windows Live" clId="Web-{FF0DA9AE-F290-4A3B-93E8-E1F96AA1F6A0}" dt="2022-12-15T11:19:07.360" v="223"/>
      <pc:docMkLst>
        <pc:docMk/>
      </pc:docMkLst>
      <pc:sldChg chg="ord">
        <pc:chgData name="Guest User" userId="" providerId="Windows Live" clId="Web-{FF0DA9AE-F290-4A3B-93E8-E1F96AA1F6A0}" dt="2022-12-15T11:19:07.360" v="223"/>
        <pc:sldMkLst>
          <pc:docMk/>
          <pc:sldMk cId="2366847609" sldId="260"/>
        </pc:sldMkLst>
      </pc:sldChg>
      <pc:sldChg chg="addSp delSp modSp add del">
        <pc:chgData name="Guest User" userId="" providerId="Windows Live" clId="Web-{FF0DA9AE-F290-4A3B-93E8-E1F96AA1F6A0}" dt="2022-12-15T11:15:00.179" v="222" actId="14100"/>
        <pc:sldMkLst>
          <pc:docMk/>
          <pc:sldMk cId="2300740157" sldId="264"/>
        </pc:sldMkLst>
        <pc:spChg chg="mod">
          <ac:chgData name="Guest User" userId="" providerId="Windows Live" clId="Web-{FF0DA9AE-F290-4A3B-93E8-E1F96AA1F6A0}" dt="2022-12-15T09:55:48.028" v="73" actId="20577"/>
          <ac:spMkLst>
            <pc:docMk/>
            <pc:sldMk cId="2300740157" sldId="264"/>
            <ac:spMk id="2" creationId="{AFD772C8-3EC9-681C-00EF-4E0BEAE98B50}"/>
          </ac:spMkLst>
        </pc:spChg>
        <pc:spChg chg="mod">
          <ac:chgData name="Guest User" userId="" providerId="Windows Live" clId="Web-{FF0DA9AE-F290-4A3B-93E8-E1F96AA1F6A0}" dt="2022-12-15T09:55:29.792" v="55" actId="20577"/>
          <ac:spMkLst>
            <pc:docMk/>
            <pc:sldMk cId="2300740157" sldId="264"/>
            <ac:spMk id="3" creationId="{A369B6FB-EC11-F9AA-AF4D-CB1B083580BB}"/>
          </ac:spMkLst>
        </pc:spChg>
        <pc:spChg chg="add del">
          <ac:chgData name="Guest User" userId="" providerId="Windows Live" clId="Web-{FF0DA9AE-F290-4A3B-93E8-E1F96AA1F6A0}" dt="2022-12-15T10:26:32.685" v="219"/>
          <ac:spMkLst>
            <pc:docMk/>
            <pc:sldMk cId="2300740157" sldId="264"/>
            <ac:spMk id="6" creationId="{E5D5698C-FF25-880B-70B5-A6ECFAADCEBB}"/>
          </ac:spMkLst>
        </pc:spChg>
        <pc:picChg chg="add del mod">
          <ac:chgData name="Guest User" userId="" providerId="Windows Live" clId="Web-{FF0DA9AE-F290-4A3B-93E8-E1F96AA1F6A0}" dt="2022-12-15T09:56:00.326" v="79"/>
          <ac:picMkLst>
            <pc:docMk/>
            <pc:sldMk cId="2300740157" sldId="264"/>
            <ac:picMk id="4" creationId="{B2AB8C55-66CB-8434-443F-F696EE5A918E}"/>
          </ac:picMkLst>
        </pc:picChg>
        <pc:picChg chg="mod">
          <ac:chgData name="Guest User" userId="" providerId="Windows Live" clId="Web-{FF0DA9AE-F290-4A3B-93E8-E1F96AA1F6A0}" dt="2022-12-15T11:15:00.179" v="222" actId="14100"/>
          <ac:picMkLst>
            <pc:docMk/>
            <pc:sldMk cId="2300740157" sldId="264"/>
            <ac:picMk id="6" creationId="{4657A0CC-3917-9A6B-1874-32656B631315}"/>
          </ac:picMkLst>
        </pc:picChg>
      </pc:sldChg>
      <pc:sldChg chg="addSp delSp modSp">
        <pc:chgData name="Guest User" userId="" providerId="Windows Live" clId="Web-{FF0DA9AE-F290-4A3B-93E8-E1F96AA1F6A0}" dt="2022-12-15T10:15:27.608" v="217" actId="1076"/>
        <pc:sldMkLst>
          <pc:docMk/>
          <pc:sldMk cId="2547900839" sldId="265"/>
        </pc:sldMkLst>
        <pc:spChg chg="mod">
          <ac:chgData name="Guest User" userId="" providerId="Windows Live" clId="Web-{FF0DA9AE-F290-4A3B-93E8-E1F96AA1F6A0}" dt="2022-12-15T10:15:13.310" v="215" actId="1076"/>
          <ac:spMkLst>
            <pc:docMk/>
            <pc:sldMk cId="2547900839" sldId="265"/>
            <ac:spMk id="2" creationId="{0EF694EF-E4A8-66F0-0B62-0FEAF61778F7}"/>
          </ac:spMkLst>
        </pc:spChg>
        <pc:spChg chg="mod">
          <ac:chgData name="Guest User" userId="" providerId="Windows Live" clId="Web-{FF0DA9AE-F290-4A3B-93E8-E1F96AA1F6A0}" dt="2022-12-15T10:15:04.747" v="214" actId="20577"/>
          <ac:spMkLst>
            <pc:docMk/>
            <pc:sldMk cId="2547900839" sldId="265"/>
            <ac:spMk id="3" creationId="{30280870-9211-E2D8-4FFE-0FDEB55570EA}"/>
          </ac:spMkLst>
        </pc:spChg>
        <pc:spChg chg="mod">
          <ac:chgData name="Guest User" userId="" providerId="Windows Live" clId="Web-{FF0DA9AE-F290-4A3B-93E8-E1F96AA1F6A0}" dt="2022-12-15T10:04:06.812" v="100" actId="14100"/>
          <ac:spMkLst>
            <pc:docMk/>
            <pc:sldMk cId="2547900839" sldId="265"/>
            <ac:spMk id="4" creationId="{AF491FE6-3B4E-14CF-A7B8-B92CC03A32EE}"/>
          </ac:spMkLst>
        </pc:spChg>
        <pc:spChg chg="mod">
          <ac:chgData name="Guest User" userId="" providerId="Windows Live" clId="Web-{FF0DA9AE-F290-4A3B-93E8-E1F96AA1F6A0}" dt="2022-12-15T10:15:20.920" v="216" actId="1076"/>
          <ac:spMkLst>
            <pc:docMk/>
            <pc:sldMk cId="2547900839" sldId="265"/>
            <ac:spMk id="6" creationId="{6B918106-350F-42A2-99D5-96041BA31862}"/>
          </ac:spMkLst>
        </pc:spChg>
        <pc:spChg chg="add del">
          <ac:chgData name="Guest User" userId="" providerId="Windows Live" clId="Web-{FF0DA9AE-F290-4A3B-93E8-E1F96AA1F6A0}" dt="2022-12-15T10:12:02.594" v="171"/>
          <ac:spMkLst>
            <pc:docMk/>
            <pc:sldMk cId="2547900839" sldId="265"/>
            <ac:spMk id="7" creationId="{074C5AAE-CD56-692D-22B8-435AF6DD1AA6}"/>
          </ac:spMkLst>
        </pc:spChg>
        <pc:picChg chg="mod">
          <ac:chgData name="Guest User" userId="" providerId="Windows Live" clId="Web-{FF0DA9AE-F290-4A3B-93E8-E1F96AA1F6A0}" dt="2022-12-15T10:15:27.608" v="217" actId="1076"/>
          <ac:picMkLst>
            <pc:docMk/>
            <pc:sldMk cId="2547900839" sldId="265"/>
            <ac:picMk id="5" creationId="{0D5389CB-3E42-D4A9-BDC4-66C8D230C90D}"/>
          </ac:picMkLst>
        </pc:picChg>
      </pc:sldChg>
      <pc:sldChg chg="addSp modSp add replId">
        <pc:chgData name="Guest User" userId="" providerId="Windows Live" clId="Web-{FF0DA9AE-F290-4A3B-93E8-E1F96AA1F6A0}" dt="2022-12-15T10:14:25.838" v="204" actId="1076"/>
        <pc:sldMkLst>
          <pc:docMk/>
          <pc:sldMk cId="4232670880" sldId="269"/>
        </pc:sldMkLst>
        <pc:spChg chg="mod">
          <ac:chgData name="Guest User" userId="" providerId="Windows Live" clId="Web-{FF0DA9AE-F290-4A3B-93E8-E1F96AA1F6A0}" dt="2022-12-15T09:54:50.821" v="36" actId="20577"/>
          <ac:spMkLst>
            <pc:docMk/>
            <pc:sldMk cId="4232670880" sldId="269"/>
            <ac:spMk id="2" creationId="{AFD772C8-3EC9-681C-00EF-4E0BEAE98B50}"/>
          </ac:spMkLst>
        </pc:spChg>
        <pc:spChg chg="mod">
          <ac:chgData name="Guest User" userId="" providerId="Windows Live" clId="Web-{FF0DA9AE-F290-4A3B-93E8-E1F96AA1F6A0}" dt="2022-12-15T09:55:15.854" v="54" actId="20577"/>
          <ac:spMkLst>
            <pc:docMk/>
            <pc:sldMk cId="4232670880" sldId="269"/>
            <ac:spMk id="3" creationId="{A369B6FB-EC11-F9AA-AF4D-CB1B083580BB}"/>
          </ac:spMkLst>
        </pc:spChg>
        <pc:spChg chg="add mod">
          <ac:chgData name="Guest User" userId="" providerId="Windows Live" clId="Web-{FF0DA9AE-F290-4A3B-93E8-E1F96AA1F6A0}" dt="2022-12-15T10:14:01.649" v="200" actId="1076"/>
          <ac:spMkLst>
            <pc:docMk/>
            <pc:sldMk cId="4232670880" sldId="269"/>
            <ac:spMk id="7" creationId="{EC37885D-7C80-100A-1879-571DCE93FF5F}"/>
          </ac:spMkLst>
        </pc:spChg>
        <pc:picChg chg="add mod">
          <ac:chgData name="Guest User" userId="" providerId="Windows Live" clId="Web-{FF0DA9AE-F290-4A3B-93E8-E1F96AA1F6A0}" dt="2022-12-15T10:14:25.838" v="204" actId="1076"/>
          <ac:picMkLst>
            <pc:docMk/>
            <pc:sldMk cId="4232670880" sldId="269"/>
            <ac:picMk id="4" creationId="{0FDCCD1A-5A89-D907-1EB6-7D5BD0812187}"/>
          </ac:picMkLst>
        </pc:picChg>
        <pc:picChg chg="add mod modCrop">
          <ac:chgData name="Guest User" userId="" providerId="Windows Live" clId="Web-{FF0DA9AE-F290-4A3B-93E8-E1F96AA1F6A0}" dt="2022-12-15T10:14:24.338" v="203" actId="1076"/>
          <ac:picMkLst>
            <pc:docMk/>
            <pc:sldMk cId="4232670880" sldId="269"/>
            <ac:picMk id="5" creationId="{0B0863E6-EAAC-1E01-CD74-E3FAE18DA973}"/>
          </ac:picMkLst>
        </pc:picChg>
      </pc:sldChg>
    </pc:docChg>
  </pc:docChgLst>
  <pc:docChgLst>
    <pc:chgData name="Guest User" providerId="Windows Live" clId="Web-{3D7C082F-0A0B-4CE2-97C6-25807FF55822}"/>
    <pc:docChg chg="modSld">
      <pc:chgData name="Guest User" userId="" providerId="Windows Live" clId="Web-{3D7C082F-0A0B-4CE2-97C6-25807FF55822}" dt="2022-12-15T10:51:13.567" v="687" actId="20577"/>
      <pc:docMkLst>
        <pc:docMk/>
      </pc:docMkLst>
      <pc:sldChg chg="addSp modSp modNotes">
        <pc:chgData name="Guest User" userId="" providerId="Windows Live" clId="Web-{3D7C082F-0A0B-4CE2-97C6-25807FF55822}" dt="2022-12-15T10:44:22.305" v="670"/>
        <pc:sldMkLst>
          <pc:docMk/>
          <pc:sldMk cId="3371074697" sldId="263"/>
        </pc:sldMkLst>
        <pc:spChg chg="mod">
          <ac:chgData name="Guest User" userId="" providerId="Windows Live" clId="Web-{3D7C082F-0A0B-4CE2-97C6-25807FF55822}" dt="2022-12-15T09:42:55.897" v="210" actId="20577"/>
          <ac:spMkLst>
            <pc:docMk/>
            <pc:sldMk cId="3371074697" sldId="263"/>
            <ac:spMk id="2" creationId="{8E061CEC-822C-E94C-ED8D-83685E2FFEB3}"/>
          </ac:spMkLst>
        </pc:spChg>
        <pc:spChg chg="mod">
          <ac:chgData name="Guest User" userId="" providerId="Windows Live" clId="Web-{3D7C082F-0A0B-4CE2-97C6-25807FF55822}" dt="2022-12-15T09:43:36.103" v="214" actId="14100"/>
          <ac:spMkLst>
            <pc:docMk/>
            <pc:sldMk cId="3371074697" sldId="263"/>
            <ac:spMk id="3" creationId="{22C75762-6C8C-DBF1-3DAE-48284CF5BB7C}"/>
          </ac:spMkLst>
        </pc:spChg>
        <pc:picChg chg="add mod">
          <ac:chgData name="Guest User" userId="" providerId="Windows Live" clId="Web-{3D7C082F-0A0B-4CE2-97C6-25807FF55822}" dt="2022-12-15T09:43:37.165" v="215" actId="1076"/>
          <ac:picMkLst>
            <pc:docMk/>
            <pc:sldMk cId="3371074697" sldId="263"/>
            <ac:picMk id="4" creationId="{A034BD9A-1675-824C-9802-133097CEC46B}"/>
          </ac:picMkLst>
        </pc:picChg>
      </pc:sldChg>
      <pc:sldChg chg="modSp">
        <pc:chgData name="Guest User" userId="" providerId="Windows Live" clId="Web-{3D7C082F-0A0B-4CE2-97C6-25807FF55822}" dt="2022-12-15T10:51:13.567" v="687" actId="20577"/>
        <pc:sldMkLst>
          <pc:docMk/>
          <pc:sldMk cId="2547900839" sldId="265"/>
        </pc:sldMkLst>
        <pc:spChg chg="mod">
          <ac:chgData name="Guest User" userId="" providerId="Windows Live" clId="Web-{3D7C082F-0A0B-4CE2-97C6-25807FF55822}" dt="2022-12-15T10:51:13.567" v="687" actId="20577"/>
          <ac:spMkLst>
            <pc:docMk/>
            <pc:sldMk cId="2547900839" sldId="265"/>
            <ac:spMk id="3" creationId="{30280870-9211-E2D8-4FFE-0FDEB55570EA}"/>
          </ac:spMkLst>
        </pc:spChg>
      </pc:sldChg>
      <pc:sldChg chg="modNotes">
        <pc:chgData name="Guest User" userId="" providerId="Windows Live" clId="Web-{3D7C082F-0A0B-4CE2-97C6-25807FF55822}" dt="2022-12-15T10:44:56.589" v="679"/>
        <pc:sldMkLst>
          <pc:docMk/>
          <pc:sldMk cId="2840440305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3E279-5401-44DD-B369-6D77FB130663}" type="datetimeFigureOut">
              <a:t>12/16/2022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14BC7-D44B-4697-BB84-E4FED074C50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7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Hello and good day to everyone. Today, our group would like to present </a:t>
            </a:r>
          </a:p>
          <a:p>
            <a:r>
              <a:rPr lang="en-US"/>
              <a:t>our precision farming system.</a:t>
            </a:r>
            <a:endParaRPr lang="en-GB"/>
          </a:p>
          <a:p>
            <a:r>
              <a:rPr lang="en-US"/>
              <a:t> </a:t>
            </a:r>
            <a:endParaRPr lang="en-GB"/>
          </a:p>
          <a:p>
            <a:r>
              <a:rPr lang="en-US"/>
              <a:t>We know that agriculture is a key source for food over the world.</a:t>
            </a:r>
            <a:endParaRPr lang="en-GB"/>
          </a:p>
          <a:p>
            <a:r>
              <a:rPr lang="en-US"/>
              <a:t>But recently climate change and some other variable might be</a:t>
            </a:r>
            <a:endParaRPr lang="en-GB"/>
          </a:p>
          <a:p>
            <a:r>
              <a:rPr lang="en-US"/>
              <a:t>potential to harm on worlds’ agriculture.</a:t>
            </a:r>
            <a:endParaRPr lang="en-GB"/>
          </a:p>
          <a:p>
            <a:r>
              <a:rPr lang="en-US"/>
              <a:t> </a:t>
            </a:r>
            <a:endParaRPr lang="en-GB"/>
          </a:p>
          <a:p>
            <a:r>
              <a:rPr lang="en-US"/>
              <a:t>One of the consequences might happen is the growth of unwanted plant on the </a:t>
            </a:r>
            <a:endParaRPr lang="en-GB"/>
          </a:p>
          <a:p>
            <a:r>
              <a:rPr lang="en-US"/>
              <a:t>field such as parasite and weed. Therefore, precision farming system</a:t>
            </a:r>
            <a:endParaRPr lang="en-GB"/>
          </a:p>
          <a:p>
            <a:r>
              <a:rPr lang="en-US"/>
              <a:t>play a big role to help farmer to take a good care of the field.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Abis</a:t>
            </a:r>
            <a:r>
              <a:rPr lang="en-US">
                <a:cs typeface="Calibri"/>
              </a:rPr>
              <a:t> la </a:t>
            </a:r>
            <a:r>
              <a:rPr lang="en-US" err="1">
                <a:cs typeface="Calibri"/>
              </a:rPr>
              <a:t>zaf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14BC7-D44B-4697-BB84-E4FED074C502}" type="slidenum"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71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problem lead to our goals to help solve the problem by build a high</a:t>
            </a:r>
          </a:p>
          <a:p>
            <a:r>
              <a:rPr lang="en-US" err="1"/>
              <a:t>accuray</a:t>
            </a:r>
            <a:r>
              <a:rPr lang="en-US"/>
              <a:t> model that able to detect any kind of plant on the field. </a:t>
            </a:r>
            <a:endParaRPr lang="en-GB"/>
          </a:p>
          <a:p>
            <a:r>
              <a:rPr lang="en-US"/>
              <a:t>But in our case, we are focusing on sugar beet and weed detection.</a:t>
            </a:r>
            <a:endParaRPr lang="en-GB"/>
          </a:p>
          <a:p>
            <a:r>
              <a:rPr lang="en-US"/>
              <a:t> </a:t>
            </a:r>
            <a:endParaRPr lang="en-GB"/>
          </a:p>
          <a:p>
            <a:r>
              <a:rPr lang="en-US"/>
              <a:t>As what we hv discuss among group members, our first step is to create </a:t>
            </a:r>
            <a:endParaRPr lang="en-GB"/>
          </a:p>
          <a:p>
            <a:r>
              <a:rPr lang="en-US"/>
              <a:t>a requirement diagram that </a:t>
            </a:r>
            <a:r>
              <a:rPr lang="en-US" err="1"/>
              <a:t>fullfil</a:t>
            </a:r>
            <a:r>
              <a:rPr lang="en-US"/>
              <a:t> </a:t>
            </a:r>
            <a:endParaRPr lang="en-GB"/>
          </a:p>
          <a:p>
            <a:r>
              <a:rPr lang="en-US"/>
              <a:t>all of requirement of our precision system.</a:t>
            </a:r>
            <a:endParaRPr lang="en-GB"/>
          </a:p>
          <a:p>
            <a:r>
              <a:rPr lang="en-US"/>
              <a:t> </a:t>
            </a:r>
            <a:endParaRPr lang="en-GB"/>
          </a:p>
          <a:p>
            <a:r>
              <a:rPr lang="en-US"/>
              <a:t>As you guy can see in the slide, our requirement for </a:t>
            </a:r>
            <a:endParaRPr lang="en-GB"/>
          </a:p>
          <a:p>
            <a:r>
              <a:rPr lang="en-US"/>
              <a:t>precision farming system are ….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14BC7-D44B-4697-BB84-E4FED074C502}" type="slidenum"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1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Moving on to the next slide, Based on the requirement diagram, we have</a:t>
            </a:r>
          </a:p>
          <a:p>
            <a:r>
              <a:rPr lang="en-US"/>
              <a:t>further refine our diagram by creating</a:t>
            </a:r>
            <a:endParaRPr lang="en-GB"/>
          </a:p>
          <a:p>
            <a:r>
              <a:rPr lang="en-US"/>
              <a:t>a use case diagram to describe context of our system.</a:t>
            </a:r>
            <a:endParaRPr lang="en-US">
              <a:cs typeface="Calibri"/>
            </a:endParaRPr>
          </a:p>
          <a:p>
            <a:endParaRPr lang="en-US"/>
          </a:p>
          <a:p>
            <a:r>
              <a:rPr lang="en-US"/>
              <a:t>Now my friend </a:t>
            </a:r>
            <a:r>
              <a:rPr lang="en-US" err="1"/>
              <a:t>kimi</a:t>
            </a:r>
            <a:r>
              <a:rPr lang="en-US"/>
              <a:t> will explain about the system architecture and </a:t>
            </a:r>
            <a:r>
              <a:rPr lang="en-US" err="1"/>
              <a:t>tappaal</a:t>
            </a:r>
            <a:r>
              <a:rPr lang="en-US"/>
              <a:t> model to visualize our scenario.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14BC7-D44B-4697-BB84-E4FED074C502}" type="slidenum"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60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For the implementation, we first start with gathering the dataset and set of network </a:t>
            </a:r>
            <a:br>
              <a:rPr lang="en-GB" dirty="0"/>
            </a:br>
            <a:br>
              <a:rPr lang="en-GB" dirty="0"/>
            </a:br>
            <a:r>
              <a:rPr lang="en-GB" dirty="0">
                <a:effectLst/>
              </a:rPr>
              <a:t>And then we train them and compare the result to choose the best one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>
                <a:effectLst/>
              </a:rPr>
              <a:t>After that, the model will be used in our simulation platform which consist of a virtual drone and 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14BC7-D44B-4697-BB84-E4FED074C5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6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Now l will explain the detail of each step. </a:t>
            </a:r>
            <a:br>
              <a:rPr lang="en-GB" dirty="0"/>
            </a:br>
            <a:r>
              <a:rPr lang="en-GB" dirty="0">
                <a:effectLst/>
              </a:rPr>
              <a:t>For our dataset, we get them from HSHL, </a:t>
            </a:r>
            <a:r>
              <a:rPr lang="en-GB" dirty="0" err="1">
                <a:effectLst/>
              </a:rPr>
              <a:t>kaggel</a:t>
            </a:r>
            <a:r>
              <a:rPr lang="en-GB" dirty="0">
                <a:effectLst/>
              </a:rPr>
              <a:t>, and Mendeley data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>
                <a:effectLst/>
              </a:rPr>
              <a:t>In total, we have around 16000 images.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>
                <a:effectLst/>
              </a:rPr>
              <a:t>Where 80% of them is for training and 20% for validation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>
                <a:effectLst/>
              </a:rPr>
              <a:t>After that, we list all the models that we want to compare as listed in this table and proceed to the training phase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>
                <a:effectLst/>
              </a:rPr>
              <a:t>In the training phase, we did some optimization.</a:t>
            </a:r>
            <a:br>
              <a:rPr lang="en-GB" dirty="0"/>
            </a:br>
            <a:r>
              <a:rPr lang="en-GB" dirty="0">
                <a:effectLst/>
              </a:rPr>
              <a:t>We try to find the best number of epochs for each model to have higher accuracy. For instance, we use 7 epoch to train vgg19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>
                <a:effectLst/>
              </a:rPr>
              <a:t>We also tune the learning rate with </a:t>
            </a:r>
            <a:r>
              <a:rPr lang="en-GB" dirty="0" err="1">
                <a:effectLst/>
              </a:rPr>
              <a:t>lear.find</a:t>
            </a:r>
            <a:r>
              <a:rPr lang="en-GB" dirty="0">
                <a:effectLst/>
              </a:rPr>
              <a:t>() function </a:t>
            </a:r>
            <a:br>
              <a:rPr lang="en-GB" dirty="0"/>
            </a:br>
            <a:br>
              <a:rPr lang="en-GB" dirty="0"/>
            </a:br>
            <a:r>
              <a:rPr lang="en-GB" dirty="0">
                <a:effectLst/>
              </a:rPr>
              <a:t>And the result for each model I listed here where the best one is densenet201 with 0.93 accuracy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>
                <a:effectLst/>
              </a:rPr>
              <a:t>After that, we proceed with the simulation that involves a virtual field which is a sugar beet field and a drone that implements our trained model, vgg19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>
                <a:effectLst/>
              </a:rPr>
              <a:t>You guys must be curious why we choose vgg19 instead of densenet201.but </a:t>
            </a:r>
            <a:r>
              <a:rPr lang="en-GB" dirty="0" err="1">
                <a:effectLst/>
              </a:rPr>
              <a:t>dont</a:t>
            </a:r>
            <a:r>
              <a:rPr lang="en-GB" dirty="0">
                <a:effectLst/>
              </a:rPr>
              <a:t> worry, You guys will get the answer by the end of this presentation. </a:t>
            </a:r>
            <a:br>
              <a:rPr lang="en-GB" dirty="0"/>
            </a:br>
            <a:br>
              <a:rPr lang="en-GB" dirty="0"/>
            </a:br>
            <a:r>
              <a:rPr lang="en-GB" dirty="0">
                <a:effectLst/>
              </a:rPr>
              <a:t>Next, </a:t>
            </a:r>
            <a:r>
              <a:rPr lang="en-GB" dirty="0" err="1">
                <a:effectLst/>
              </a:rPr>
              <a:t>ammar</a:t>
            </a:r>
            <a:r>
              <a:rPr lang="en-GB" dirty="0">
                <a:effectLst/>
              </a:rPr>
              <a:t> will explain more about the simulation</a:t>
            </a:r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14BC7-D44B-4697-BB84-E4FED074C5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02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Hello everyone,</a:t>
            </a:r>
          </a:p>
          <a:p>
            <a:r>
              <a:rPr lang="en-US">
                <a:cs typeface="Calibri"/>
              </a:rPr>
              <a:t>- Follow closely format of the competition</a:t>
            </a:r>
          </a:p>
          <a:p>
            <a:r>
              <a:rPr lang="en-US">
                <a:cs typeface="Calibri"/>
              </a:rPr>
              <a:t>- First we created an array of 30rows and 30colomns to represent our sugar beet field</a:t>
            </a:r>
          </a:p>
          <a:p>
            <a:r>
              <a:rPr lang="en-US">
                <a:cs typeface="Calibri"/>
              </a:rPr>
              <a:t>- The data is then placed randomly in the field (</a:t>
            </a:r>
            <a:r>
              <a:rPr lang="en-US" err="1">
                <a:cs typeface="Calibri"/>
              </a:rPr>
              <a:t>Sugar_beet</a:t>
            </a:r>
            <a:r>
              <a:rPr lang="en-US">
                <a:cs typeface="Calibri"/>
              </a:rPr>
              <a:t>/Weed)</a:t>
            </a:r>
          </a:p>
          <a:p>
            <a:r>
              <a:rPr lang="en-US">
                <a:cs typeface="Calibri"/>
              </a:rPr>
              <a:t>- We deployed 5 drones each of which are assigned to 6 rows respectively</a:t>
            </a:r>
          </a:p>
          <a:p>
            <a:r>
              <a:rPr lang="en-US">
                <a:cs typeface="Calibri"/>
              </a:rPr>
              <a:t>- The movement for each drone is like a snake like pattern</a:t>
            </a:r>
          </a:p>
          <a:p>
            <a:r>
              <a:rPr lang="en-US">
                <a:cs typeface="Calibri"/>
              </a:rPr>
              <a:t>- Each will read the images and detect weed</a:t>
            </a:r>
          </a:p>
          <a:p>
            <a:r>
              <a:rPr lang="en-US">
                <a:cs typeface="Calibri"/>
              </a:rPr>
              <a:t>-If </a:t>
            </a:r>
            <a:r>
              <a:rPr lang="en-US" err="1">
                <a:cs typeface="Calibri"/>
              </a:rPr>
              <a:t>its</a:t>
            </a:r>
            <a:r>
              <a:rPr lang="en-US">
                <a:cs typeface="Calibri"/>
              </a:rPr>
              <a:t> a weed, the name, location will be compiled in a master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14BC7-D44B-4697-BB84-E4FED074C50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08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As you can see that these are the we uses different models to find the actual accuracy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14BC7-D44B-4697-BB84-E4FED074C502}" type="slidenum">
              <a:rPr lang="en-GB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70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9A65-234F-133F-90BE-92ECC9AF7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1CB5D-18E9-F215-9C6B-295C065FD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55DE8-A398-1073-9347-C13402B0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7876-8FAB-49D5-9521-0DF441848B62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7302-1A90-4328-04A6-2DBF9113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1CDBE-2B5B-1D70-4F0A-A4589998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8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7949-E952-7FFF-7B2B-C8632F92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28038-9746-4755-F0F2-0C955471E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DDB2D-9BCD-31A7-63A0-D7A8BC37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144F-E496-45F7-8E8F-AAE1D17B6CF6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D456B-829C-98D8-B9BD-6E0AD0E3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85942-B13B-AFB5-A18A-809798A8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5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119C1-67FC-46B4-4E36-B08906772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B05D1-CE4A-BC90-BFF8-6C929460C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2C2DD-338B-4C7E-1551-C64F338C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0842-6889-4D51-9BF2-F4CAD226DB8E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1EE0F-FC75-5F00-43BC-55E6E9C7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588DC-BB67-1E86-5594-3BA2797C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9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FABE-07A8-F312-A05C-81208C4B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5A2D-DC72-A844-D772-60C335154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43D69-1B2E-71E1-2DA3-787B4559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742B-74B1-44AD-BA68-61D1F2DE35A5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A94DE-28FE-79B6-1BD1-C55D9675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89DF8-F7E2-6DF3-3836-E0731526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7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D4D2-D59F-6762-9B9B-7F0CE69AC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7BCF6-7764-E399-8E12-789BD99C1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9293-0AD4-B916-F674-C782C743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3073-C41B-4250-8951-96D1F3730088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97887-A8A0-A556-525B-5B242F44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6D22-1821-D89D-D424-A5C4879F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5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81D2-9B63-D4AD-F5FE-494B522A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1BA9-56B9-9AB2-5D9B-C7E75A39D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255B9-CC66-3260-BA34-F34C98067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46235-4FC6-181D-862A-8EB2E25D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D5DF-F5AE-4989-A84E-8309EE428814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3D302-3BB2-555A-4D87-7A7C41EF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4D190-CC7B-517B-C17A-4E77E359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7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C746-E9EB-1291-9051-0471F65B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A6325-21DC-94E1-B43E-4ECAF540D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F1BB5-C5EE-C4C8-1B9F-C5C5EF324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355A5-BE58-0BAF-EAC7-21B381B0B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5688C-3DB5-7418-FCD1-4C29CAD4A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358AA-8286-493E-F7B6-FBD40E8F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79CB-2494-4B89-8C3C-62280496B67E}" type="datetime1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79F98-9410-AA39-C9E5-437BBA77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DAD06-D6AE-E45B-AF94-EFC4272A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2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B924-0FB6-92D8-0E3D-AF01B471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A76A7-2A2C-007F-738F-13E6B8E5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CC53-AB07-4E66-BBA1-90849269C542}" type="datetime1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70073-3BD5-5E59-2322-ED48DEFF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45504-4631-019E-DD9D-2EFD5340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B1448-CB5D-7FCF-CCC3-33A404CD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046E-E184-4042-9611-0D504CA7F230}" type="datetime1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DC384-1F78-CA3E-3EC9-B28B9D19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5F1A3-50F0-DA3E-B343-8E462361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D0D1-1BE9-52E0-2E08-3F2717C3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7226-B039-EAE5-1AFB-A1A73AF9E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BAD9B-DDC9-C7BA-7568-5958A99A1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2FAAA-387F-25C3-3509-425328E1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7A8-5322-4485-B219-2DEAEC8C1E14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E41F9-D832-904D-C014-A155FA03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28D5-6FB6-7B95-4990-4C562DFA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1203-82DA-BCB8-74B8-2277FE48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348C81-A979-48D8-E6AA-592BABEE2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58FC2-0D7C-0BE0-A837-8A8D469BB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6206E-0102-E7DE-CC94-F47FA9E7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A821-179A-4C0F-82E6-4E9196FB017C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16CC2-9C5F-75E6-C45F-67B81FF0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C5A67-A3D7-97D7-A819-7FEEDFF2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4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9E9C6-2E3F-7C9B-672C-C314CC01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40321-E883-C543-5DD7-B14A6230D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8AF7B-EAB4-5B40-2A7E-F1EB531B5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8493-D96B-4EA8-B5D0-F23CC598F2D5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1FFC3-E80A-EFE8-4496-6575066F4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F4693-BA5B-18F6-AA07-EDCB2C1EF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8EEBD-A92D-417E-8654-5B1F8D8B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72.31.200.90:9935/notebooks/Sugar%20beet%20detection/Field/std_Simulation.ipyn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72.31.200.90:9935/notebooks/Sugar%20beet%20detection/Field/std_Simulation.ipynb" TargetMode="External"/><Relationship Id="rId2" Type="http://schemas.openxmlformats.org/officeDocument/2006/relationships/hyperlink" Target="http://172.31.200.90:9935/tree/Sugar%20beet%20dete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72.31.200.90:9935/notebooks/Sugar%20beet%20detection/inference_model/Inference-vgg19_bn.ipynb" TargetMode="External"/><Relationship Id="rId4" Type="http://schemas.openxmlformats.org/officeDocument/2006/relationships/hyperlink" Target="http://172.31.200.90:9935/notebooks/Sugar%20beet%20detection/training_model/training_vgg19_bn.ipynb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Precision agriculture - Drones applied to agriculture">
            <a:extLst>
              <a:ext uri="{FF2B5EF4-FFF2-40B4-BE49-F238E27FC236}">
                <a16:creationId xmlns:a16="http://schemas.microsoft.com/office/drawing/2014/main" id="{2DD31683-2B2B-FC57-3B3F-4140293A87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12"/>
          <a:stretch/>
        </p:blipFill>
        <p:spPr bwMode="auto">
          <a:xfrm>
            <a:off x="-27588" y="3808413"/>
            <a:ext cx="12219588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A08177-BED6-E9CC-B5F3-876A5F06DB8C}"/>
              </a:ext>
            </a:extLst>
          </p:cNvPr>
          <p:cNvSpPr/>
          <p:nvPr/>
        </p:nvSpPr>
        <p:spPr>
          <a:xfrm>
            <a:off x="-717550" y="3175001"/>
            <a:ext cx="13925550" cy="1428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508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4634A9-8BFA-9DC8-B2C0-A131C916D7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>
                <a:latin typeface="Arial Rounded MT Bold" panose="020F0704030504030204" pitchFamily="34" charset="0"/>
              </a:rPr>
              <a:t>Precision Farming</a:t>
            </a:r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5602FD1-488D-A767-3A1B-2D20B1C62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/>
              <a:t>Team 5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997087-6678-D31E-185D-DE428D3DEF9D}"/>
              </a:ext>
            </a:extLst>
          </p:cNvPr>
          <p:cNvSpPr/>
          <p:nvPr/>
        </p:nvSpPr>
        <p:spPr>
          <a:xfrm>
            <a:off x="2257425" y="3484563"/>
            <a:ext cx="7975600" cy="714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0083A5-67D1-9B1C-BAEE-16149835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40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99B0-93A1-DCBF-6E53-7EDE731C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>
                <a:latin typeface="Arial Rounded MT Bold" panose="020F0704030504030204" pitchFamily="34" charset="0"/>
              </a:rPr>
              <a:t>Evaluation</a:t>
            </a:r>
            <a:endParaRPr lang="en-US" b="1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919F-798A-6C43-3032-45EF426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1942"/>
          </a:xfrm>
        </p:spPr>
        <p:txBody>
          <a:bodyPr>
            <a:normAutofit/>
          </a:bodyPr>
          <a:lstStyle/>
          <a:p>
            <a:r>
              <a:rPr lang="en-MY"/>
              <a:t>Result on field ( include comparison/simulation)</a:t>
            </a:r>
          </a:p>
          <a:p>
            <a:endParaRPr lang="en-MY"/>
          </a:p>
          <a:p>
            <a:endParaRPr lang="en-MY"/>
          </a:p>
          <a:p>
            <a:endParaRPr lang="en-MY"/>
          </a:p>
          <a:p>
            <a:endParaRPr lang="en-MY"/>
          </a:p>
          <a:p>
            <a:endParaRPr lang="en-MY"/>
          </a:p>
          <a:p>
            <a:endParaRPr lang="en-MY"/>
          </a:p>
          <a:p>
            <a:endParaRPr lang="en-MY"/>
          </a:p>
          <a:p>
            <a:endParaRPr lang="en-MY"/>
          </a:p>
          <a:p>
            <a:pPr marL="0" indent="0">
              <a:buNone/>
            </a:pPr>
            <a:r>
              <a:rPr lang="en-US" sz="800" err="1">
                <a:hlinkClick r:id="rId3"/>
              </a:rPr>
              <a:t>std_Simulation</a:t>
            </a:r>
            <a:r>
              <a:rPr lang="en-US" sz="800">
                <a:hlinkClick r:id="rId3"/>
              </a:rPr>
              <a:t> - </a:t>
            </a:r>
            <a:r>
              <a:rPr lang="en-US" sz="800" err="1">
                <a:hlinkClick r:id="rId3"/>
              </a:rPr>
              <a:t>Jupyter</a:t>
            </a:r>
            <a:r>
              <a:rPr lang="en-US" sz="800">
                <a:hlinkClick r:id="rId3"/>
              </a:rPr>
              <a:t> Notebook</a:t>
            </a:r>
            <a:endParaRPr lang="en-US" sz="800"/>
          </a:p>
          <a:p>
            <a:endParaRPr lang="en-MY"/>
          </a:p>
          <a:p>
            <a:pPr lvl="1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50F012-C389-02D8-F30F-4AD6F5F3B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35312"/>
              </p:ext>
            </p:extLst>
          </p:nvPr>
        </p:nvGraphicFramePr>
        <p:xfrm>
          <a:off x="1336674" y="2383408"/>
          <a:ext cx="10137776" cy="364909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188025">
                  <a:extLst>
                    <a:ext uri="{9D8B030D-6E8A-4147-A177-3AD203B41FA5}">
                      <a16:colId xmlns:a16="http://schemas.microsoft.com/office/drawing/2014/main" val="1240731726"/>
                    </a:ext>
                  </a:extLst>
                </a:gridCol>
                <a:gridCol w="2055745">
                  <a:extLst>
                    <a:ext uri="{9D8B030D-6E8A-4147-A177-3AD203B41FA5}">
                      <a16:colId xmlns:a16="http://schemas.microsoft.com/office/drawing/2014/main" val="816470083"/>
                    </a:ext>
                  </a:extLst>
                </a:gridCol>
                <a:gridCol w="2025387">
                  <a:extLst>
                    <a:ext uri="{9D8B030D-6E8A-4147-A177-3AD203B41FA5}">
                      <a16:colId xmlns:a16="http://schemas.microsoft.com/office/drawing/2014/main" val="3770133488"/>
                    </a:ext>
                  </a:extLst>
                </a:gridCol>
                <a:gridCol w="2121886">
                  <a:extLst>
                    <a:ext uri="{9D8B030D-6E8A-4147-A177-3AD203B41FA5}">
                      <a16:colId xmlns:a16="http://schemas.microsoft.com/office/drawing/2014/main" val="1503210607"/>
                    </a:ext>
                  </a:extLst>
                </a:gridCol>
                <a:gridCol w="1746733">
                  <a:extLst>
                    <a:ext uri="{9D8B030D-6E8A-4147-A177-3AD203B41FA5}">
                      <a16:colId xmlns:a16="http://schemas.microsoft.com/office/drawing/2014/main" val="874131414"/>
                    </a:ext>
                  </a:extLst>
                </a:gridCol>
              </a:tblGrid>
              <a:tr h="7130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Model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Training Accuracy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Original weed/ sugar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Considered weed (weed, sugar)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Actual accuracy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93256"/>
                  </a:ext>
                </a:extLst>
              </a:tr>
              <a:tr h="6697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Resnet18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0.776524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449/450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(442, 172)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80.0889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9552955"/>
                  </a:ext>
                </a:extLst>
              </a:tr>
              <a:tr h="3484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Resnet34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0.858555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449/450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(442, 251)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71.3014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3169865"/>
                  </a:ext>
                </a:extLst>
              </a:tr>
              <a:tr h="3484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Resnet50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0.874077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446/453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(444, 70)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91.8888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998250"/>
                  </a:ext>
                </a:extLst>
              </a:tr>
              <a:tr h="3484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err="1">
                          <a:effectLst/>
                        </a:rPr>
                        <a:t>Alexnet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0.738265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>
                          <a:effectLst/>
                        </a:rPr>
                        <a:t>449/450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(437, 151)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81.7777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6723586"/>
                  </a:ext>
                </a:extLst>
              </a:tr>
              <a:tr h="4233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Vgg19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0.864439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449/450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(443,25)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97.4416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506419"/>
                  </a:ext>
                </a:extLst>
              </a:tr>
              <a:tr h="4493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Squeezenet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0.798598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14400" marR="0" indent="-9144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449/450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(444, 215)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75.5283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6845739"/>
                  </a:ext>
                </a:extLst>
              </a:tr>
              <a:tr h="3484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Densenet201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0.903868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449/450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(447, 52)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93.8888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728340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7D1A6D8-1E80-2B97-1975-A1A27F5A5921}"/>
              </a:ext>
            </a:extLst>
          </p:cNvPr>
          <p:cNvSpPr/>
          <p:nvPr/>
        </p:nvSpPr>
        <p:spPr>
          <a:xfrm>
            <a:off x="838200" y="1617344"/>
            <a:ext cx="3695700" cy="733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9C8A94-50AD-9B48-EC1C-20C6C8A0A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552" y="5640831"/>
            <a:ext cx="10796791" cy="4033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DB1A44-66D3-1F8C-3FF2-1C4E666CD2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58" r="50768"/>
          <a:stretch/>
        </p:blipFill>
        <p:spPr>
          <a:xfrm>
            <a:off x="8384965" y="622234"/>
            <a:ext cx="2761401" cy="13029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D21B94-A61A-9DAD-28FC-282EC4D533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552" y="4755610"/>
            <a:ext cx="10796791" cy="4850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F8DFE3-A9A2-8076-AED5-261B0CCB0B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206" t="87405" r="50768"/>
          <a:stretch/>
        </p:blipFill>
        <p:spPr>
          <a:xfrm>
            <a:off x="10655738" y="1702258"/>
            <a:ext cx="818712" cy="280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55638-3F27-46F9-19D7-78280E53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632A-E20F-99E0-9960-74248CC0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>
                <a:latin typeface="Arial Rounded MT Bold" panose="020F0704030504030204" pitchFamily="34" charset="0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7C7BE-DB7A-638C-9D77-B1DD27B22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With the help of DL, in field computer vision, we can improve precision farming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With advance modeling method (TAPPAL), we can build safe system in shorter time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We choose Vgg19 as its has most accuracy.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E54BE8-A7B8-4533-41F5-38146DD51ED4}"/>
              </a:ext>
            </a:extLst>
          </p:cNvPr>
          <p:cNvSpPr/>
          <p:nvPr/>
        </p:nvSpPr>
        <p:spPr>
          <a:xfrm>
            <a:off x="838200" y="1617344"/>
            <a:ext cx="3695700" cy="733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48601-4B79-37DA-9DE0-CB99E5C2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1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79ACFB-5020-5449-7196-88BCC736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Backup Slides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707D9F-63F2-756B-9E59-6EA99AA6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1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C153-5CA3-8BFC-58DE-95326DEE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classes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2098-E73D-E625-CE77-DC8D7866E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6">
            <a:normAutofit fontScale="55000" lnSpcReduction="20000"/>
          </a:bodyPr>
          <a:lstStyle/>
          <a:p>
            <a:r>
              <a:rPr lang="en-US"/>
              <a:t>'aeonium', 'agapanthus', 'almond', '</a:t>
            </a:r>
            <a:r>
              <a:rPr lang="en-US" err="1"/>
              <a:t>aloe_vera</a:t>
            </a:r>
            <a:r>
              <a:rPr lang="en-US"/>
              <a:t>', '</a:t>
            </a:r>
            <a:r>
              <a:rPr lang="en-US" err="1"/>
              <a:t>alstonia_scholaris</a:t>
            </a:r>
            <a:r>
              <a:rPr lang="en-US"/>
              <a:t>', '</a:t>
            </a:r>
            <a:r>
              <a:rPr lang="en-US" err="1"/>
              <a:t>amaryllis_flower</a:t>
            </a:r>
            <a:r>
              <a:rPr lang="en-US"/>
              <a:t>', '</a:t>
            </a:r>
            <a:r>
              <a:rPr lang="en-US" err="1"/>
              <a:t>anemone_flower</a:t>
            </a:r>
            <a:r>
              <a:rPr lang="en-US"/>
              <a:t>', 'arjun', 'asparagus', 'aster', '</a:t>
            </a:r>
            <a:r>
              <a:rPr lang="en-US" err="1"/>
              <a:t>baby_breath_flower</a:t>
            </a:r>
            <a:r>
              <a:rPr lang="en-US"/>
              <a:t>', '</a:t>
            </a:r>
            <a:r>
              <a:rPr lang="en-US" err="1"/>
              <a:t>bael</a:t>
            </a:r>
            <a:r>
              <a:rPr lang="en-US"/>
              <a:t>', 'banana', 'basil', '</a:t>
            </a:r>
            <a:r>
              <a:rPr lang="en-US" err="1"/>
              <a:t>black_grass</a:t>
            </a:r>
            <a:r>
              <a:rPr lang="en-US"/>
              <a:t>', '</a:t>
            </a:r>
            <a:r>
              <a:rPr lang="en-US" err="1"/>
              <a:t>black_rose_flower</a:t>
            </a:r>
            <a:r>
              <a:rPr lang="en-US"/>
              <a:t>', '</a:t>
            </a:r>
            <a:r>
              <a:rPr lang="en-US" err="1"/>
              <a:t>blue_chicory</a:t>
            </a:r>
            <a:r>
              <a:rPr lang="en-US"/>
              <a:t>', '</a:t>
            </a:r>
            <a:r>
              <a:rPr lang="en-US" err="1"/>
              <a:t>blue_vervain</a:t>
            </a:r>
            <a:r>
              <a:rPr lang="en-US"/>
              <a:t>', '</a:t>
            </a:r>
            <a:r>
              <a:rPr lang="en-US" err="1"/>
              <a:t>bougainvillea_flower</a:t>
            </a:r>
            <a:r>
              <a:rPr lang="en-US"/>
              <a:t>', 'bromeliad', '</a:t>
            </a:r>
            <a:r>
              <a:rPr lang="en-US" err="1"/>
              <a:t>buttercup_flower</a:t>
            </a:r>
            <a:r>
              <a:rPr lang="en-US"/>
              <a:t>', '</a:t>
            </a:r>
            <a:r>
              <a:rPr lang="en-US" err="1"/>
              <a:t>calendula_flower</a:t>
            </a:r>
            <a:r>
              <a:rPr lang="en-US"/>
              <a:t>', 'canna', '</a:t>
            </a:r>
            <a:r>
              <a:rPr lang="en-US" err="1"/>
              <a:t>cannabis_flower</a:t>
            </a:r>
            <a:r>
              <a:rPr lang="en-US"/>
              <a:t>', '</a:t>
            </a:r>
            <a:r>
              <a:rPr lang="en-US" err="1"/>
              <a:t>carex</a:t>
            </a:r>
            <a:r>
              <a:rPr lang="en-US"/>
              <a:t>', 'cattails', 'charlock', 'chickweed', 'chinar', 'cleavers', 'coconut', '</a:t>
            </a:r>
            <a:r>
              <a:rPr lang="en-US" err="1"/>
              <a:t>coconut_tree</a:t>
            </a:r>
            <a:r>
              <a:rPr lang="en-US"/>
              <a:t>', '</a:t>
            </a:r>
            <a:r>
              <a:rPr lang="en-US" err="1"/>
              <a:t>common_chickweed</a:t>
            </a:r>
            <a:r>
              <a:rPr lang="en-US"/>
              <a:t>', '</a:t>
            </a:r>
            <a:r>
              <a:rPr lang="en-US" err="1"/>
              <a:t>common_wheat</a:t>
            </a:r>
            <a:r>
              <a:rPr lang="en-US"/>
              <a:t>', '</a:t>
            </a:r>
            <a:r>
              <a:rPr lang="en-US" err="1"/>
              <a:t>cone_flower</a:t>
            </a:r>
            <a:r>
              <a:rPr lang="en-US"/>
              <a:t>', '</a:t>
            </a:r>
            <a:r>
              <a:rPr lang="en-US" err="1"/>
              <a:t>coronation_gold</a:t>
            </a:r>
            <a:r>
              <a:rPr lang="en-US"/>
              <a:t>', '</a:t>
            </a:r>
            <a:r>
              <a:rPr lang="en-US" err="1"/>
              <a:t>crimson_clover</a:t>
            </a:r>
            <a:r>
              <a:rPr lang="en-US"/>
              <a:t>', '</a:t>
            </a:r>
            <a:r>
              <a:rPr lang="en-US" err="1"/>
              <a:t>crocus_blue</a:t>
            </a:r>
            <a:r>
              <a:rPr lang="en-US"/>
              <a:t>', '</a:t>
            </a:r>
            <a:r>
              <a:rPr lang="en-US" err="1"/>
              <a:t>daffodil_flower</a:t>
            </a:r>
            <a:r>
              <a:rPr lang="en-US"/>
              <a:t>', 'daisy', '</a:t>
            </a:r>
            <a:r>
              <a:rPr lang="en-US" err="1"/>
              <a:t>daisy_fleabane</a:t>
            </a:r>
            <a:r>
              <a:rPr lang="en-US"/>
              <a:t>', 'dandelion', '</a:t>
            </a:r>
            <a:r>
              <a:rPr lang="en-US" err="1"/>
              <a:t>datura_flower</a:t>
            </a:r>
            <a:r>
              <a:rPr lang="en-US"/>
              <a:t>', '</a:t>
            </a:r>
            <a:r>
              <a:rPr lang="en-US" err="1"/>
              <a:t>delonix_regia_flower</a:t>
            </a:r>
            <a:r>
              <a:rPr lang="en-US"/>
              <a:t>', '</a:t>
            </a:r>
            <a:r>
              <a:rPr lang="en-US" err="1"/>
              <a:t>downy_yellow_violet</a:t>
            </a:r>
            <a:r>
              <a:rPr lang="en-US"/>
              <a:t>', '</a:t>
            </a:r>
            <a:r>
              <a:rPr lang="en-US" err="1"/>
              <a:t>elderberry_flower</a:t>
            </a:r>
            <a:r>
              <a:rPr lang="en-US"/>
              <a:t>', '</a:t>
            </a:r>
            <a:r>
              <a:rPr lang="en-US" err="1"/>
              <a:t>fat_hen</a:t>
            </a:r>
            <a:r>
              <a:rPr lang="en-US"/>
              <a:t>', '</a:t>
            </a:r>
            <a:r>
              <a:rPr lang="en-US" err="1"/>
              <a:t>fireweed_flower</a:t>
            </a:r>
            <a:r>
              <a:rPr lang="en-US"/>
              <a:t>', '</a:t>
            </a:r>
            <a:r>
              <a:rPr lang="en-US" err="1"/>
              <a:t>forget_me_not</a:t>
            </a:r>
            <a:r>
              <a:rPr lang="en-US"/>
              <a:t>', '</a:t>
            </a:r>
            <a:r>
              <a:rPr lang="en-US" err="1"/>
              <a:t>gauva</a:t>
            </a:r>
            <a:r>
              <a:rPr lang="en-US"/>
              <a:t>', '</a:t>
            </a:r>
            <a:r>
              <a:rPr lang="en-US" err="1"/>
              <a:t>golden_champa_flower</a:t>
            </a:r>
            <a:r>
              <a:rPr lang="en-US"/>
              <a:t>', '</a:t>
            </a:r>
            <a:r>
              <a:rPr lang="en-US" err="1"/>
              <a:t>harebell_flower</a:t>
            </a:r>
            <a:r>
              <a:rPr lang="en-US"/>
              <a:t>', '</a:t>
            </a:r>
            <a:r>
              <a:rPr lang="en-US" err="1"/>
              <a:t>hibiscus_flower</a:t>
            </a:r>
            <a:r>
              <a:rPr lang="en-US"/>
              <a:t>', '</a:t>
            </a:r>
            <a:r>
              <a:rPr lang="en-US" err="1"/>
              <a:t>hyacinth_flower</a:t>
            </a:r>
            <a:r>
              <a:rPr lang="en-US"/>
              <a:t>', '</a:t>
            </a:r>
            <a:r>
              <a:rPr lang="en-US" err="1"/>
              <a:t>iris_flower</a:t>
            </a:r>
            <a:r>
              <a:rPr lang="en-US"/>
              <a:t>', 'jamun', '</a:t>
            </a:r>
            <a:r>
              <a:rPr lang="en-US" err="1"/>
              <a:t>jasmine_flower</a:t>
            </a:r>
            <a:r>
              <a:rPr lang="en-US"/>
              <a:t>', 'jatropha', '</a:t>
            </a:r>
            <a:r>
              <a:rPr lang="en-US" err="1"/>
              <a:t>joe_pye_weed</a:t>
            </a:r>
            <a:r>
              <a:rPr lang="en-US"/>
              <a:t>', '</a:t>
            </a:r>
            <a:r>
              <a:rPr lang="en-US" err="1"/>
              <a:t>jonquil_flower</a:t>
            </a:r>
            <a:r>
              <a:rPr lang="en-US"/>
              <a:t>', 'knapweed', '</a:t>
            </a:r>
            <a:r>
              <a:rPr lang="en-US" err="1"/>
              <a:t>larkspur_flower</a:t>
            </a:r>
            <a:r>
              <a:rPr lang="en-US"/>
              <a:t>', '</a:t>
            </a:r>
            <a:r>
              <a:rPr lang="en-US" err="1"/>
              <a:t>lily_flower</a:t>
            </a:r>
            <a:r>
              <a:rPr lang="en-US"/>
              <a:t>', '</a:t>
            </a:r>
            <a:r>
              <a:rPr lang="en-US" err="1"/>
              <a:t>loose_silky_bent</a:t>
            </a:r>
            <a:r>
              <a:rPr lang="en-US"/>
              <a:t>', '</a:t>
            </a:r>
            <a:r>
              <a:rPr lang="en-US" err="1"/>
              <a:t>lotus_flower</a:t>
            </a:r>
            <a:r>
              <a:rPr lang="en-US"/>
              <a:t>', '</a:t>
            </a:r>
            <a:r>
              <a:rPr lang="en-US" err="1"/>
              <a:t>madagascar_periwinkle</a:t>
            </a:r>
            <a:r>
              <a:rPr lang="en-US"/>
              <a:t>', 'maize', '</a:t>
            </a:r>
            <a:r>
              <a:rPr lang="en-US" err="1"/>
              <a:t>mallow_flower</a:t>
            </a:r>
            <a:r>
              <a:rPr lang="en-US"/>
              <a:t>', 'mango', '</a:t>
            </a:r>
            <a:r>
              <a:rPr lang="en-US" err="1"/>
              <a:t>marigold_flower</a:t>
            </a:r>
            <a:r>
              <a:rPr lang="en-US"/>
              <a:t>', '</a:t>
            </a:r>
            <a:r>
              <a:rPr lang="en-US" err="1"/>
              <a:t>milk_thistle_flower</a:t>
            </a:r>
            <a:r>
              <a:rPr lang="en-US"/>
              <a:t>', '</a:t>
            </a:r>
            <a:r>
              <a:rPr lang="en-US" err="1"/>
              <a:t>mini_carnation_purple</a:t>
            </a:r>
            <a:r>
              <a:rPr lang="en-US"/>
              <a:t>', '</a:t>
            </a:r>
            <a:r>
              <a:rPr lang="en-US" err="1"/>
              <a:t>mullein_flower_yellow</a:t>
            </a:r>
            <a:r>
              <a:rPr lang="en-US"/>
              <a:t>', 'mushroom', 'mustard', '</a:t>
            </a:r>
            <a:r>
              <a:rPr lang="en-US" err="1"/>
              <a:t>narcissistic_flower</a:t>
            </a:r>
            <a:r>
              <a:rPr lang="en-US"/>
              <a:t>', '</a:t>
            </a:r>
            <a:r>
              <a:rPr lang="en-US" err="1"/>
              <a:t>oleander_flower</a:t>
            </a:r>
            <a:r>
              <a:rPr lang="en-US"/>
              <a:t>', '</a:t>
            </a:r>
            <a:r>
              <a:rPr lang="en-US" err="1"/>
              <a:t>orchid_flower</a:t>
            </a:r>
            <a:r>
              <a:rPr lang="en-US"/>
              <a:t>', '</a:t>
            </a:r>
            <a:r>
              <a:rPr lang="en-US" err="1"/>
              <a:t>palash_flower</a:t>
            </a:r>
            <a:r>
              <a:rPr lang="en-US"/>
              <a:t>', '</a:t>
            </a:r>
            <a:r>
              <a:rPr lang="en-US" err="1"/>
              <a:t>parlor_palm</a:t>
            </a:r>
            <a:r>
              <a:rPr lang="en-US"/>
              <a:t>', '</a:t>
            </a:r>
            <a:r>
              <a:rPr lang="en-US" err="1"/>
              <a:t>pemon</a:t>
            </a:r>
            <a:r>
              <a:rPr lang="en-US"/>
              <a:t>', '</a:t>
            </a:r>
            <a:r>
              <a:rPr lang="en-US" err="1"/>
              <a:t>pickerelweed_flower</a:t>
            </a:r>
            <a:r>
              <a:rPr lang="en-US"/>
              <a:t>', '</a:t>
            </a:r>
            <a:r>
              <a:rPr lang="en-US" err="1"/>
              <a:t>poinsettia_flower</a:t>
            </a:r>
            <a:r>
              <a:rPr lang="en-US"/>
              <a:t>', 'pomegranate', '</a:t>
            </a:r>
            <a:r>
              <a:rPr lang="en-US" err="1"/>
              <a:t>pompon_flower</a:t>
            </a:r>
            <a:r>
              <a:rPr lang="en-US"/>
              <a:t>', '</a:t>
            </a:r>
            <a:r>
              <a:rPr lang="en-US" err="1"/>
              <a:t>pongamia_pinnata</a:t>
            </a:r>
            <a:r>
              <a:rPr lang="en-US"/>
              <a:t>', '</a:t>
            </a:r>
            <a:r>
              <a:rPr lang="en-US" err="1"/>
              <a:t>prickly_pear_cactus</a:t>
            </a:r>
            <a:r>
              <a:rPr lang="en-US"/>
              <a:t>', '</a:t>
            </a:r>
            <a:r>
              <a:rPr lang="en-US" err="1"/>
              <a:t>primrose_blue</a:t>
            </a:r>
            <a:r>
              <a:rPr lang="en-US"/>
              <a:t>', 'protea', '</a:t>
            </a:r>
            <a:r>
              <a:rPr lang="en-US" err="1"/>
              <a:t>purple_deadnettle_flower</a:t>
            </a:r>
            <a:r>
              <a:rPr lang="en-US"/>
              <a:t>', '</a:t>
            </a:r>
            <a:r>
              <a:rPr lang="en-US" err="1"/>
              <a:t>queen_anne_s_lace_flower</a:t>
            </a:r>
            <a:r>
              <a:rPr lang="en-US"/>
              <a:t>', '</a:t>
            </a:r>
            <a:r>
              <a:rPr lang="en-US" err="1"/>
              <a:t>ranunculus_flower</a:t>
            </a:r>
            <a:r>
              <a:rPr lang="en-US"/>
              <a:t>', 'red-</a:t>
            </a:r>
            <a:r>
              <a:rPr lang="en-US" err="1"/>
              <a:t>hot_poker</a:t>
            </a:r>
            <a:r>
              <a:rPr lang="en-US"/>
              <a:t>', '</a:t>
            </a:r>
            <a:r>
              <a:rPr lang="en-US" err="1"/>
              <a:t>red_clover</a:t>
            </a:r>
            <a:r>
              <a:rPr lang="en-US"/>
              <a:t>', '</a:t>
            </a:r>
            <a:r>
              <a:rPr lang="en-US" err="1"/>
              <a:t>red_rose</a:t>
            </a:r>
            <a:r>
              <a:rPr lang="en-US"/>
              <a:t>', '</a:t>
            </a:r>
            <a:r>
              <a:rPr lang="en-US" err="1"/>
              <a:t>rose_hips</a:t>
            </a:r>
            <a:r>
              <a:rPr lang="en-US"/>
              <a:t>', '</a:t>
            </a:r>
            <a:r>
              <a:rPr lang="en-US" err="1"/>
              <a:t>saffron_flower</a:t>
            </a:r>
            <a:r>
              <a:rPr lang="en-US"/>
              <a:t>', '</a:t>
            </a:r>
            <a:r>
              <a:rPr lang="en-US" err="1"/>
              <a:t>scentless_mayweed</a:t>
            </a:r>
            <a:r>
              <a:rPr lang="en-US"/>
              <a:t>', '</a:t>
            </a:r>
            <a:r>
              <a:rPr lang="en-US" err="1"/>
              <a:t>sedum_purple</a:t>
            </a:r>
            <a:r>
              <a:rPr lang="en-US"/>
              <a:t>', '</a:t>
            </a:r>
            <a:r>
              <a:rPr lang="en-US" err="1"/>
              <a:t>shepherds_purse</a:t>
            </a:r>
            <a:r>
              <a:rPr lang="en-US"/>
              <a:t>', '</a:t>
            </a:r>
            <a:r>
              <a:rPr lang="en-US" err="1"/>
              <a:t>small_flowered_cranesbill</a:t>
            </a:r>
            <a:r>
              <a:rPr lang="en-US"/>
              <a:t>', '</a:t>
            </a:r>
            <a:r>
              <a:rPr lang="en-US" err="1"/>
              <a:t>solidago_flower</a:t>
            </a:r>
            <a:r>
              <a:rPr lang="en-US"/>
              <a:t>', '</a:t>
            </a:r>
            <a:r>
              <a:rPr lang="en-US" err="1"/>
              <a:t>st_john</a:t>
            </a:r>
            <a:r>
              <a:rPr lang="en-US"/>
              <a:t>', '</a:t>
            </a:r>
            <a:r>
              <a:rPr lang="en-US" err="1"/>
              <a:t>statice_flower</a:t>
            </a:r>
            <a:r>
              <a:rPr lang="en-US"/>
              <a:t>', '</a:t>
            </a:r>
            <a:r>
              <a:rPr lang="en-US" err="1"/>
              <a:t>sugar_beet</a:t>
            </a:r>
            <a:r>
              <a:rPr lang="en-US"/>
              <a:t>', 'sunflower', '</a:t>
            </a:r>
            <a:r>
              <a:rPr lang="en-US" err="1"/>
              <a:t>teasel_flower</a:t>
            </a:r>
            <a:r>
              <a:rPr lang="en-US"/>
              <a:t>', '</a:t>
            </a:r>
            <a:r>
              <a:rPr lang="en-US" err="1"/>
              <a:t>touch_me_not_flower</a:t>
            </a:r>
            <a:r>
              <a:rPr lang="en-US"/>
              <a:t>', '</a:t>
            </a:r>
            <a:r>
              <a:rPr lang="en-US" err="1"/>
              <a:t>trachelium_flower</a:t>
            </a:r>
            <a:r>
              <a:rPr lang="en-US"/>
              <a:t>', '</a:t>
            </a:r>
            <a:r>
              <a:rPr lang="en-US" err="1"/>
              <a:t>tuberose_flower</a:t>
            </a:r>
            <a:r>
              <a:rPr lang="en-US"/>
              <a:t>', '</a:t>
            </a:r>
            <a:r>
              <a:rPr lang="en-US" err="1"/>
              <a:t>tulip_flower</a:t>
            </a:r>
            <a:r>
              <a:rPr lang="en-US"/>
              <a:t>', '</a:t>
            </a:r>
            <a:r>
              <a:rPr lang="en-US" err="1"/>
              <a:t>vervain_mallow_flower</a:t>
            </a:r>
            <a:r>
              <a:rPr lang="en-US"/>
              <a:t>', '</a:t>
            </a:r>
            <a:r>
              <a:rPr lang="en-US" err="1"/>
              <a:t>viola_flower</a:t>
            </a:r>
            <a:r>
              <a:rPr lang="en-US"/>
              <a:t>', 'waxflower', '</a:t>
            </a:r>
            <a:r>
              <a:rPr lang="en-US" err="1"/>
              <a:t>white_yarrow</a:t>
            </a:r>
            <a:r>
              <a:rPr lang="en-US"/>
              <a:t>', '</a:t>
            </a:r>
            <a:r>
              <a:rPr lang="en-US" err="1"/>
              <a:t>wild_bee_balm_flowers</a:t>
            </a:r>
            <a:r>
              <a:rPr lang="en-US"/>
              <a:t>', '</a:t>
            </a:r>
            <a:r>
              <a:rPr lang="en-US" err="1"/>
              <a:t>wild_grape_vine</a:t>
            </a:r>
            <a:r>
              <a:rPr lang="en-US"/>
              <a:t>', '</a:t>
            </a:r>
            <a:r>
              <a:rPr lang="en-US" err="1"/>
              <a:t>wild_leek</a:t>
            </a:r>
            <a:r>
              <a:rPr lang="en-US"/>
              <a:t>', '</a:t>
            </a:r>
            <a:r>
              <a:rPr lang="en-US" err="1"/>
              <a:t>yellow_sow_thistle</a:t>
            </a:r>
            <a:r>
              <a:rPr lang="en-US"/>
              <a:t>', 'yucca', '</a:t>
            </a:r>
            <a:r>
              <a:rPr lang="en-US" err="1"/>
              <a:t>zinnia_flower_red</a:t>
            </a:r>
            <a:r>
              <a:rPr lang="en-US"/>
              <a:t>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0A724-EA99-CA80-0364-712BBDF7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0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6B1A-9748-7283-09B3-55FE4059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notebook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01B9-8EEB-0B32-756C-B42DD6885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Sugar beet detection/</a:t>
            </a:r>
            <a:endParaRPr lang="en-US">
              <a:hlinkClick r:id="rId3"/>
            </a:endParaRPr>
          </a:p>
          <a:p>
            <a:r>
              <a:rPr lang="en-US">
                <a:hlinkClick r:id="rId4"/>
              </a:rPr>
              <a:t>training_vgg19_bn - </a:t>
            </a:r>
            <a:r>
              <a:rPr lang="en-US" err="1">
                <a:hlinkClick r:id="rId4"/>
              </a:rPr>
              <a:t>Jupyter</a:t>
            </a:r>
            <a:r>
              <a:rPr lang="en-US">
                <a:hlinkClick r:id="rId4"/>
              </a:rPr>
              <a:t> Notebook</a:t>
            </a:r>
            <a:endParaRPr lang="en-US"/>
          </a:p>
          <a:p>
            <a:r>
              <a:rPr lang="en-US">
                <a:hlinkClick r:id="rId5"/>
              </a:rPr>
              <a:t>Inference-vgg19_bn - </a:t>
            </a:r>
            <a:r>
              <a:rPr lang="en-US" err="1">
                <a:hlinkClick r:id="rId5"/>
              </a:rPr>
              <a:t>Jupyter</a:t>
            </a:r>
            <a:r>
              <a:rPr lang="en-US">
                <a:hlinkClick r:id="rId5"/>
              </a:rPr>
              <a:t> Notebook</a:t>
            </a:r>
            <a:endParaRPr lang="en-US"/>
          </a:p>
          <a:p>
            <a:r>
              <a:rPr lang="en-US" err="1">
                <a:hlinkClick r:id="rId3"/>
              </a:rPr>
              <a:t>std_Simulation</a:t>
            </a:r>
            <a:r>
              <a:rPr lang="en-US">
                <a:hlinkClick r:id="rId3"/>
              </a:rPr>
              <a:t> - </a:t>
            </a:r>
            <a:r>
              <a:rPr lang="en-US" err="1">
                <a:hlinkClick r:id="rId3"/>
              </a:rPr>
              <a:t>Jupyter</a:t>
            </a:r>
            <a:r>
              <a:rPr lang="en-US">
                <a:hlinkClick r:id="rId3"/>
              </a:rPr>
              <a:t> Notebook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D7BE5-AF1A-B522-BF51-2447299B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2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891A-7D3F-53FD-7676-28E20C6C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419A-5C87-E29F-9735-D98810BE0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Activity diagram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BC1D8-AC53-B092-5AF9-09ED4480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34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AC2B-C2F7-74C9-C4CF-3FEA6F18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EB60F-318E-FA7E-77F0-5DF6CFE2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Sequence diagram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D6E62-20AF-D592-5B21-914C65CD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08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FBA1-F8FC-9656-5BCE-1ED1A695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086A13-6AEA-F185-02E0-49CF38511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023" y="1366850"/>
            <a:ext cx="6453944" cy="512602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E53004-5EFB-79AA-01F4-54838D4D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8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F6AD-D198-33A3-970D-96DAF1382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>
                <a:latin typeface="Arial Rounded MT Bold" panose="020F0704030504030204" pitchFamily="34" charset="0"/>
              </a:rPr>
              <a:t>Introduction</a:t>
            </a:r>
            <a:endParaRPr lang="en-US" b="1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FC85E-12D4-1573-3E68-1B211B665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2" spcCol="457200" rtlCol="0" anchor="t">
            <a:normAutofit/>
          </a:bodyPr>
          <a:lstStyle/>
          <a:p>
            <a:pPr marL="0" indent="0" algn="ctr">
              <a:buNone/>
            </a:pPr>
            <a:r>
              <a:rPr lang="en-MY" b="1"/>
              <a:t>Goals</a:t>
            </a:r>
          </a:p>
          <a:p>
            <a:r>
              <a:rPr lang="en-MY"/>
              <a:t>Smart farming</a:t>
            </a:r>
            <a:endParaRPr lang="en-MY">
              <a:cs typeface="Calibri"/>
            </a:endParaRPr>
          </a:p>
          <a:p>
            <a:pPr lvl="1"/>
            <a:r>
              <a:rPr lang="en-MY"/>
              <a:t>Build model to detect weed on  sugar beet field.</a:t>
            </a:r>
            <a:endParaRPr lang="en-MY">
              <a:cs typeface="Calibri"/>
            </a:endParaRPr>
          </a:p>
          <a:p>
            <a:pPr lvl="1"/>
            <a:r>
              <a:rPr lang="en-MY"/>
              <a:t>Model high accuracy.</a:t>
            </a:r>
            <a:endParaRPr lang="en-MY">
              <a:cs typeface="Calibri"/>
            </a:endParaRPr>
          </a:p>
          <a:p>
            <a:pPr lvl="2"/>
            <a:endParaRPr lang="en-MY"/>
          </a:p>
          <a:p>
            <a:endParaRPr lang="en-MY"/>
          </a:p>
          <a:p>
            <a:pPr marL="0" indent="0">
              <a:buNone/>
            </a:pPr>
            <a:endParaRPr lang="en-MY"/>
          </a:p>
          <a:p>
            <a:endParaRPr lang="en-MY"/>
          </a:p>
          <a:p>
            <a:pPr marL="0" indent="0" algn="ctr">
              <a:buNone/>
            </a:pPr>
            <a:r>
              <a:rPr lang="en-MY" b="1"/>
              <a:t>Requirements</a:t>
            </a:r>
            <a:endParaRPr lang="en-MY" b="1">
              <a:cs typeface="Calibri"/>
            </a:endParaRPr>
          </a:p>
          <a:p>
            <a:endParaRPr lang="en-MY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594A1F7-D8EC-8408-CCE8-0BF577BB6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849" y="2386648"/>
            <a:ext cx="6314009" cy="43513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9D0084-32E8-F728-7AD5-0CE9858A5716}"/>
              </a:ext>
            </a:extLst>
          </p:cNvPr>
          <p:cNvSpPr/>
          <p:nvPr/>
        </p:nvSpPr>
        <p:spPr>
          <a:xfrm>
            <a:off x="838200" y="1617344"/>
            <a:ext cx="3695700" cy="733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600A4-9721-1651-F9F8-4797DF1E6AE5}"/>
              </a:ext>
            </a:extLst>
          </p:cNvPr>
          <p:cNvSpPr/>
          <p:nvPr/>
        </p:nvSpPr>
        <p:spPr>
          <a:xfrm>
            <a:off x="5932713" y="1796142"/>
            <a:ext cx="230777" cy="4071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03656-BCB6-1C5F-4612-11B6E2E0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3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CD26-09B3-4580-9A98-16D1F09D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>
                <a:latin typeface="Arial Rounded MT Bold" panose="020F0704030504030204" pitchFamily="34" charset="0"/>
              </a:rPr>
              <a:t>Design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05BFF-9150-1E4C-D19C-6B734F24F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839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MY"/>
              <a:t>Use case diagram precision farming system.</a:t>
            </a:r>
            <a:endParaRPr lang="en-MY">
              <a:cs typeface="Calibri" panose="020F0502020204030204"/>
            </a:endParaRPr>
          </a:p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51DE0CF-ED0A-0792-C4BE-053116D08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664" y="1343193"/>
            <a:ext cx="4995636" cy="4752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D03745-17DC-000B-C281-24E96A8DB553}"/>
              </a:ext>
            </a:extLst>
          </p:cNvPr>
          <p:cNvSpPr/>
          <p:nvPr/>
        </p:nvSpPr>
        <p:spPr>
          <a:xfrm>
            <a:off x="838200" y="1617344"/>
            <a:ext cx="3695700" cy="733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523C8-6210-483F-6714-BD2FD150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6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94EF-E4A8-66F0-0B62-0FEAF617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78" y="387939"/>
            <a:ext cx="10515600" cy="1325563"/>
          </a:xfrm>
        </p:spPr>
        <p:txBody>
          <a:bodyPr/>
          <a:lstStyle/>
          <a:p>
            <a:r>
              <a:rPr lang="en-MY" b="1">
                <a:latin typeface="Arial Rounded MT Bold" panose="020F0704030504030204" pitchFamily="34" charset="0"/>
              </a:rPr>
              <a:t>Design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80870-9211-E2D8-4FFE-0FDEB5557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165" y="1825625"/>
            <a:ext cx="625843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MY"/>
              <a:t>   System Architecture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MY">
              <a:ea typeface="+mn-lt"/>
              <a:cs typeface="+mn-lt"/>
            </a:endParaRPr>
          </a:p>
          <a:p>
            <a:pPr marL="914400" lvl="1" indent="-457200"/>
            <a:r>
              <a:rPr lang="en-MY" sz="2000">
                <a:ea typeface="+mn-lt"/>
                <a:cs typeface="+mn-lt"/>
              </a:rPr>
              <a:t>A conceptual model that defines the structure and views of a system</a:t>
            </a:r>
            <a:endParaRPr lang="en-MY" sz="2000">
              <a:ea typeface="Calibri"/>
              <a:cs typeface="Calibri"/>
            </a:endParaRPr>
          </a:p>
          <a:p>
            <a:pPr marL="914400" lvl="1" indent="-457200"/>
            <a:endParaRPr lang="en-MY" sz="2000">
              <a:ea typeface="Calibri"/>
              <a:cs typeface="Calibri"/>
            </a:endParaRPr>
          </a:p>
          <a:p>
            <a:pPr marL="914400" lvl="1" indent="-457200"/>
            <a:r>
              <a:rPr lang="en-MY" sz="2000">
                <a:ea typeface="+mn-lt"/>
                <a:cs typeface="+mn-lt"/>
              </a:rPr>
              <a:t>Consist of system components and the sub-systems</a:t>
            </a:r>
          </a:p>
          <a:p>
            <a:pPr marL="914400" lvl="1" indent="-457200"/>
            <a:endParaRPr lang="en-MY" sz="2000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MY" sz="2000">
              <a:ea typeface="Calibri"/>
              <a:cs typeface="Calibri"/>
            </a:endParaRPr>
          </a:p>
          <a:p>
            <a:pPr lvl="1"/>
            <a:endParaRPr lang="en-US">
              <a:ea typeface="Calibri"/>
              <a:cs typeface="Calibri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D5389CB-3E42-D4A9-BDC4-66C8D230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168"/>
          <a:stretch/>
        </p:blipFill>
        <p:spPr>
          <a:xfrm>
            <a:off x="6658603" y="2086378"/>
            <a:ext cx="4796493" cy="2993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918106-350F-42A2-99D5-96041BA31862}"/>
              </a:ext>
            </a:extLst>
          </p:cNvPr>
          <p:cNvSpPr/>
          <p:nvPr/>
        </p:nvSpPr>
        <p:spPr>
          <a:xfrm>
            <a:off x="518799" y="1421140"/>
            <a:ext cx="3695700" cy="733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27E15-4A5F-29FA-429C-F958D23C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72C8-3EC9-681C-00EF-4E0BEAE9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>
                <a:latin typeface="Arial Rounded MT Bold" panose="020F0704030504030204" pitchFamily="34" charset="0"/>
              </a:rPr>
              <a:t>TAPAAL</a:t>
            </a:r>
            <a:r>
              <a:rPr lang="en-MY"/>
              <a:t> Simulation </a:t>
            </a:r>
            <a:endParaRPr lang="en-MY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9B6FB-EC11-F9AA-AF4D-CB1B08358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MY">
              <a:ea typeface="Calibri" panose="020F0502020204030204"/>
              <a:cs typeface="Calibri" panose="020F0502020204030204"/>
            </a:endParaRPr>
          </a:p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C0B714-8D27-F9D1-A458-E9E0EFEA853F}"/>
              </a:ext>
            </a:extLst>
          </p:cNvPr>
          <p:cNvSpPr/>
          <p:nvPr/>
        </p:nvSpPr>
        <p:spPr>
          <a:xfrm>
            <a:off x="838200" y="1363344"/>
            <a:ext cx="3695700" cy="733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edia1">
            <a:hlinkClick r:id="" action="ppaction://media"/>
            <a:extLst>
              <a:ext uri="{FF2B5EF4-FFF2-40B4-BE49-F238E27FC236}">
                <a16:creationId xmlns:a16="http://schemas.microsoft.com/office/drawing/2014/main" id="{4657A0CC-3917-9A6B-1874-32656B63131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r="32971" b="54338"/>
          <a:stretch/>
        </p:blipFill>
        <p:spPr>
          <a:xfrm>
            <a:off x="470301" y="1755082"/>
            <a:ext cx="11116785" cy="48719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6B655-EAA0-03EE-77D6-18B7E625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4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83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72C8-3EC9-681C-00EF-4E0BEAE9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>
                <a:latin typeface="Arial Rounded MT Bold" panose="020F0704030504030204" pitchFamily="34" charset="0"/>
                <a:cs typeface="Calibri Light"/>
              </a:rPr>
              <a:t>TAPAAL</a:t>
            </a:r>
            <a:r>
              <a:rPr lang="en-MY">
                <a:cs typeface="Calibri Light"/>
              </a:rPr>
              <a:t>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9B6FB-EC11-F9AA-AF4D-CB1B08358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MY"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FDCCD1A-5A89-D907-1EB6-7D5BD0812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256" y="4080451"/>
            <a:ext cx="5850516" cy="2351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B0863E6-EAAC-1E01-CD74-E3FAE18DA9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10" b="-1623"/>
          <a:stretch/>
        </p:blipFill>
        <p:spPr>
          <a:xfrm>
            <a:off x="6093263" y="1302595"/>
            <a:ext cx="5879505" cy="2286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2DE8EA-1D3E-F2BF-F24F-1E403699E636}"/>
              </a:ext>
            </a:extLst>
          </p:cNvPr>
          <p:cNvSpPr/>
          <p:nvPr/>
        </p:nvSpPr>
        <p:spPr>
          <a:xfrm>
            <a:off x="838200" y="1617344"/>
            <a:ext cx="3695700" cy="733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7885D-7C80-100A-1879-571DCE93FF5F}"/>
              </a:ext>
            </a:extLst>
          </p:cNvPr>
          <p:cNvSpPr txBox="1"/>
          <p:nvPr/>
        </p:nvSpPr>
        <p:spPr>
          <a:xfrm>
            <a:off x="719793" y="2660155"/>
            <a:ext cx="491079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Calibri" panose="020F0502020204030204"/>
                <a:cs typeface="Calibri" panose="020F0502020204030204"/>
              </a:rPr>
              <a:t>Verification is important because</a:t>
            </a:r>
            <a:r>
              <a:rPr lang="en-US" sz="2000">
                <a:ea typeface="+mn-lt"/>
                <a:cs typeface="+mn-lt"/>
              </a:rPr>
              <a:t> to ensure that the implementation of the model is correct</a:t>
            </a:r>
          </a:p>
          <a:p>
            <a:pPr marL="285750" indent="-285750">
              <a:buFont typeface="Arial"/>
              <a:buChar char="•"/>
            </a:pP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During verification, the model is tested to find and fix errors in the implementation of the model</a:t>
            </a:r>
            <a:endParaRPr lang="en-US" sz="20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496F50-7EC9-E8A1-808F-066BB8F0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7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A61C-39C7-C210-2416-B9232C1A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>
                <a:latin typeface="Arial Rounded MT Bold" panose="020F0704030504030204" pitchFamily="34" charset="0"/>
              </a:rPr>
              <a:t>Implementation workflow</a:t>
            </a:r>
            <a:endParaRPr lang="en-US" b="1"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5A78E6-97AC-9EB5-D8FB-4490D86BD6DE}"/>
              </a:ext>
            </a:extLst>
          </p:cNvPr>
          <p:cNvSpPr/>
          <p:nvPr/>
        </p:nvSpPr>
        <p:spPr>
          <a:xfrm>
            <a:off x="838200" y="1617344"/>
            <a:ext cx="3695700" cy="733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8204929-FBD7-9FE8-3FAC-B3583DE6CC4B}"/>
              </a:ext>
            </a:extLst>
          </p:cNvPr>
          <p:cNvSpPr/>
          <p:nvPr/>
        </p:nvSpPr>
        <p:spPr>
          <a:xfrm>
            <a:off x="1270000" y="2431466"/>
            <a:ext cx="254000" cy="13708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105DF6A-E36B-F9B6-AA71-4D74C913C38C}"/>
              </a:ext>
            </a:extLst>
          </p:cNvPr>
          <p:cNvSpPr/>
          <p:nvPr/>
        </p:nvSpPr>
        <p:spPr>
          <a:xfrm>
            <a:off x="1270000" y="3802326"/>
            <a:ext cx="254000" cy="14893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2D55C29-131E-EA08-9C8A-A4B8CF294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1733" y="2208026"/>
            <a:ext cx="10515600" cy="3188601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6BEA7A-D70D-E7C7-E74E-33C32311787E}"/>
              </a:ext>
            </a:extLst>
          </p:cNvPr>
          <p:cNvSpPr txBox="1"/>
          <p:nvPr/>
        </p:nvSpPr>
        <p:spPr>
          <a:xfrm>
            <a:off x="395817" y="2793730"/>
            <a:ext cx="791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/>
              <a:t>Build trained model</a:t>
            </a:r>
            <a:endParaRPr 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CBAE2-31F9-15B9-7C03-C8C32BE8E847}"/>
              </a:ext>
            </a:extLst>
          </p:cNvPr>
          <p:cNvSpPr txBox="1"/>
          <p:nvPr/>
        </p:nvSpPr>
        <p:spPr>
          <a:xfrm>
            <a:off x="268816" y="4404603"/>
            <a:ext cx="918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/>
              <a:t>Simulation</a:t>
            </a:r>
            <a:endParaRPr lang="en-US" sz="12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111026-0429-A015-A3CE-CDFE3B5D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6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EA2EB3F-9C5D-84FD-4FCE-C536304081A9}"/>
              </a:ext>
            </a:extLst>
          </p:cNvPr>
          <p:cNvSpPr/>
          <p:nvPr/>
        </p:nvSpPr>
        <p:spPr>
          <a:xfrm>
            <a:off x="609600" y="2334684"/>
            <a:ext cx="1802022" cy="384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143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509B351-AFC2-AB57-7A85-3BC9F6C5C303}"/>
              </a:ext>
            </a:extLst>
          </p:cNvPr>
          <p:cNvSpPr/>
          <p:nvPr/>
        </p:nvSpPr>
        <p:spPr>
          <a:xfrm>
            <a:off x="2453062" y="2334684"/>
            <a:ext cx="1802022" cy="384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143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96EAC3E-DBEE-BCEE-AF29-442EA622BCE2}"/>
              </a:ext>
            </a:extLst>
          </p:cNvPr>
          <p:cNvSpPr/>
          <p:nvPr/>
        </p:nvSpPr>
        <p:spPr>
          <a:xfrm>
            <a:off x="4313399" y="2334683"/>
            <a:ext cx="1914364" cy="384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143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36D30D5-7194-6712-DDE9-973624D465C1}"/>
              </a:ext>
            </a:extLst>
          </p:cNvPr>
          <p:cNvSpPr/>
          <p:nvPr/>
        </p:nvSpPr>
        <p:spPr>
          <a:xfrm>
            <a:off x="7194551" y="2334683"/>
            <a:ext cx="3860800" cy="38549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143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1FD3326-92C7-C79E-C81D-867B3866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>
                <a:latin typeface="Arial Rounded MT Bold" panose="020F0704030504030204" pitchFamily="34" charset="0"/>
              </a:rPr>
              <a:t>Implementation of model</a:t>
            </a:r>
            <a:endParaRPr lang="en-US" b="1">
              <a:latin typeface="Arial Rounded MT Bold" panose="020F070403050403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D3E86EF-9B1A-0C0C-B19B-6090FC407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0688"/>
            <a:ext cx="5157787" cy="591079"/>
          </a:xfrm>
        </p:spPr>
        <p:txBody>
          <a:bodyPr/>
          <a:lstStyle/>
          <a:p>
            <a:pPr algn="ctr"/>
            <a:r>
              <a:rPr lang="en-MY" sz="3200"/>
              <a:t>Model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EE9F-5D34-2206-F30D-4751ED8E7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100" y="2505075"/>
            <a:ext cx="5324475" cy="3684588"/>
          </a:xfrm>
        </p:spPr>
        <p:txBody>
          <a:bodyPr numCol="3" spcCol="457200">
            <a:normAutofit/>
          </a:bodyPr>
          <a:lstStyle/>
          <a:p>
            <a:pPr marL="0" indent="0">
              <a:buNone/>
            </a:pPr>
            <a:endParaRPr lang="en-MY" b="1"/>
          </a:p>
          <a:p>
            <a:pPr marL="0" indent="0">
              <a:buNone/>
            </a:pPr>
            <a:r>
              <a:rPr lang="en-MY" sz="2000" b="1"/>
              <a:t>         Data</a:t>
            </a:r>
            <a:endParaRPr lang="en-MY" b="1"/>
          </a:p>
          <a:p>
            <a:r>
              <a:rPr lang="en-MY" sz="1200"/>
              <a:t>Data collection</a:t>
            </a:r>
          </a:p>
          <a:p>
            <a:pPr lvl="1"/>
            <a:r>
              <a:rPr lang="en-MY" sz="1000"/>
              <a:t>HSHL</a:t>
            </a:r>
          </a:p>
          <a:p>
            <a:pPr lvl="1"/>
            <a:r>
              <a:rPr lang="en-MY" sz="1000" err="1"/>
              <a:t>Kaggel</a:t>
            </a:r>
            <a:endParaRPr lang="en-MY" sz="1000"/>
          </a:p>
          <a:p>
            <a:pPr lvl="1"/>
            <a:r>
              <a:rPr lang="en-GB" sz="9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Mendelay</a:t>
            </a:r>
            <a:r>
              <a:rPr lang="en-GB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  <a:endParaRPr lang="en-MY" sz="1000"/>
          </a:p>
          <a:p>
            <a:r>
              <a:rPr lang="en-MY" sz="1200"/>
              <a:t>Total Classes</a:t>
            </a:r>
          </a:p>
          <a:p>
            <a:pPr lvl="1"/>
            <a:r>
              <a:rPr lang="en-MY" sz="1000"/>
              <a:t>121</a:t>
            </a:r>
            <a:endParaRPr lang="en-MY" sz="1400"/>
          </a:p>
          <a:p>
            <a:r>
              <a:rPr lang="en-MY" sz="1200"/>
              <a:t>Data distribution</a:t>
            </a:r>
          </a:p>
          <a:p>
            <a:pPr lvl="1"/>
            <a:r>
              <a:rPr lang="en-MY" sz="1000"/>
              <a:t>80 training</a:t>
            </a:r>
          </a:p>
          <a:p>
            <a:pPr lvl="1"/>
            <a:r>
              <a:rPr lang="en-MY" sz="1000"/>
              <a:t>20 validation</a:t>
            </a:r>
          </a:p>
          <a:p>
            <a:pPr marL="0" indent="0">
              <a:buNone/>
            </a:pPr>
            <a:endParaRPr lang="en-MY" b="1"/>
          </a:p>
          <a:p>
            <a:pPr marL="0" indent="0">
              <a:buNone/>
            </a:pPr>
            <a:endParaRPr lang="en-MY" b="1"/>
          </a:p>
          <a:p>
            <a:pPr marL="0" indent="0">
              <a:buNone/>
            </a:pPr>
            <a:r>
              <a:rPr lang="en-MY" sz="2000" b="1"/>
              <a:t>     Model</a:t>
            </a:r>
          </a:p>
          <a:p>
            <a:pPr marL="0" indent="0">
              <a:buNone/>
            </a:pPr>
            <a:endParaRPr lang="en-MY" b="1"/>
          </a:p>
          <a:p>
            <a:pPr marL="0" indent="0">
              <a:buNone/>
            </a:pPr>
            <a:endParaRPr lang="en-MY" b="1"/>
          </a:p>
          <a:p>
            <a:pPr marL="0" indent="0">
              <a:buNone/>
            </a:pPr>
            <a:endParaRPr lang="en-MY" b="1"/>
          </a:p>
          <a:p>
            <a:pPr marL="0" indent="0">
              <a:buNone/>
            </a:pPr>
            <a:endParaRPr lang="en-MY" b="1"/>
          </a:p>
          <a:p>
            <a:pPr marL="0" indent="0">
              <a:buNone/>
            </a:pPr>
            <a:endParaRPr lang="en-MY" b="1"/>
          </a:p>
          <a:p>
            <a:pPr marL="0" indent="0">
              <a:buNone/>
            </a:pPr>
            <a:endParaRPr lang="en-MY" b="1"/>
          </a:p>
          <a:p>
            <a:pPr marL="0" indent="0">
              <a:buNone/>
            </a:pPr>
            <a:r>
              <a:rPr lang="en-MY" sz="2000" b="1"/>
              <a:t>      Training</a:t>
            </a:r>
            <a:endParaRPr lang="en-MY" b="1"/>
          </a:p>
          <a:p>
            <a:r>
              <a:rPr lang="en-MY" sz="1400"/>
              <a:t>Epoch 5, 10, (7)</a:t>
            </a:r>
          </a:p>
          <a:p>
            <a:r>
              <a:rPr lang="en-MY" sz="1400"/>
              <a:t>Learning rate</a:t>
            </a:r>
          </a:p>
          <a:p>
            <a:pPr lvl="1"/>
            <a:r>
              <a:rPr lang="en-GB" sz="900" err="1"/>
              <a:t>learn.lr_find</a:t>
            </a:r>
            <a:r>
              <a:rPr lang="en-GB" sz="900"/>
              <a:t>()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C2BDF3-C8A8-9263-AA17-08870EBD5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00604"/>
          </a:xfrm>
        </p:spPr>
        <p:txBody>
          <a:bodyPr/>
          <a:lstStyle/>
          <a:p>
            <a:pPr algn="ctr"/>
            <a:r>
              <a:rPr lang="en-MY" sz="3200"/>
              <a:t>          Environment</a:t>
            </a:r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F582850-51DF-1ED5-9AB6-F7E72585F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5736" y="2505075"/>
            <a:ext cx="481965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MY" sz="2000" b="1"/>
          </a:p>
          <a:p>
            <a:pPr marL="0" indent="0" algn="ctr">
              <a:buNone/>
            </a:pPr>
            <a:r>
              <a:rPr lang="en-MY" sz="2000" b="1"/>
              <a:t>       Inference on virtual field</a:t>
            </a:r>
          </a:p>
          <a:p>
            <a:pPr lvl="2"/>
            <a:r>
              <a:rPr lang="en-MY" sz="1300"/>
              <a:t>Drone</a:t>
            </a:r>
          </a:p>
          <a:p>
            <a:pPr lvl="2"/>
            <a:r>
              <a:rPr lang="en-MY" sz="1300"/>
              <a:t>Best model </a:t>
            </a:r>
          </a:p>
          <a:p>
            <a:pPr lvl="3"/>
            <a:r>
              <a:rPr lang="en-MY" sz="1300"/>
              <a:t>Vgg19</a:t>
            </a:r>
          </a:p>
          <a:p>
            <a:pPr lvl="2"/>
            <a:r>
              <a:rPr lang="en-MY" sz="1300"/>
              <a:t>Field</a:t>
            </a:r>
          </a:p>
          <a:p>
            <a:pPr lvl="3"/>
            <a:r>
              <a:rPr lang="en-MY" sz="1300"/>
              <a:t>Sugar beet field with weed ( other plant ) </a:t>
            </a:r>
          </a:p>
          <a:p>
            <a:endParaRPr lang="en-US"/>
          </a:p>
        </p:txBody>
      </p:sp>
      <p:pic>
        <p:nvPicPr>
          <p:cNvPr id="14" name="Graphic 13" descr="Branching diagram with solid fill">
            <a:extLst>
              <a:ext uri="{FF2B5EF4-FFF2-40B4-BE49-F238E27FC236}">
                <a16:creationId xmlns:a16="http://schemas.microsoft.com/office/drawing/2014/main" id="{1AA926F3-2440-215D-4B1E-A8789A743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167600" y="2569145"/>
            <a:ext cx="378013" cy="378013"/>
          </a:xfrm>
          <a:prstGeom prst="rect">
            <a:avLst/>
          </a:prstGeom>
        </p:spPr>
      </p:pic>
      <p:pic>
        <p:nvPicPr>
          <p:cNvPr id="16" name="Graphic 15" descr="Arrow circle with solid fill">
            <a:extLst>
              <a:ext uri="{FF2B5EF4-FFF2-40B4-BE49-F238E27FC236}">
                <a16:creationId xmlns:a16="http://schemas.microsoft.com/office/drawing/2014/main" id="{0ED63BD7-4BCB-FCF3-D0C8-5AF3CC98F5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9376" y="2594813"/>
            <a:ext cx="378014" cy="378014"/>
          </a:xfrm>
          <a:prstGeom prst="rect">
            <a:avLst/>
          </a:prstGeom>
        </p:spPr>
      </p:pic>
      <p:pic>
        <p:nvPicPr>
          <p:cNvPr id="18" name="Graphic 17" descr="Database with solid fill">
            <a:extLst>
              <a:ext uri="{FF2B5EF4-FFF2-40B4-BE49-F238E27FC236}">
                <a16:creationId xmlns:a16="http://schemas.microsoft.com/office/drawing/2014/main" id="{561B7467-2434-E1D0-E803-8B54FC01AE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36412" y="2579863"/>
            <a:ext cx="378013" cy="378013"/>
          </a:xfrm>
          <a:prstGeom prst="rect">
            <a:avLst/>
          </a:prstGeom>
        </p:spPr>
      </p:pic>
      <p:pic>
        <p:nvPicPr>
          <p:cNvPr id="20" name="Graphic 19" descr="Agriculture with solid fill">
            <a:extLst>
              <a:ext uri="{FF2B5EF4-FFF2-40B4-BE49-F238E27FC236}">
                <a16:creationId xmlns:a16="http://schemas.microsoft.com/office/drawing/2014/main" id="{C8DCA237-C301-E896-A290-7890BB0CF5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32863" y="2505075"/>
            <a:ext cx="384176" cy="384176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3BB7150-883F-CCC4-0230-F86A39572EA0}"/>
              </a:ext>
            </a:extLst>
          </p:cNvPr>
          <p:cNvSpPr/>
          <p:nvPr/>
        </p:nvSpPr>
        <p:spPr>
          <a:xfrm>
            <a:off x="3614737" y="3840163"/>
            <a:ext cx="146050" cy="1317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51ED6850-F758-4BE0-BB00-ACD64BF6D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574906"/>
              </p:ext>
            </p:extLst>
          </p:nvPr>
        </p:nvGraphicFramePr>
        <p:xfrm>
          <a:off x="2554034" y="3429000"/>
          <a:ext cx="1648752" cy="853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24376">
                  <a:extLst>
                    <a:ext uri="{9D8B030D-6E8A-4147-A177-3AD203B41FA5}">
                      <a16:colId xmlns:a16="http://schemas.microsoft.com/office/drawing/2014/main" val="3758993645"/>
                    </a:ext>
                  </a:extLst>
                </a:gridCol>
                <a:gridCol w="824376">
                  <a:extLst>
                    <a:ext uri="{9D8B030D-6E8A-4147-A177-3AD203B41FA5}">
                      <a16:colId xmlns:a16="http://schemas.microsoft.com/office/drawing/2014/main" val="1151492000"/>
                    </a:ext>
                  </a:extLst>
                </a:gridCol>
              </a:tblGrid>
              <a:tr h="142345">
                <a:tc>
                  <a:txBody>
                    <a:bodyPr/>
                    <a:lstStyle/>
                    <a:p>
                      <a:r>
                        <a:rPr lang="en-MY" sz="800" b="0"/>
                        <a:t>Resnet18</a:t>
                      </a:r>
                      <a:endParaRPr lang="en-US" sz="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800" b="0"/>
                        <a:t>Vgg19</a:t>
                      </a:r>
                      <a:endParaRPr lang="en-US" sz="8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0806"/>
                  </a:ext>
                </a:extLst>
              </a:tr>
              <a:tr h="142345">
                <a:tc>
                  <a:txBody>
                    <a:bodyPr/>
                    <a:lstStyle/>
                    <a:p>
                      <a:r>
                        <a:rPr lang="en-MY" sz="800" b="0"/>
                        <a:t>Resnet34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800" b="0"/>
                        <a:t>Vgg16</a:t>
                      </a:r>
                      <a:endParaRPr lang="en-US" sz="8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13609"/>
                  </a:ext>
                </a:extLst>
              </a:tr>
              <a:tr h="142345">
                <a:tc>
                  <a:txBody>
                    <a:bodyPr/>
                    <a:lstStyle/>
                    <a:p>
                      <a:r>
                        <a:rPr lang="en-MY" sz="800" b="0"/>
                        <a:t>Restnet50</a:t>
                      </a:r>
                      <a:endParaRPr lang="en-US" sz="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800" b="0" err="1"/>
                        <a:t>Squeeznet</a:t>
                      </a:r>
                      <a:endParaRPr lang="en-US" sz="8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902969"/>
                  </a:ext>
                </a:extLst>
              </a:tr>
              <a:tr h="142345">
                <a:tc>
                  <a:txBody>
                    <a:bodyPr/>
                    <a:lstStyle/>
                    <a:p>
                      <a:r>
                        <a:rPr lang="en-MY" sz="800" b="0" err="1"/>
                        <a:t>Alexnet</a:t>
                      </a:r>
                      <a:endParaRPr lang="en-US" sz="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800" b="0"/>
                        <a:t>Densenet201</a:t>
                      </a:r>
                      <a:endParaRPr lang="en-US" sz="8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97525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B815082-CDD2-9F2A-07E8-D4191F876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53059"/>
              </p:ext>
            </p:extLst>
          </p:nvPr>
        </p:nvGraphicFramePr>
        <p:xfrm>
          <a:off x="4370178" y="4281751"/>
          <a:ext cx="1802022" cy="155098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938958">
                  <a:extLst>
                    <a:ext uri="{9D8B030D-6E8A-4147-A177-3AD203B41FA5}">
                      <a16:colId xmlns:a16="http://schemas.microsoft.com/office/drawing/2014/main" val="3174215592"/>
                    </a:ext>
                  </a:extLst>
                </a:gridCol>
                <a:gridCol w="863064">
                  <a:extLst>
                    <a:ext uri="{9D8B030D-6E8A-4147-A177-3AD203B41FA5}">
                      <a16:colId xmlns:a16="http://schemas.microsoft.com/office/drawing/2014/main" val="1767321390"/>
                    </a:ext>
                  </a:extLst>
                </a:gridCol>
              </a:tblGrid>
              <a:tr h="299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Training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275674"/>
                  </a:ext>
                </a:extLst>
              </a:tr>
              <a:tr h="14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Resnet18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0.776524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0613734"/>
                  </a:ext>
                </a:extLst>
              </a:tr>
              <a:tr h="14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Resnet34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0.858555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8459630"/>
                  </a:ext>
                </a:extLst>
              </a:tr>
              <a:tr h="14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Resnet50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0.874077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8860156"/>
                  </a:ext>
                </a:extLst>
              </a:tr>
              <a:tr h="14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Alexnet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0.738265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70272"/>
                  </a:ext>
                </a:extLst>
              </a:tr>
              <a:tr h="14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Vgg19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0.864439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6287963"/>
                  </a:ext>
                </a:extLst>
              </a:tr>
              <a:tr h="14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Squeezenet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0.798598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7392282"/>
                  </a:ext>
                </a:extLst>
              </a:tr>
              <a:tr h="1465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Densenet201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0.903868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419636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E9DC9287-23A9-F4C2-8C80-9248613AC442}"/>
              </a:ext>
            </a:extLst>
          </p:cNvPr>
          <p:cNvSpPr/>
          <p:nvPr/>
        </p:nvSpPr>
        <p:spPr>
          <a:xfrm>
            <a:off x="838200" y="1617344"/>
            <a:ext cx="3695700" cy="733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407152-C5A8-7F73-65D2-98D70936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47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1CEC-822C-E94C-ED8D-83685E2F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>
                <a:latin typeface="Arial Rounded MT Bold" panose="020F0704030504030204" pitchFamily="34" charset="0"/>
              </a:rPr>
              <a:t>Simulation</a:t>
            </a:r>
            <a:r>
              <a:rPr lang="en-MY"/>
              <a:t>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5762-6C8C-DBF1-3DAE-48284CF5B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548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MY" sz="2200" b="1"/>
              <a:t>Create field</a:t>
            </a:r>
            <a:endParaRPr lang="en-MY" sz="2200" b="1">
              <a:cs typeface="Calibri"/>
            </a:endParaRPr>
          </a:p>
          <a:p>
            <a:pPr lvl="1"/>
            <a:r>
              <a:rPr lang="en-MY" sz="1900">
                <a:cs typeface="Calibri"/>
              </a:rPr>
              <a:t>30x30 array</a:t>
            </a:r>
          </a:p>
          <a:p>
            <a:pPr lvl="1"/>
            <a:r>
              <a:rPr lang="en-MY" sz="1900"/>
              <a:t>Image data is placed randomly in the array</a:t>
            </a:r>
            <a:endParaRPr lang="en-MY" sz="1900">
              <a:cs typeface="Calibri"/>
            </a:endParaRPr>
          </a:p>
          <a:p>
            <a:pPr marL="0" indent="0">
              <a:buNone/>
            </a:pPr>
            <a:r>
              <a:rPr lang="en-MY" sz="2200" b="1"/>
              <a:t>Drone</a:t>
            </a:r>
            <a:endParaRPr lang="en-MY" sz="2200" b="1">
              <a:cs typeface="Calibri"/>
            </a:endParaRPr>
          </a:p>
          <a:p>
            <a:pPr lvl="1"/>
            <a:r>
              <a:rPr lang="en-MY" sz="1900">
                <a:cs typeface="Calibri"/>
              </a:rPr>
              <a:t>5 drones assigned to 6 rows</a:t>
            </a:r>
          </a:p>
          <a:p>
            <a:pPr lvl="1"/>
            <a:r>
              <a:rPr lang="en-MY" sz="1900"/>
              <a:t>Movement of each is like snake pattern</a:t>
            </a:r>
            <a:endParaRPr lang="en-MY" sz="1900">
              <a:cs typeface="Calibri"/>
            </a:endParaRPr>
          </a:p>
          <a:p>
            <a:pPr lvl="1"/>
            <a:r>
              <a:rPr lang="en-MY" sz="1900"/>
              <a:t>Task</a:t>
            </a:r>
            <a:endParaRPr lang="en-MY" sz="1900">
              <a:cs typeface="Calibri"/>
            </a:endParaRPr>
          </a:p>
          <a:p>
            <a:pPr lvl="2"/>
            <a:r>
              <a:rPr lang="en-MY" sz="1700">
                <a:cs typeface="Calibri"/>
              </a:rPr>
              <a:t>Read the image and detect weed/</a:t>
            </a:r>
            <a:r>
              <a:rPr lang="en-MY" sz="1700" err="1">
                <a:cs typeface="Calibri"/>
              </a:rPr>
              <a:t>sugar_beet</a:t>
            </a:r>
            <a:endParaRPr lang="en-MY" sz="1700">
              <a:cs typeface="Calibri"/>
            </a:endParaRPr>
          </a:p>
          <a:p>
            <a:pPr marL="0" indent="0">
              <a:buNone/>
            </a:pPr>
            <a:r>
              <a:rPr lang="en-MY" sz="2200" b="1"/>
              <a:t>Collect weed location</a:t>
            </a:r>
            <a:endParaRPr lang="en-MY" sz="2200" b="1">
              <a:cs typeface="Calibri"/>
            </a:endParaRPr>
          </a:p>
          <a:p>
            <a:pPr lvl="1"/>
            <a:r>
              <a:rPr lang="en-MY" sz="1900"/>
              <a:t>For each weed detected, they are compiled in master list</a:t>
            </a:r>
            <a:endParaRPr lang="en-MY" sz="1900">
              <a:cs typeface="Calibri"/>
            </a:endParaRPr>
          </a:p>
          <a:p>
            <a:pPr marL="1371600" lvl="3" indent="0">
              <a:buNone/>
            </a:pPr>
            <a:endParaRPr lang="en-MY"/>
          </a:p>
          <a:p>
            <a:pPr lvl="2"/>
            <a:endParaRPr lang="en-MY"/>
          </a:p>
          <a:p>
            <a:pPr lvl="1"/>
            <a:endParaRPr lang="en-MY"/>
          </a:p>
          <a:p>
            <a:pPr lvl="1"/>
            <a:endParaRPr lang="en-MY"/>
          </a:p>
          <a:p>
            <a:pPr lvl="1"/>
            <a:endParaRPr lang="en-MY"/>
          </a:p>
          <a:p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A034BD9A-1675-824C-9802-133097CEC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499" y="1776348"/>
            <a:ext cx="4467939" cy="3980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D969E6-8CB0-9A19-5DDD-54B5BAE2C575}"/>
              </a:ext>
            </a:extLst>
          </p:cNvPr>
          <p:cNvSpPr/>
          <p:nvPr/>
        </p:nvSpPr>
        <p:spPr>
          <a:xfrm>
            <a:off x="838200" y="1617344"/>
            <a:ext cx="3695700" cy="733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rops with solid fill">
            <a:extLst>
              <a:ext uri="{FF2B5EF4-FFF2-40B4-BE49-F238E27FC236}">
                <a16:creationId xmlns:a16="http://schemas.microsoft.com/office/drawing/2014/main" id="{20349E85-3B01-B8FE-5F55-7726AA26E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9150" y="2247900"/>
            <a:ext cx="495300" cy="495300"/>
          </a:xfrm>
          <a:prstGeom prst="rect">
            <a:avLst/>
          </a:prstGeom>
        </p:spPr>
      </p:pic>
      <p:pic>
        <p:nvPicPr>
          <p:cNvPr id="9" name="Graphic 8" descr="UFO Invasion with solid fill">
            <a:extLst>
              <a:ext uri="{FF2B5EF4-FFF2-40B4-BE49-F238E27FC236}">
                <a16:creationId xmlns:a16="http://schemas.microsoft.com/office/drawing/2014/main" id="{9673B3BD-D683-B5CD-FCBA-A821BDDD1F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2250" y="4462891"/>
            <a:ext cx="615950" cy="615950"/>
          </a:xfrm>
          <a:prstGeom prst="rect">
            <a:avLst/>
          </a:prstGeom>
        </p:spPr>
      </p:pic>
      <p:pic>
        <p:nvPicPr>
          <p:cNvPr id="11" name="Graphic 10" descr="Quadcopter with solid fill">
            <a:extLst>
              <a:ext uri="{FF2B5EF4-FFF2-40B4-BE49-F238E27FC236}">
                <a16:creationId xmlns:a16="http://schemas.microsoft.com/office/drawing/2014/main" id="{07ED92B8-E5F3-7024-6D13-FCA6DBD4AA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2250" y="2799720"/>
            <a:ext cx="615950" cy="615950"/>
          </a:xfrm>
          <a:prstGeom prst="rect">
            <a:avLst/>
          </a:prstGeom>
        </p:spPr>
      </p:pic>
      <p:pic>
        <p:nvPicPr>
          <p:cNvPr id="8" name="Graphic 7" descr="Crops with solid fill">
            <a:extLst>
              <a:ext uri="{FF2B5EF4-FFF2-40B4-BE49-F238E27FC236}">
                <a16:creationId xmlns:a16="http://schemas.microsoft.com/office/drawing/2014/main" id="{080B4A29-7297-91B7-521A-3A0EA7BBB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7550" y="2247900"/>
            <a:ext cx="495300" cy="495300"/>
          </a:xfrm>
          <a:prstGeom prst="rect">
            <a:avLst/>
          </a:prstGeom>
        </p:spPr>
      </p:pic>
      <p:pic>
        <p:nvPicPr>
          <p:cNvPr id="10" name="Graphic 9" descr="Crops with solid fill">
            <a:extLst>
              <a:ext uri="{FF2B5EF4-FFF2-40B4-BE49-F238E27FC236}">
                <a16:creationId xmlns:a16="http://schemas.microsoft.com/office/drawing/2014/main" id="{D04A638E-A71E-A3DF-FD39-60D5D6C29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4150" y="2823071"/>
            <a:ext cx="495300" cy="495300"/>
          </a:xfrm>
          <a:prstGeom prst="rect">
            <a:avLst/>
          </a:prstGeom>
        </p:spPr>
      </p:pic>
      <p:pic>
        <p:nvPicPr>
          <p:cNvPr id="13" name="Graphic 12" descr="Crops with solid fill">
            <a:extLst>
              <a:ext uri="{FF2B5EF4-FFF2-40B4-BE49-F238E27FC236}">
                <a16:creationId xmlns:a16="http://schemas.microsoft.com/office/drawing/2014/main" id="{C56A6A1B-B6C4-5B8F-12FA-4BFC84243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0800" y="3429000"/>
            <a:ext cx="495300" cy="495300"/>
          </a:xfrm>
          <a:prstGeom prst="rect">
            <a:avLst/>
          </a:prstGeom>
        </p:spPr>
      </p:pic>
      <p:pic>
        <p:nvPicPr>
          <p:cNvPr id="14" name="Graphic 13" descr="Crops with solid fill">
            <a:extLst>
              <a:ext uri="{FF2B5EF4-FFF2-40B4-BE49-F238E27FC236}">
                <a16:creationId xmlns:a16="http://schemas.microsoft.com/office/drawing/2014/main" id="{49B412A7-7B90-2EA0-FD2A-8B4CC8D848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9150" y="4001294"/>
            <a:ext cx="495300" cy="495300"/>
          </a:xfrm>
          <a:prstGeom prst="rect">
            <a:avLst/>
          </a:prstGeom>
        </p:spPr>
      </p:pic>
      <p:pic>
        <p:nvPicPr>
          <p:cNvPr id="15" name="Graphic 14" descr="Crops with solid fill">
            <a:extLst>
              <a:ext uri="{FF2B5EF4-FFF2-40B4-BE49-F238E27FC236}">
                <a16:creationId xmlns:a16="http://schemas.microsoft.com/office/drawing/2014/main" id="{B8DA8744-9C1D-9F2C-9E7B-A68592B5E4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17075" y="3429000"/>
            <a:ext cx="495300" cy="495300"/>
          </a:xfrm>
          <a:prstGeom prst="rect">
            <a:avLst/>
          </a:prstGeom>
        </p:spPr>
      </p:pic>
      <p:pic>
        <p:nvPicPr>
          <p:cNvPr id="17" name="Graphic 16" descr="Crops with solid fill">
            <a:extLst>
              <a:ext uri="{FF2B5EF4-FFF2-40B4-BE49-F238E27FC236}">
                <a16:creationId xmlns:a16="http://schemas.microsoft.com/office/drawing/2014/main" id="{9EAFD466-C643-A8EB-4E1E-CA7059D6C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9150" y="3420963"/>
            <a:ext cx="495300" cy="495300"/>
          </a:xfrm>
          <a:prstGeom prst="rect">
            <a:avLst/>
          </a:prstGeom>
        </p:spPr>
      </p:pic>
      <p:pic>
        <p:nvPicPr>
          <p:cNvPr id="18" name="Graphic 17" descr="Crops with solid fill">
            <a:extLst>
              <a:ext uri="{FF2B5EF4-FFF2-40B4-BE49-F238E27FC236}">
                <a16:creationId xmlns:a16="http://schemas.microsoft.com/office/drawing/2014/main" id="{8897B695-7108-D746-531D-1203B259E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0975" y="4001294"/>
            <a:ext cx="495300" cy="495300"/>
          </a:xfrm>
          <a:prstGeom prst="rect">
            <a:avLst/>
          </a:prstGeom>
        </p:spPr>
      </p:pic>
      <p:pic>
        <p:nvPicPr>
          <p:cNvPr id="20" name="Graphic 19" descr="Crops with solid fill">
            <a:extLst>
              <a:ext uri="{FF2B5EF4-FFF2-40B4-BE49-F238E27FC236}">
                <a16:creationId xmlns:a16="http://schemas.microsoft.com/office/drawing/2014/main" id="{B542F360-6E2D-F852-A40C-55B394829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5318" y="4556786"/>
            <a:ext cx="495300" cy="495300"/>
          </a:xfrm>
          <a:prstGeom prst="rect">
            <a:avLst/>
          </a:prstGeom>
        </p:spPr>
      </p:pic>
      <p:pic>
        <p:nvPicPr>
          <p:cNvPr id="22" name="Graphic 21" descr="Crops with solid fill">
            <a:extLst>
              <a:ext uri="{FF2B5EF4-FFF2-40B4-BE49-F238E27FC236}">
                <a16:creationId xmlns:a16="http://schemas.microsoft.com/office/drawing/2014/main" id="{34F5DB32-9600-ACEF-7552-D2380ABD6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4375" y="4556786"/>
            <a:ext cx="495300" cy="495300"/>
          </a:xfrm>
          <a:prstGeom prst="rect">
            <a:avLst/>
          </a:prstGeom>
        </p:spPr>
      </p:pic>
      <p:pic>
        <p:nvPicPr>
          <p:cNvPr id="23" name="Graphic 22" descr="Quadcopter with solid fill">
            <a:extLst>
              <a:ext uri="{FF2B5EF4-FFF2-40B4-BE49-F238E27FC236}">
                <a16:creationId xmlns:a16="http://schemas.microsoft.com/office/drawing/2014/main" id="{3FD3F62E-BF34-E632-CA6A-B21A3A1A75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92649" y="2349500"/>
            <a:ext cx="393700" cy="393700"/>
          </a:xfrm>
          <a:prstGeom prst="rect">
            <a:avLst/>
          </a:prstGeom>
        </p:spPr>
      </p:pic>
      <p:pic>
        <p:nvPicPr>
          <p:cNvPr id="24" name="Graphic 23" descr="Quadcopter with solid fill">
            <a:extLst>
              <a:ext uri="{FF2B5EF4-FFF2-40B4-BE49-F238E27FC236}">
                <a16:creationId xmlns:a16="http://schemas.microsoft.com/office/drawing/2014/main" id="{A155E60E-DDE0-2A8B-FD86-6A3ADCE09C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36318" y="4069191"/>
            <a:ext cx="393700" cy="393700"/>
          </a:xfrm>
          <a:prstGeom prst="rect">
            <a:avLst/>
          </a:prstGeom>
        </p:spPr>
      </p:pic>
      <p:pic>
        <p:nvPicPr>
          <p:cNvPr id="25" name="Graphic 24" descr="Crops with solid fill">
            <a:extLst>
              <a:ext uri="{FF2B5EF4-FFF2-40B4-BE49-F238E27FC236}">
                <a16:creationId xmlns:a16="http://schemas.microsoft.com/office/drawing/2014/main" id="{0713505E-5342-E16D-8B2D-8CEFB34A3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575" y="1752600"/>
            <a:ext cx="495300" cy="4953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7B536-7951-F1D7-754F-B18C9E22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EEBD-A92D-417E-8654-5B1F8D8BA6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7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1524</Words>
  <Application>Microsoft Office PowerPoint</Application>
  <PresentationFormat>Widescreen</PresentationFormat>
  <Paragraphs>232</Paragraphs>
  <Slides>17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Office Theme</vt:lpstr>
      <vt:lpstr>Precision Farming</vt:lpstr>
      <vt:lpstr>Introduction</vt:lpstr>
      <vt:lpstr>Design</vt:lpstr>
      <vt:lpstr>Design</vt:lpstr>
      <vt:lpstr>TAPAAL Simulation </vt:lpstr>
      <vt:lpstr>TAPAAL Verification</vt:lpstr>
      <vt:lpstr>Implementation workflow</vt:lpstr>
      <vt:lpstr>Implementation of model</vt:lpstr>
      <vt:lpstr>Simulation </vt:lpstr>
      <vt:lpstr>Evaluation</vt:lpstr>
      <vt:lpstr>Conclusion</vt:lpstr>
      <vt:lpstr>Backup Slides</vt:lpstr>
      <vt:lpstr>classes</vt:lpstr>
      <vt:lpstr>notebook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1 zaf</dc:title>
  <dc:creator>Sheikh Adib</dc:creator>
  <cp:lastModifiedBy>Sheikh Adib</cp:lastModifiedBy>
  <cp:revision>1</cp:revision>
  <dcterms:created xsi:type="dcterms:W3CDTF">2022-12-11T14:21:05Z</dcterms:created>
  <dcterms:modified xsi:type="dcterms:W3CDTF">2022-12-16T08:40:20Z</dcterms:modified>
</cp:coreProperties>
</file>