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A65-234F-133F-90BE-92ECC9AF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1CB5D-18E9-F215-9C6B-295C065F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5DE8-A398-1073-9347-C13402B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7302-1A90-4328-04A6-2DBF911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CDBE-2B5B-1D70-4F0A-A4589998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949-E952-7FFF-7B2B-C8632F92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8038-9746-4755-F0F2-0C955471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DB2D-9BCD-31A7-63A0-D7A8BC3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456B-829C-98D8-B9BD-6E0AD0E3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5942-B13B-AFB5-A18A-809798A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19C1-67FC-46B4-4E36-B0890677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B05D1-CE4A-BC90-BFF8-6C929460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C2DD-338B-4C7E-1551-C64F338C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EE0F-FC75-5F00-43BC-55E6E9C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88DC-BB67-1E86-5594-3BA2797C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FABE-07A8-F312-A05C-81208C4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5A2D-DC72-A844-D772-60C33515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3D69-1B2E-71E1-2DA3-787B4559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94DE-28FE-79B6-1BD1-C55D967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9DF8-F7E2-6DF3-3836-E073152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D4D2-D59F-6762-9B9B-7F0CE69A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BCF6-7764-E399-8E12-789BD99C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9293-0AD4-B916-F674-C782C743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7887-A8A0-A556-525B-5B242F44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6D22-1821-D89D-D424-A5C4879F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81D2-9B63-D4AD-F5FE-494B522A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1BA9-56B9-9AB2-5D9B-C7E75A39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55B9-CC66-3260-BA34-F34C9806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6235-4FC6-181D-862A-8EB2E25D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D302-3BB2-555A-4D87-7A7C41E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190-CC7B-517B-C17A-4E77E35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746-E9EB-1291-9051-0471F65B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325-21DC-94E1-B43E-4ECAF540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1BB5-C5EE-C4C8-1B9F-C5C5EF32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355A5-BE58-0BAF-EAC7-21B381B0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5688C-3DB5-7418-FCD1-4C29CAD4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358AA-8286-493E-F7B6-FBD40E8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79F98-9410-AA39-C9E5-437BBA77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DAD06-D6AE-E45B-AF94-EFC4272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924-0FB6-92D8-0E3D-AF01B47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76A7-2A2C-007F-738F-13E6B8E5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0073-3BD5-5E59-2322-ED48DEF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5504-4631-019E-DD9D-2EFD534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1448-CB5D-7FCF-CCC3-33A404CD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DC384-1F78-CA3E-3EC9-B28B9D1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5F1A3-50F0-DA3E-B343-8E462361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0D1-1BE9-52E0-2E08-3F2717C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226-B039-EAE5-1AFB-A1A73AF9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BAD9B-DDC9-C7BA-7568-5958A99A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FAAA-387F-25C3-3509-425328E1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41F9-D832-904D-C014-A155FA0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8D5-6FB6-7B95-4990-4C562DFA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1203-82DA-BCB8-74B8-2277FE4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48C81-A979-48D8-E6AA-592BABEE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58FC2-0D7C-0BE0-A837-8A8D469B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206E-0102-E7DE-CC94-F47FA9E7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6CC2-9C5F-75E6-C45F-67B81FF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5A67-A3D7-97D7-A819-7FEEDFF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9E9C6-2E3F-7C9B-672C-C314CC0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0321-E883-C543-5DD7-B14A6230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AF7B-EAB4-5B40-2A7E-F1EB531B5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4D66-8989-46ED-9588-0E7B93E1F1F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FFC3-E80A-EFE8-4496-6575066F4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4693-BA5B-18F6-AA07-EDCB2C1E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F6AD-D198-33A3-970D-96DAF138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1 </a:t>
            </a:r>
            <a:r>
              <a:rPr lang="en-MY" dirty="0" err="1"/>
              <a:t>zaf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C85E-12D4-1573-3E68-1B211B66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CD26-09B3-4580-9A98-16D1F09D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Design 1 </a:t>
            </a:r>
            <a:r>
              <a:rPr lang="en-MY" dirty="0" err="1"/>
              <a:t>zaf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BFF-9150-1E4C-D19C-6B734F24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case</a:t>
            </a:r>
          </a:p>
          <a:p>
            <a:r>
              <a:rPr lang="en-MY" dirty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6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2C8-3EC9-681C-00EF-4E0BEAE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546"/>
            <a:ext cx="10515600" cy="1325563"/>
          </a:xfrm>
        </p:spPr>
        <p:txBody>
          <a:bodyPr>
            <a:normAutofit/>
          </a:bodyPr>
          <a:lstStyle/>
          <a:p>
            <a:r>
              <a:rPr lang="en-MY" sz="3600" dirty="0"/>
              <a:t>Design  (TAPAAL)</a:t>
            </a:r>
            <a:endParaRPr lang="en-US" sz="3600" dirty="0"/>
          </a:p>
        </p:txBody>
      </p:sp>
      <p:pic>
        <p:nvPicPr>
          <p:cNvPr id="4" name="TAPAAL 3.9.2_ System.tapn 2022-12-12 21-18-33_Trim">
            <a:hlinkClick r:id="" action="ppaction://media"/>
            <a:extLst>
              <a:ext uri="{FF2B5EF4-FFF2-40B4-BE49-F238E27FC236}">
                <a16:creationId xmlns:a16="http://schemas.microsoft.com/office/drawing/2014/main" id="{4EFB973B-FB6A-2A63-1B48-C688AA6B624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6671" y="1187116"/>
            <a:ext cx="10147564" cy="5422983"/>
          </a:xfrm>
        </p:spPr>
      </p:pic>
    </p:spTree>
    <p:extLst>
      <p:ext uri="{BB962C8B-B14F-4D97-AF65-F5344CB8AC3E}">
        <p14:creationId xmlns:p14="http://schemas.microsoft.com/office/powerpoint/2010/main" val="23007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122-3E61-B8B3-9A9C-80792D9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(Verification)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EE9F-5D34-2206-F30D-4751ED8E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0988E7-808E-B8DF-2480-C9A31D41E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2"/>
          <a:stretch/>
        </p:blipFill>
        <p:spPr>
          <a:xfrm>
            <a:off x="669592" y="1825625"/>
            <a:ext cx="5249234" cy="1935577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A7F900-C5AA-0DC8-9722-9E4D6053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98" y="3684535"/>
            <a:ext cx="6406410" cy="25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122-3E61-B8B3-9A9C-80792D9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2 sheikh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EE9F-5D34-2206-F30D-4751ED8E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  <a:p>
            <a:r>
              <a:rPr lang="en-MY" dirty="0"/>
              <a:t>Model( include comparison)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4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1CEC-822C-E94C-ED8D-83685E2F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Implementation 2 </a:t>
            </a:r>
            <a:r>
              <a:rPr lang="en-MY" dirty="0" err="1"/>
              <a:t>ammar</a:t>
            </a:r>
            <a:r>
              <a:rPr lang="en-MY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5762-6C8C-DBF1-3DAE-48284CF5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field and drone</a:t>
            </a:r>
          </a:p>
          <a:p>
            <a:r>
              <a:rPr lang="en-MY" dirty="0"/>
              <a:t>Works on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99B0-93A1-DCBF-6E53-7EDE731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 1 </a:t>
            </a:r>
            <a:r>
              <a:rPr lang="en-MY" dirty="0" err="1"/>
              <a:t>abis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919F-798A-6C43-3032-45EF426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Result on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32A-E20F-99E0-9960-74248C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 1 </a:t>
            </a:r>
            <a:r>
              <a:rPr lang="en-MY" dirty="0" err="1"/>
              <a:t>abis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C7BE-DB7A-638C-9D77-B1DD27B2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Widescreen</PresentationFormat>
  <Paragraphs>16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1 zaf</vt:lpstr>
      <vt:lpstr>Design 1 zaf</vt:lpstr>
      <vt:lpstr>Design  (TAPAAL)</vt:lpstr>
      <vt:lpstr>Design (Verification)</vt:lpstr>
      <vt:lpstr>Implementation 2 sheikh</vt:lpstr>
      <vt:lpstr>Implementation 2 ammar </vt:lpstr>
      <vt:lpstr>Evaluation 1 abis</vt:lpstr>
      <vt:lpstr>Conclusion 1 abis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1 zaf</dc:title>
  <dc:creator>Sheikh Adib</dc:creator>
  <cp:lastModifiedBy>Iqbal Fauzi</cp:lastModifiedBy>
  <cp:revision>2</cp:revision>
  <dcterms:created xsi:type="dcterms:W3CDTF">2022-12-11T14:21:05Z</dcterms:created>
  <dcterms:modified xsi:type="dcterms:W3CDTF">2022-12-12T20:33:31Z</dcterms:modified>
</cp:coreProperties>
</file>