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af23a485f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af23a485f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af23a48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af23a48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af23a48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af23a48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f23a48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f23a48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f23a485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f23a485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af23a48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af23a48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af23a48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af23a48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af23a48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af23a48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af23a485f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af23a485f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af23a48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af23a48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balaka18/email-spam-classification-dataset-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Spam Email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3200" y="3182100"/>
            <a:ext cx="8520600" cy="1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Wahaj Javed Alam 20K-0208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Muhammad Hatif Mujahid 20K-0218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Muhammad Faheem 20K-1054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9250"/>
            <a:ext cx="8882201" cy="29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600">
                <a:latin typeface="Amatic SC"/>
                <a:ea typeface="Amatic SC"/>
                <a:cs typeface="Amatic SC"/>
                <a:sym typeface="Amatic SC"/>
              </a:rPr>
              <a:t>Thank you!</a:t>
            </a:r>
            <a:endParaRPr sz="9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Definition of email spam: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Unsolicited or unwanted email messages sent in bulk to a large number of recipients.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Often used for fraudulent or malicious purposes.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Importance of detecting email spam: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Protects users from scams, phishing attacks, and malware.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Saves time and resources by reducing the number of unwanted emails received.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Brief overview of the project: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Use machine learning to detect email spam.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Bring as much accuracy as possible when detecting spam emails.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Brief description of the dataset used for the project: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Dataset contains email messages labeled as spam or non-spam.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Each row contains the number of times a word occurs in that email.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Number of samples and features: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5,172 email samples in total.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There are 3002 features. The first column indicates Email name. The last column has prediction: 1 for spam, 0 for not spam.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remaining 3000 columns are the most common words in all the emails, after excluding the non-alphabetical characters/words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Source of the dataset: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dataset was sourced from Kaggle.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Link to the dataset: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Email Spam Classification Dataset CSV | Kaggle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A compact 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00" y="1079339"/>
            <a:ext cx="7599397" cy="35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4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●"/>
            </a:pPr>
            <a:r>
              <a:rPr b="1" lang="en" sz="1745">
                <a:solidFill>
                  <a:schemeClr val="dk1"/>
                </a:solidFill>
              </a:rPr>
              <a:t>Cleaning the data:</a:t>
            </a:r>
            <a:endParaRPr b="1"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Removing stopwords: common words that do not provide useful information for classification (e.g. "the", "and", "a").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Removing columns names with less than 3 characters: columns with such names do not add any useful information (Dimensionality reduction)</a:t>
            </a:r>
            <a:endParaRPr sz="1745">
              <a:solidFill>
                <a:schemeClr val="dk1"/>
              </a:solidFill>
            </a:endParaRPr>
          </a:p>
          <a:p>
            <a:pPr indent="-3394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●"/>
            </a:pPr>
            <a:r>
              <a:rPr b="1" lang="en" sz="1745">
                <a:solidFill>
                  <a:schemeClr val="dk1"/>
                </a:solidFill>
              </a:rPr>
              <a:t>Splitting data into test and train:</a:t>
            </a:r>
            <a:endParaRPr b="1"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Randomly dividing the dataset into two subsets: one for training the and one for testing the performance of the models.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The typical split is around 80% for training and 20% for testing.</a:t>
            </a:r>
            <a:endParaRPr sz="1745">
              <a:solidFill>
                <a:schemeClr val="dk1"/>
              </a:solidFill>
            </a:endParaRPr>
          </a:p>
          <a:p>
            <a:pPr indent="-3394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●"/>
            </a:pPr>
            <a:r>
              <a:rPr b="1" lang="en" sz="1745">
                <a:solidFill>
                  <a:schemeClr val="dk1"/>
                </a:solidFill>
              </a:rPr>
              <a:t>Feature extraction :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TF-IDF is a commonly used technique that measures the importance of each word in the document by 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The result is a matrix of numerical values that represent the importance of each word in each document.</a:t>
            </a:r>
            <a:endParaRPr sz="1745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4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of KNN Model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4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4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●"/>
            </a:pPr>
            <a:r>
              <a:rPr lang="en" sz="1745">
                <a:solidFill>
                  <a:schemeClr val="dk1"/>
                </a:solidFill>
              </a:rPr>
              <a:t>After the preprocessing of email data, the next step is to train the KNN model using cosine similarity as the distance metric.</a:t>
            </a:r>
            <a:endParaRPr sz="1745">
              <a:solidFill>
                <a:schemeClr val="dk1"/>
              </a:solidFill>
            </a:endParaRPr>
          </a:p>
          <a:p>
            <a:pPr indent="-3394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●"/>
            </a:pPr>
            <a:r>
              <a:rPr lang="en" sz="1745">
                <a:solidFill>
                  <a:schemeClr val="dk1"/>
                </a:solidFill>
              </a:rPr>
              <a:t>Using Cosine Similarity: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We measures the similarity between two vectors by calculating the cosine of the angle between them.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Can be used to find similarity between the email features and the features of previously classified emails.</a:t>
            </a:r>
            <a:endParaRPr sz="1745">
              <a:solidFill>
                <a:schemeClr val="dk1"/>
              </a:solidFill>
            </a:endParaRPr>
          </a:p>
          <a:p>
            <a:pPr indent="-3394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●"/>
            </a:pPr>
            <a:r>
              <a:rPr lang="en" sz="1745">
                <a:solidFill>
                  <a:schemeClr val="dk1"/>
                </a:solidFill>
              </a:rPr>
              <a:t>Training phase: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KNN algorithm identifies the k-nearest neighbors of each email in the training set based on the cosine similarity.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Once the KNN model is trained, the next step is to test it on a new set of emails.</a:t>
            </a:r>
            <a:endParaRPr sz="1745">
              <a:solidFill>
                <a:schemeClr val="dk1"/>
              </a:solidFill>
            </a:endParaRPr>
          </a:p>
          <a:p>
            <a:pPr indent="-3394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●"/>
            </a:pPr>
            <a:r>
              <a:rPr lang="en" sz="1745">
                <a:solidFill>
                  <a:schemeClr val="dk1"/>
                </a:solidFill>
              </a:rPr>
              <a:t>Testing Phase: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KNN algorithm classifies each email in the test set based on its k-nearest neighbors in the training set.</a:t>
            </a:r>
            <a:endParaRPr sz="174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4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●"/>
            </a:pPr>
            <a:r>
              <a:rPr lang="en" sz="1745">
                <a:solidFill>
                  <a:schemeClr val="dk1"/>
                </a:solidFill>
              </a:rPr>
              <a:t>A confusion matrix is a table that is used to evaluate the performance of a classification model, such as the KNN model used in the spam email classifier.</a:t>
            </a:r>
            <a:endParaRPr sz="1745">
              <a:solidFill>
                <a:schemeClr val="dk1"/>
              </a:solidFill>
            </a:endParaRPr>
          </a:p>
          <a:p>
            <a:pPr indent="-3394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●"/>
            </a:pPr>
            <a:r>
              <a:rPr lang="en" sz="1745">
                <a:solidFill>
                  <a:schemeClr val="dk1"/>
                </a:solidFill>
              </a:rPr>
              <a:t>The confusion matrix is a powerful tool for evaluating the performance of the KNN model as: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The confusion matrix summarizes the number of true positive (TP), true negative (TN), false positive (FP), and false negative (FN) predictions made by the model.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TP are the number of correct positive predictions, while TN are the number of correct negative predictions made by the model.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FP are the number of incorrect positive predictions, while FN are the number of incorrect negative predictions made by the model.</a:t>
            </a:r>
            <a:endParaRPr sz="1745">
              <a:solidFill>
                <a:schemeClr val="dk1"/>
              </a:solidFill>
            </a:endParaRPr>
          </a:p>
          <a:p>
            <a:pPr indent="-3394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●"/>
            </a:pPr>
            <a:r>
              <a:rPr lang="en" sz="1745">
                <a:solidFill>
                  <a:schemeClr val="dk1"/>
                </a:solidFill>
              </a:rPr>
              <a:t>By analyzing the values in the confusion matrix, we can determine which types of errors the KNN model is making and adjust the model accordingly to improve its accuracy and precision.</a:t>
            </a:r>
            <a:endParaRPr sz="1745">
              <a:solidFill>
                <a:schemeClr val="dk1"/>
              </a:solidFill>
            </a:endParaRPr>
          </a:p>
          <a:p>
            <a:pPr indent="-3394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●"/>
            </a:pPr>
            <a:r>
              <a:rPr lang="en" sz="1745">
                <a:solidFill>
                  <a:schemeClr val="dk1"/>
                </a:solidFill>
              </a:rPr>
              <a:t>We can see the confusion matrix on the next page.</a:t>
            </a:r>
            <a:endParaRPr sz="174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the model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225" y="1220850"/>
            <a:ext cx="6005549" cy="366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4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●"/>
            </a:pPr>
            <a:r>
              <a:rPr lang="en" sz="1745">
                <a:solidFill>
                  <a:schemeClr val="dk1"/>
                </a:solidFill>
              </a:rPr>
              <a:t>Importance of detecting email spam: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Protects users from scams, phishing attacks, and malware.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Saves time and resources by reducing the number of unwanted emails received.</a:t>
            </a:r>
            <a:endParaRPr sz="1745">
              <a:solidFill>
                <a:schemeClr val="dk1"/>
              </a:solidFill>
            </a:endParaRPr>
          </a:p>
          <a:p>
            <a:pPr indent="-339407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●"/>
            </a:pPr>
            <a:r>
              <a:rPr lang="en" sz="1745">
                <a:solidFill>
                  <a:schemeClr val="dk1"/>
                </a:solidFill>
              </a:rPr>
              <a:t>Future directions for the project: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Improve the performance of the machine learning models by experimenting with different preprocessing steps and feature extraction techniques.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Explore the use of deep learning models for email spam classification.</a:t>
            </a:r>
            <a:endParaRPr sz="1745">
              <a:solidFill>
                <a:schemeClr val="dk1"/>
              </a:solidFill>
            </a:endParaRPr>
          </a:p>
          <a:p>
            <a:pPr indent="-33940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○"/>
            </a:pPr>
            <a:r>
              <a:rPr lang="en" sz="1745">
                <a:solidFill>
                  <a:schemeClr val="dk1"/>
                </a:solidFill>
              </a:rPr>
              <a:t>Extend the project to include real-time classification of incoming email messages.</a:t>
            </a:r>
            <a:endParaRPr sz="1745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45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45" u="sng">
                <a:solidFill>
                  <a:schemeClr val="dk1"/>
                </a:solidFill>
              </a:rPr>
              <a:t>Overall our model was able to achieve 96.71% accuracy.</a:t>
            </a:r>
            <a:endParaRPr sz="1745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