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pha Hassan" userId="2052045b59902196" providerId="LiveId" clId="{73B5F1DA-8A8B-480C-AB9D-D6EC76ED3E7C}"/>
    <pc:docChg chg="undo custSel addSld modSld sldOrd">
      <pc:chgData name="Mustapha Hassan" userId="2052045b59902196" providerId="LiveId" clId="{73B5F1DA-8A8B-480C-AB9D-D6EC76ED3E7C}" dt="2023-12-05T08:35:32.461" v="275"/>
      <pc:docMkLst>
        <pc:docMk/>
      </pc:docMkLst>
      <pc:sldChg chg="addSp delSp modSp new mod ord">
        <pc:chgData name="Mustapha Hassan" userId="2052045b59902196" providerId="LiveId" clId="{73B5F1DA-8A8B-480C-AB9D-D6EC76ED3E7C}" dt="2023-12-05T08:35:32.461" v="275"/>
        <pc:sldMkLst>
          <pc:docMk/>
          <pc:sldMk cId="3643573219" sldId="256"/>
        </pc:sldMkLst>
        <pc:spChg chg="mod">
          <ac:chgData name="Mustapha Hassan" userId="2052045b59902196" providerId="LiveId" clId="{73B5F1DA-8A8B-480C-AB9D-D6EC76ED3E7C}" dt="2023-12-05T08:33:16.185" v="193" actId="27636"/>
          <ac:spMkLst>
            <pc:docMk/>
            <pc:sldMk cId="3643573219" sldId="256"/>
            <ac:spMk id="2" creationId="{FA8A03C6-63CA-F11B-207A-36EEF1AFF1B7}"/>
          </ac:spMkLst>
        </pc:spChg>
        <pc:spChg chg="del mod">
          <ac:chgData name="Mustapha Hassan" userId="2052045b59902196" providerId="LiveId" clId="{73B5F1DA-8A8B-480C-AB9D-D6EC76ED3E7C}" dt="2023-12-05T08:13:14.987" v="35" actId="21"/>
          <ac:spMkLst>
            <pc:docMk/>
            <pc:sldMk cId="3643573219" sldId="256"/>
            <ac:spMk id="3" creationId="{F4E8CA0E-F12C-44FE-EDB3-E6F1D77C1102}"/>
          </ac:spMkLst>
        </pc:spChg>
        <pc:spChg chg="add del mod">
          <ac:chgData name="Mustapha Hassan" userId="2052045b59902196" providerId="LiveId" clId="{73B5F1DA-8A8B-480C-AB9D-D6EC76ED3E7C}" dt="2023-12-05T08:17:31.690" v="37" actId="21"/>
          <ac:spMkLst>
            <pc:docMk/>
            <pc:sldMk cId="3643573219" sldId="256"/>
            <ac:spMk id="4" creationId="{85E0F725-43E5-572E-9E36-E92F1418D655}"/>
          </ac:spMkLst>
        </pc:spChg>
        <pc:spChg chg="add del mod">
          <ac:chgData name="Mustapha Hassan" userId="2052045b59902196" providerId="LiveId" clId="{73B5F1DA-8A8B-480C-AB9D-D6EC76ED3E7C}" dt="2023-12-05T08:35:18.888" v="273" actId="14861"/>
          <ac:spMkLst>
            <pc:docMk/>
            <pc:sldMk cId="3643573219" sldId="256"/>
            <ac:spMk id="5" creationId="{640A5CBC-57ED-2477-7E7F-4D5F20686718}"/>
          </ac:spMkLst>
        </pc:spChg>
        <pc:spChg chg="add del mod">
          <ac:chgData name="Mustapha Hassan" userId="2052045b59902196" providerId="LiveId" clId="{73B5F1DA-8A8B-480C-AB9D-D6EC76ED3E7C}" dt="2023-12-05T08:20:37.147" v="56" actId="767"/>
          <ac:spMkLst>
            <pc:docMk/>
            <pc:sldMk cId="3643573219" sldId="256"/>
            <ac:spMk id="6" creationId="{2A6FF507-B897-79A8-4F6B-CD710B789A96}"/>
          </ac:spMkLst>
        </pc:spChg>
        <pc:spChg chg="add del mod">
          <ac:chgData name="Mustapha Hassan" userId="2052045b59902196" providerId="LiveId" clId="{73B5F1DA-8A8B-480C-AB9D-D6EC76ED3E7C}" dt="2023-12-05T08:20:36.677" v="55"/>
          <ac:spMkLst>
            <pc:docMk/>
            <pc:sldMk cId="3643573219" sldId="256"/>
            <ac:spMk id="7" creationId="{7DDB95DA-8160-5513-F187-5C8F75B4AB74}"/>
          </ac:spMkLst>
        </pc:spChg>
        <pc:spChg chg="add del mod">
          <ac:chgData name="Mustapha Hassan" userId="2052045b59902196" providerId="LiveId" clId="{73B5F1DA-8A8B-480C-AB9D-D6EC76ED3E7C}" dt="2023-12-05T08:20:36.487" v="54"/>
          <ac:spMkLst>
            <pc:docMk/>
            <pc:sldMk cId="3643573219" sldId="256"/>
            <ac:spMk id="8" creationId="{E9B39AB0-AEC2-046A-B2AB-9EE1D3A79FD6}"/>
          </ac:spMkLst>
        </pc:spChg>
        <pc:spChg chg="add del mod">
          <ac:chgData name="Mustapha Hassan" userId="2052045b59902196" providerId="LiveId" clId="{73B5F1DA-8A8B-480C-AB9D-D6EC76ED3E7C}" dt="2023-12-05T08:20:36.314" v="53"/>
          <ac:spMkLst>
            <pc:docMk/>
            <pc:sldMk cId="3643573219" sldId="256"/>
            <ac:spMk id="9" creationId="{1468C0A7-4779-7B48-9D27-8394C8D151A4}"/>
          </ac:spMkLst>
        </pc:spChg>
        <pc:spChg chg="add del mod">
          <ac:chgData name="Mustapha Hassan" userId="2052045b59902196" providerId="LiveId" clId="{73B5F1DA-8A8B-480C-AB9D-D6EC76ED3E7C}" dt="2023-12-05T08:20:36.116" v="52"/>
          <ac:spMkLst>
            <pc:docMk/>
            <pc:sldMk cId="3643573219" sldId="256"/>
            <ac:spMk id="10" creationId="{FF5283DA-7014-5E1C-EDE1-980A42BE8683}"/>
          </ac:spMkLst>
        </pc:spChg>
        <pc:spChg chg="add del mod">
          <ac:chgData name="Mustapha Hassan" userId="2052045b59902196" providerId="LiveId" clId="{73B5F1DA-8A8B-480C-AB9D-D6EC76ED3E7C}" dt="2023-12-05T08:20:35.942" v="51"/>
          <ac:spMkLst>
            <pc:docMk/>
            <pc:sldMk cId="3643573219" sldId="256"/>
            <ac:spMk id="11" creationId="{CC016E38-4FA2-F83C-700E-9D087E9D270C}"/>
          </ac:spMkLst>
        </pc:spChg>
        <pc:spChg chg="add mod">
          <ac:chgData name="Mustapha Hassan" userId="2052045b59902196" providerId="LiveId" clId="{73B5F1DA-8A8B-480C-AB9D-D6EC76ED3E7C}" dt="2023-12-05T08:33:33.356" v="194" actId="20577"/>
          <ac:spMkLst>
            <pc:docMk/>
            <pc:sldMk cId="3643573219" sldId="256"/>
            <ac:spMk id="12" creationId="{4AF6FF98-A55C-C20E-0AF0-54D190857E96}"/>
          </ac:spMkLst>
        </pc:spChg>
      </pc:sldChg>
      <pc:sldChg chg="modSp new mod ord">
        <pc:chgData name="Mustapha Hassan" userId="2052045b59902196" providerId="LiveId" clId="{73B5F1DA-8A8B-480C-AB9D-D6EC76ED3E7C}" dt="2023-12-05T08:31:09.563" v="158" actId="113"/>
        <pc:sldMkLst>
          <pc:docMk/>
          <pc:sldMk cId="3674014468" sldId="257"/>
        </pc:sldMkLst>
        <pc:spChg chg="mod">
          <ac:chgData name="Mustapha Hassan" userId="2052045b59902196" providerId="LiveId" clId="{73B5F1DA-8A8B-480C-AB9D-D6EC76ED3E7C}" dt="2023-12-05T08:31:09.563" v="158" actId="113"/>
          <ac:spMkLst>
            <pc:docMk/>
            <pc:sldMk cId="3674014468" sldId="257"/>
            <ac:spMk id="2" creationId="{71DBD2E1-6A38-C08B-260C-2A579F59AD87}"/>
          </ac:spMkLst>
        </pc:spChg>
        <pc:spChg chg="mod">
          <ac:chgData name="Mustapha Hassan" userId="2052045b59902196" providerId="LiveId" clId="{73B5F1DA-8A8B-480C-AB9D-D6EC76ED3E7C}" dt="2023-12-05T08:30:57.226" v="157" actId="1076"/>
          <ac:spMkLst>
            <pc:docMk/>
            <pc:sldMk cId="3674014468" sldId="257"/>
            <ac:spMk id="3" creationId="{45EF580D-C6E1-5EC8-F03C-12693C37EC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3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5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22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96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0D944A-0C61-4D51-BBC8-82AE5F62CA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8C212EC-D845-435A-A0CB-5066F1C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E1-6A38-C08B-260C-2A579F59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hnschrift Light Condensed" panose="020B0502040204020203" pitchFamily="34" charset="0"/>
              </a:rPr>
              <a:t>Gauss Law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580D-C6E1-5EC8-F03C-12693C37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00" y="1114425"/>
            <a:ext cx="102338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03C6-63CA-F11B-207A-36EEF1AFF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440" y="365759"/>
            <a:ext cx="4770120" cy="137160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ahnschrift SemiLight Condensed" panose="020B0502040204020203" pitchFamily="34" charset="0"/>
              </a:rPr>
              <a:t>Gauss Law due to infinite sheet of charge </a:t>
            </a:r>
            <a:r>
              <a:rPr lang="en-US" sz="4800" b="1" dirty="0"/>
              <a:t>: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40A5CBC-57ED-2477-7E7F-4D5F20686718}"/>
              </a:ext>
            </a:extLst>
          </p:cNvPr>
          <p:cNvSpPr/>
          <p:nvPr/>
        </p:nvSpPr>
        <p:spPr>
          <a:xfrm>
            <a:off x="7863840" y="274320"/>
            <a:ext cx="3434082" cy="2753360"/>
          </a:xfrm>
          <a:prstGeom prst="flowChartProcess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reflection stA="15000" endPos="65000" dist="50800" dir="5400000" sy="-100000" algn="bl" rotWithShape="0"/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6FF98-A55C-C20E-0AF0-54D190857E96}"/>
              </a:ext>
            </a:extLst>
          </p:cNvPr>
          <p:cNvSpPr txBox="1"/>
          <p:nvPr/>
        </p:nvSpPr>
        <p:spPr>
          <a:xfrm>
            <a:off x="370840" y="1217136"/>
            <a:ext cx="31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The Gauss's Law due to an infinite sheet of charge is a specific application of Gauss's Law for electricity.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32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35</TotalTime>
  <Words>32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Light Condensed</vt:lpstr>
      <vt:lpstr>Bahnschrift SemiLight Condensed</vt:lpstr>
      <vt:lpstr>Corbel</vt:lpstr>
      <vt:lpstr>Söhne</vt:lpstr>
      <vt:lpstr>Wingdings</vt:lpstr>
      <vt:lpstr>Depth</vt:lpstr>
      <vt:lpstr>Gauss Law </vt:lpstr>
      <vt:lpstr>Gauss Law due to infinite sheet of charge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 Law </dc:title>
  <dc:creator>Mustapha Hassan</dc:creator>
  <cp:lastModifiedBy>Mustapha Hassan</cp:lastModifiedBy>
  <cp:revision>1</cp:revision>
  <dcterms:created xsi:type="dcterms:W3CDTF">2023-12-05T08:00:31Z</dcterms:created>
  <dcterms:modified xsi:type="dcterms:W3CDTF">2023-12-05T08:35:34Z</dcterms:modified>
</cp:coreProperties>
</file>