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943D-D996-4FF5-8538-DB3B81635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19147-D936-4B52-A13E-02FD47E78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1EDA-F9D9-4503-BB62-9AB7D409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FEC6D-ADD3-42E5-85A4-12394311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F4B6-3102-49BB-A3E6-1F07E773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2F2C-DBAA-414D-A1D0-C343CDEF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B1684-C72B-4DB3-8530-0B6714F5B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03A5-F620-43FD-AE8E-C0BC8411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CD68-B4EA-4DEC-A8F2-2B0DC08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976B-595F-4753-9552-0A533EE2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071BA-5B94-4AFF-8A66-5FDD32226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7AE2-0BBC-4032-B90D-783991E2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E5A9-B433-472C-9A27-B5850DB9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D720-0667-4036-A049-212F3EC1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92CE-2EFB-422A-BD87-33D43E52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32A0-6E10-4AA5-8468-39A69E1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22C3-4083-49E9-B285-44CA463C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EEAC-A8B6-4490-9E7E-F1A705F2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05F0-AE68-48C0-B9DF-7CB4E59D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568D-6B51-46CB-88AA-F8722F30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B670-2449-4E0D-98F2-A168EEAA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FBFE1-D90C-4DC4-8088-DCA04AFC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B2B4-4CFE-4017-98D8-70B02BFC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D91FF-BC83-4372-985B-DBBCB55D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0E2D-09CA-4BCC-A9D4-509A7A23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0AC-F83E-452D-B627-F94B4AC0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31DD-1601-4E62-B811-D2B40CEC4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F9F06-9E01-408E-9C8F-7D6CB9A00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0758D-3267-4206-85DB-599487AD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70CF8-F28B-4DA9-9C61-E1A9C35E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E4E25-CD9A-411C-A087-BF99EAB3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0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AA11-A83B-4335-A398-3BD2C2CF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3F2D-D840-4FDD-8F5B-B46E142C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659CF-C277-462E-98B8-F17815765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50E10-D83D-4B4B-B95B-658EF5605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27F55-0ECA-46FD-A581-F1630B241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1106E-70F9-49CD-A599-34CCF16B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B06FE-333B-4117-90AF-7067C251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A954F-5CED-4A14-81FF-1AB59734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1494-6F59-4B70-96E0-1294B828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AFDFA-DE1B-4A3E-AB18-C71025E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89192-9048-4FBA-AE65-6F9BC27B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EF13-3E73-48A3-9582-74425FB7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4250-09E8-4290-8E11-21B30508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254DA-0569-472C-9FC8-C1228F61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118B0-AFB4-4E1C-9D3B-673A95F7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9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F312-FABE-4C0E-A008-FBB57AC6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148E-D923-4E96-87C3-B614C3FE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E4ACB-F782-45CD-8D77-F8AB1128B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1D03B-BD73-4C0F-BAE1-2C52D83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07B94-1551-4304-A125-9713CB9D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E8E22-CAA2-4B72-93C5-6D3641D3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E079-BDB8-4A44-840E-42F62349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CACB9-90B9-4D93-9E0C-580D123E7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DDF40-51F1-4AF6-B13E-7ABCE1CF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ABC03-0D33-4DCA-8176-4AB58B73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890A1-29E9-49C7-9181-F2628BDA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9EEEE-3889-4B49-A2BB-1F83A8B3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E7CCC-3E98-4F76-8A80-BCA88078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B7251-525D-4169-BD8E-623542FF4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317E-9FD9-447E-BA52-085708CCD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8921-F11F-4860-9293-4D556D75A29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03F4-9695-4017-B936-FB2679C67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EA07-F392-423B-84F4-05F290A68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9867-B5AE-4D25-B6CC-8F816063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4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07DD-878C-4061-8E39-BF1DDE1D9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08CEB-C496-4D24-BC44-FB3BF1788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Adeel Ansari</a:t>
            </a:r>
          </a:p>
        </p:txBody>
      </p:sp>
    </p:spTree>
    <p:extLst>
      <p:ext uri="{BB962C8B-B14F-4D97-AF65-F5344CB8AC3E}">
        <p14:creationId xmlns:p14="http://schemas.microsoft.com/office/powerpoint/2010/main" val="67320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0122-C0D9-419D-B157-29F5BF63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879-8EEA-46A1-9B03-8E1970AB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an effective way to pass existing data to a React component, however the component cannot change the props - they're read-only. </a:t>
            </a:r>
          </a:p>
          <a:p>
            <a:r>
              <a:rPr lang="en-US" dirty="0"/>
              <a:t>In the next section, we'll learn how to use state to have further control over handling data in React.</a:t>
            </a:r>
          </a:p>
        </p:txBody>
      </p:sp>
    </p:spTree>
    <p:extLst>
      <p:ext uri="{BB962C8B-B14F-4D97-AF65-F5344CB8AC3E}">
        <p14:creationId xmlns:p14="http://schemas.microsoft.com/office/powerpoint/2010/main" val="48524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8D272F-7B3D-43C9-A78C-68F781FEA2CA}"/>
              </a:ext>
            </a:extLst>
          </p:cNvPr>
          <p:cNvSpPr txBox="1"/>
          <p:nvPr/>
        </p:nvSpPr>
        <p:spPr>
          <a:xfrm>
            <a:off x="6096000" y="151179"/>
            <a:ext cx="5753100" cy="655564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TableHeader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=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TableHeader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Table3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CABE7-5C6E-4BFC-9A87-754EEEE39023}"/>
              </a:ext>
            </a:extLst>
          </p:cNvPr>
          <p:cNvSpPr txBox="1"/>
          <p:nvPr/>
        </p:nvSpPr>
        <p:spPr>
          <a:xfrm>
            <a:off x="647700" y="628650"/>
            <a:ext cx="186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Table3.js</a:t>
            </a:r>
          </a:p>
        </p:txBody>
      </p:sp>
    </p:spTree>
    <p:extLst>
      <p:ext uri="{BB962C8B-B14F-4D97-AF65-F5344CB8AC3E}">
        <p14:creationId xmlns:p14="http://schemas.microsoft.com/office/powerpoint/2010/main" val="350361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163-41A0-48FB-955E-B1FCD853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Continuation from Chapter “Components”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0B8D-E1EC-44BC-8D5D-005D323D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Props</a:t>
            </a:r>
          </a:p>
          <a:p>
            <a:r>
              <a:rPr lang="en-US" dirty="0"/>
              <a:t>Right now, we have a cool </a:t>
            </a:r>
            <a:r>
              <a:rPr lang="en-US" dirty="0">
                <a:highlight>
                  <a:srgbClr val="FFFF00"/>
                </a:highlight>
              </a:rPr>
              <a:t>Table</a:t>
            </a:r>
            <a:r>
              <a:rPr lang="en-US" dirty="0"/>
              <a:t> component, but the data is being hard-coded. </a:t>
            </a:r>
          </a:p>
          <a:p>
            <a:r>
              <a:rPr lang="en-US" dirty="0"/>
              <a:t>One of the big deals about React is how it handles data, and it does so with properties, referred to as </a:t>
            </a:r>
            <a:r>
              <a:rPr lang="en-US" dirty="0">
                <a:highlight>
                  <a:srgbClr val="FFFF00"/>
                </a:highlight>
              </a:rPr>
              <a:t>props</a:t>
            </a:r>
            <a:r>
              <a:rPr lang="en-US" dirty="0"/>
              <a:t>, and with state. </a:t>
            </a:r>
          </a:p>
          <a:p>
            <a:r>
              <a:rPr lang="en-US" dirty="0"/>
              <a:t>Now, we'll focus on handling data with props.</a:t>
            </a:r>
          </a:p>
        </p:txBody>
      </p:sp>
    </p:spTree>
    <p:extLst>
      <p:ext uri="{BB962C8B-B14F-4D97-AF65-F5344CB8AC3E}">
        <p14:creationId xmlns:p14="http://schemas.microsoft.com/office/powerpoint/2010/main" val="142632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5C63-CD8D-48BA-BC5E-1676C95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B520-6ABA-4500-99F1-15472D55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let's remove all the data from our </a:t>
            </a:r>
            <a:r>
              <a:rPr lang="en-US" dirty="0" err="1">
                <a:highlight>
                  <a:srgbClr val="FFFF00"/>
                </a:highlight>
              </a:rPr>
              <a:t>TableBody</a:t>
            </a:r>
            <a:r>
              <a:rPr lang="en-US" dirty="0"/>
              <a:t> component.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let's move all that data to an array of objects, as if we were bringing in a JSON-based API. We'll have to create this array inside our render().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2DFC7-3F0C-4359-B635-CE69709F89B4}"/>
              </a:ext>
            </a:extLst>
          </p:cNvPr>
          <p:cNvSpPr txBox="1"/>
          <p:nvPr/>
        </p:nvSpPr>
        <p:spPr>
          <a:xfrm>
            <a:off x="2317652" y="2752803"/>
            <a:ext cx="6098344" cy="9233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5FB74-86C2-4DF0-AE0C-B6D14DEC3A94}"/>
              </a:ext>
            </a:extLst>
          </p:cNvPr>
          <p:cNvSpPr txBox="1"/>
          <p:nvPr/>
        </p:nvSpPr>
        <p:spPr>
          <a:xfrm>
            <a:off x="2317652" y="2412882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Table3.js</a:t>
            </a:r>
          </a:p>
        </p:txBody>
      </p:sp>
    </p:spTree>
    <p:extLst>
      <p:ext uri="{BB962C8B-B14F-4D97-AF65-F5344CB8AC3E}">
        <p14:creationId xmlns:p14="http://schemas.microsoft.com/office/powerpoint/2010/main" val="295079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05F87D-DE36-4CFC-97E1-4CA4CC106F8B}"/>
              </a:ext>
            </a:extLst>
          </p:cNvPr>
          <p:cNvSpPr txBox="1"/>
          <p:nvPr/>
        </p:nvSpPr>
        <p:spPr>
          <a:xfrm>
            <a:off x="4515115" y="335845"/>
            <a:ext cx="6098344" cy="618630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'./Table3'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'Charlie'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'Janitor'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'Mac'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'Bouncer'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'Dee'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Aspring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actress'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'Dennis'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'Bartender'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9EA419-BD4F-468B-B766-D5A30E81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40429" cy="1325563"/>
          </a:xfrm>
        </p:spPr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62A-CE30-466F-B3A3-67967011E17A}"/>
              </a:ext>
            </a:extLst>
          </p:cNvPr>
          <p:cNvSpPr txBox="1"/>
          <p:nvPr/>
        </p:nvSpPr>
        <p:spPr>
          <a:xfrm>
            <a:off x="4515115" y="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7719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5D2E-992E-4A7C-8C87-5D54F5EE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38E2-432D-4394-B936-84C086F2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we're going to pass the data through to the child component </a:t>
            </a:r>
            <a:r>
              <a:rPr lang="en-US" dirty="0">
                <a:highlight>
                  <a:srgbClr val="FFFF00"/>
                </a:highlight>
              </a:rPr>
              <a:t>(Table3) </a:t>
            </a:r>
            <a:r>
              <a:rPr lang="en-US" dirty="0"/>
              <a:t>with properties, kind of how you might pass </a:t>
            </a:r>
            <a:r>
              <a:rPr lang="en-US" b="1" dirty="0"/>
              <a:t>data</a:t>
            </a:r>
            <a:r>
              <a:rPr lang="en-US" dirty="0"/>
              <a:t> through using data-attributes. </a:t>
            </a:r>
          </a:p>
          <a:p>
            <a:r>
              <a:rPr lang="en-US" dirty="0"/>
              <a:t>We can call the property whatever we want, as long as it's not a reserved keyword, so I'll go with </a:t>
            </a:r>
            <a:r>
              <a:rPr lang="en-US" dirty="0" err="1">
                <a:highlight>
                  <a:srgbClr val="FFFF00"/>
                </a:highlight>
              </a:rPr>
              <a:t>characterData</a:t>
            </a:r>
            <a:r>
              <a:rPr lang="en-US" dirty="0"/>
              <a:t>. </a:t>
            </a:r>
          </a:p>
          <a:p>
            <a:r>
              <a:rPr lang="en-US" dirty="0"/>
              <a:t>The data I'm passing through is the </a:t>
            </a:r>
            <a:r>
              <a:rPr lang="en-US" dirty="0">
                <a:highlight>
                  <a:srgbClr val="FFFF00"/>
                </a:highlight>
              </a:rPr>
              <a:t>characters</a:t>
            </a:r>
            <a:r>
              <a:rPr lang="en-US" dirty="0"/>
              <a:t> variable, and I'll put curly braces around it as it's a JavaScript expression.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00F95-6FA1-42CA-8973-B42F1EEFDBDC}"/>
              </a:ext>
            </a:extLst>
          </p:cNvPr>
          <p:cNvSpPr txBox="1"/>
          <p:nvPr/>
        </p:nvSpPr>
        <p:spPr>
          <a:xfrm>
            <a:off x="2556803" y="5190868"/>
            <a:ext cx="6098344" cy="147732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4052F-7AF9-4410-8FD9-4D2E45D75DC4}"/>
              </a:ext>
            </a:extLst>
          </p:cNvPr>
          <p:cNvSpPr txBox="1"/>
          <p:nvPr/>
        </p:nvSpPr>
        <p:spPr>
          <a:xfrm>
            <a:off x="2430193" y="482153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65406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9A7E-1DAA-42F3-A748-C9ACDB4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46B0-9EF7-47DE-B971-0F6D836E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data is being passed through to </a:t>
            </a:r>
            <a:r>
              <a:rPr lang="en-US" dirty="0">
                <a:highlight>
                  <a:srgbClr val="FFFF00"/>
                </a:highlight>
              </a:rPr>
              <a:t>Table3</a:t>
            </a:r>
            <a:r>
              <a:rPr lang="en-US" dirty="0"/>
              <a:t>, we have to work on accessing it from the other side.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6B3B-BC79-4B6B-A5EC-250621FE7F3C}"/>
              </a:ext>
            </a:extLst>
          </p:cNvPr>
          <p:cNvSpPr txBox="1"/>
          <p:nvPr/>
        </p:nvSpPr>
        <p:spPr>
          <a:xfrm>
            <a:off x="2322285" y="2895580"/>
            <a:ext cx="8302171" cy="34163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150595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C9FD-681A-41BD-851E-E30D1575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3BF4-75CA-4FDB-916D-8DAC2897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is not in the actual DOM yet, though. </a:t>
            </a:r>
          </a:p>
          <a:p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Table3</a:t>
            </a:r>
            <a:r>
              <a:rPr lang="en-US" dirty="0"/>
              <a:t>, we can access all props through </a:t>
            </a:r>
            <a:r>
              <a:rPr lang="en-US" dirty="0" err="1">
                <a:highlight>
                  <a:srgbClr val="FFFF00"/>
                </a:highlight>
              </a:rPr>
              <a:t>this.props</a:t>
            </a:r>
            <a:r>
              <a:rPr lang="en-US" dirty="0"/>
              <a:t>. </a:t>
            </a:r>
          </a:p>
          <a:p>
            <a:r>
              <a:rPr lang="en-US" dirty="0"/>
              <a:t>We're only passing one props through, </a:t>
            </a:r>
            <a:r>
              <a:rPr lang="en-US" dirty="0" err="1">
                <a:highlight>
                  <a:srgbClr val="FFFF00"/>
                </a:highlight>
              </a:rPr>
              <a:t>characterData</a:t>
            </a:r>
            <a:r>
              <a:rPr lang="en-US" dirty="0"/>
              <a:t>, so we'll use </a:t>
            </a:r>
            <a:r>
              <a:rPr lang="en-US" dirty="0" err="1">
                <a:highlight>
                  <a:srgbClr val="FFFF00"/>
                </a:highlight>
              </a:rPr>
              <a:t>this.props.characterData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to retrieve that data.</a:t>
            </a:r>
          </a:p>
          <a:p>
            <a:r>
              <a:rPr lang="en-US" dirty="0"/>
              <a:t>I'm going to use the ES6 property shorthand to create a variable that contains </a:t>
            </a:r>
            <a:r>
              <a:rPr lang="en-US" dirty="0" err="1">
                <a:highlight>
                  <a:srgbClr val="FFFF00"/>
                </a:highlight>
              </a:rPr>
              <a:t>this.props.characterData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593AA-CF25-4F1B-A27A-142988A8B7F9}"/>
              </a:ext>
            </a:extLst>
          </p:cNvPr>
          <p:cNvSpPr txBox="1"/>
          <p:nvPr/>
        </p:nvSpPr>
        <p:spPr>
          <a:xfrm>
            <a:off x="2873829" y="5033219"/>
            <a:ext cx="6096000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2FF30-506C-486E-922A-8C04169C4EB9}"/>
              </a:ext>
            </a:extLst>
          </p:cNvPr>
          <p:cNvSpPr txBox="1"/>
          <p:nvPr/>
        </p:nvSpPr>
        <p:spPr>
          <a:xfrm>
            <a:off x="1103086" y="5715298"/>
            <a:ext cx="1025071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Since our </a:t>
            </a:r>
            <a:r>
              <a:rPr lang="en-US" sz="2400" dirty="0">
                <a:highlight>
                  <a:srgbClr val="FFFF00"/>
                </a:highlight>
              </a:rPr>
              <a:t>Table3</a:t>
            </a:r>
            <a:r>
              <a:rPr lang="en-US" sz="2400" dirty="0"/>
              <a:t> component actually consists of two smaller simple components, I'm going to pass it through to the </a:t>
            </a:r>
            <a:r>
              <a:rPr lang="en-US" sz="2400" dirty="0" err="1">
                <a:highlight>
                  <a:srgbClr val="FFFF00"/>
                </a:highlight>
              </a:rPr>
              <a:t>TableBody</a:t>
            </a:r>
            <a:r>
              <a:rPr lang="en-US" sz="2400" dirty="0"/>
              <a:t>, once again through props.</a:t>
            </a:r>
          </a:p>
        </p:txBody>
      </p:sp>
    </p:spTree>
    <p:extLst>
      <p:ext uri="{BB962C8B-B14F-4D97-AF65-F5344CB8AC3E}">
        <p14:creationId xmlns:p14="http://schemas.microsoft.com/office/powerpoint/2010/main" val="23279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B4ED-01C2-4DA5-B3BD-DC260EC6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1650" cy="1325563"/>
          </a:xfrm>
        </p:spPr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6F17-1024-405B-97CB-98CF35E4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1650" cy="4351338"/>
          </a:xfrm>
        </p:spPr>
        <p:txBody>
          <a:bodyPr/>
          <a:lstStyle/>
          <a:p>
            <a:r>
              <a:rPr lang="en-US" dirty="0"/>
              <a:t>Right now, </a:t>
            </a:r>
            <a:r>
              <a:rPr lang="en-US" dirty="0" err="1">
                <a:highlight>
                  <a:srgbClr val="FFFF00"/>
                </a:highlight>
              </a:rPr>
              <a:t>TableBody</a:t>
            </a:r>
            <a:r>
              <a:rPr lang="en-US" dirty="0"/>
              <a:t> takes no parameters and returns a single tag.</a:t>
            </a:r>
          </a:p>
          <a:p>
            <a:r>
              <a:rPr lang="en-US" dirty="0"/>
              <a:t>We're going to pass the props through as a parameter, and map through the array to return a table row for each object in the array. This map will be contained in the </a:t>
            </a:r>
            <a:r>
              <a:rPr lang="en-US" dirty="0">
                <a:highlight>
                  <a:srgbClr val="FFFF00"/>
                </a:highlight>
              </a:rPr>
              <a:t>rows</a:t>
            </a:r>
            <a:r>
              <a:rPr lang="en-US" dirty="0"/>
              <a:t> variable, which we'll return as an expression.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F775B-8C74-47BC-B871-AB395DA37D3E}"/>
              </a:ext>
            </a:extLst>
          </p:cNvPr>
          <p:cNvSpPr txBox="1"/>
          <p:nvPr/>
        </p:nvSpPr>
        <p:spPr>
          <a:xfrm>
            <a:off x="6629400" y="95250"/>
            <a:ext cx="5448300" cy="669414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TableHeader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Table3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= 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TableHeader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Table3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4E634E-D343-47A0-A378-37C7F5E48976}"/>
              </a:ext>
            </a:extLst>
          </p:cNvPr>
          <p:cNvSpPr/>
          <p:nvPr/>
        </p:nvSpPr>
        <p:spPr>
          <a:xfrm>
            <a:off x="6419850" y="2647950"/>
            <a:ext cx="3105150" cy="78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588923-AA94-4858-A9B1-1AF92D85B5F3}"/>
              </a:ext>
            </a:extLst>
          </p:cNvPr>
          <p:cNvCxnSpPr/>
          <p:nvPr/>
        </p:nvCxnSpPr>
        <p:spPr>
          <a:xfrm flipV="1">
            <a:off x="5734050" y="3105150"/>
            <a:ext cx="685800" cy="323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8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E429-16D3-4E23-A8D6-D9785F4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D30A-CCE0-440D-A768-CAE458EE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46291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view the front end of the app, all the data is loading in now.</a:t>
            </a:r>
          </a:p>
          <a:p>
            <a:endParaRPr lang="en-US" dirty="0"/>
          </a:p>
          <a:p>
            <a:r>
              <a:rPr lang="en-US" dirty="0"/>
              <a:t>You'll notice I've added a key </a:t>
            </a:r>
            <a:r>
              <a:rPr lang="en-US" dirty="0">
                <a:highlight>
                  <a:srgbClr val="FFFF00"/>
                </a:highlight>
              </a:rPr>
              <a:t>index </a:t>
            </a:r>
            <a:r>
              <a:rPr lang="en-US" dirty="0"/>
              <a:t>to each table row. You should always use keys when making lists in React, as they help identify each list item. </a:t>
            </a:r>
          </a:p>
          <a:p>
            <a:r>
              <a:rPr lang="en-US" dirty="0"/>
              <a:t>We'll also see how this is necessary in a moment when we want to manipulate list items.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BEE01-C5E1-453F-8180-F79CED677AEA}"/>
              </a:ext>
            </a:extLst>
          </p:cNvPr>
          <p:cNvSpPr txBox="1"/>
          <p:nvPr/>
        </p:nvSpPr>
        <p:spPr>
          <a:xfrm>
            <a:off x="5257800" y="2154634"/>
            <a:ext cx="6096000" cy="369331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6742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1652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React Props</vt:lpstr>
      <vt:lpstr>In Continuation from Chapter “Components”</vt:lpstr>
      <vt:lpstr>Props</vt:lpstr>
      <vt:lpstr>Props</vt:lpstr>
      <vt:lpstr>Props</vt:lpstr>
      <vt:lpstr>Props</vt:lpstr>
      <vt:lpstr>Props</vt:lpstr>
      <vt:lpstr>Props</vt:lpstr>
      <vt:lpstr>Props</vt:lpstr>
      <vt:lpstr>Props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Props</dc:title>
  <dc:creator>Dr. Adeel Ansari</dc:creator>
  <cp:lastModifiedBy>Dr. Adeel Ansari</cp:lastModifiedBy>
  <cp:revision>13</cp:revision>
  <dcterms:created xsi:type="dcterms:W3CDTF">2021-05-04T17:58:11Z</dcterms:created>
  <dcterms:modified xsi:type="dcterms:W3CDTF">2021-05-06T17:41:41Z</dcterms:modified>
</cp:coreProperties>
</file>