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3C83-10B1-4B22-8F0E-DAD6E078C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4FBA3-9DE7-4252-84DB-E0A47AB4E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0944-A55A-450A-8A07-2B46C5B4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2C48-85CB-45E4-B2A1-C65AE87F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87BD-4F25-4C18-9478-4B52FDC7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026A-BF6E-4DDD-8D13-1261AE15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DBCF7-9418-44A7-9F4A-AA6D85AF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319D-F98C-40AA-AE85-FD8E82BC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251F-1D60-4F5F-8D2D-FEC67361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437F-6F3A-4AE5-B075-C30689F7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30B54-DEA4-4532-B156-3C71CFCEC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A09C1-7BC4-4BA7-A1E5-5B5EAA216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5509D-7E37-4822-8C20-6D8133FC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4811-BEF5-4021-A158-FE72381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B3A7-2ED3-40E9-ABEF-39BF2A1F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A661-DB82-40B3-A268-83EC7204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57AD-4FC5-4BE5-AA21-6A9C97C5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3CC3-9F1F-4119-8F36-8EC9A086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CF7A-E9E2-4F89-8403-A05A71B3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76C2-44E6-43DF-9D57-63205FF4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BC59-4C8D-469C-BF34-A8F4004D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18660-47BF-4185-84B7-D288A54E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2A34-D177-4DDF-9BFD-99E3307F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40E16-7DDA-451A-8F93-A9A314AC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8096-1624-4140-87FD-DFE68320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11FC-E3C5-4E30-A0C1-35CC8B8F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F9DE-3BA7-4BA8-ADB6-EA70D04F2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87953-0E6C-426C-98ED-4A9A82E7B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9C312-FA05-4F04-A647-2371F821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D7F19-6D1E-4DD8-9C92-D5513C51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123F-6BB6-4166-9F05-B1C3933F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8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E06D-510D-48D9-9D5D-65760BE1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3646B-4A7B-4087-AA9A-EF0059B7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DFE2A-2D59-41D5-819A-714883D6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5E746-E077-488F-A089-FAAB5F599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41EA2-0365-41A1-AABD-A807AD87D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4EAA9-E68E-42D4-B2A3-2AD079E4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91BB4-EE2C-4CA0-8359-7CB61658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F7C4C-BD6E-44A8-8DAA-2931345C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6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71B0-F88A-4A19-B5D0-98CE6F59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0DAB3-6893-44B6-829F-46AF8BA7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19D69-4B0D-471A-9720-4E640E34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BCBA1-730F-40F5-ABA3-397A7BD6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F2281-358B-448C-A607-34358B9C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BACF-9F40-43F9-BE50-89EC5E82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A5B9-A770-4449-BA66-B7481877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BC11-B95D-4C37-AB1A-073E7478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FE1D-2497-487A-AB3C-39F20A2D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E4C0-EB84-4349-99BC-4227DD6E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4BB2E-F381-4469-B69D-7A1ECA44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0442-0C6C-4F5D-A676-1D8CDDFE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4A37-3071-4C46-941C-325ADC6B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2756-1AB0-4463-9F4C-DCC54946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6F777-2943-405A-8FA3-AA8EDEE1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D2D1-484F-4990-A02A-54D185A0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0429-F7C6-4D8F-90F5-ED478531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C9C32-24BF-4C2B-A40F-F1AD12C5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B88B-4186-414E-9CCE-2DDFA9C9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1B41-028E-4DA2-961C-C9E63B3C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8653-3B8C-46C6-B4B0-832FB773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29BA-9F62-40EA-B770-DCE2601AE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2E99-F6B7-4177-864A-A9E5A55D704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240C-2044-4F3C-8D78-07CBB9A86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2389-3E6D-44EF-9EA8-EECFFDF13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A17C-7590-42B7-B0E7-84BEA8AF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3317-69F3-44EC-96EE-9BEFA0EB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B4D8A-E4BB-43FC-BA9A-3C8DE401B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Adeel Ansari</a:t>
            </a:r>
          </a:p>
        </p:txBody>
      </p:sp>
    </p:spTree>
    <p:extLst>
      <p:ext uri="{BB962C8B-B14F-4D97-AF65-F5344CB8AC3E}">
        <p14:creationId xmlns:p14="http://schemas.microsoft.com/office/powerpoint/2010/main" val="132674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9684-AD2C-4BDD-B36C-EFA03C37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8350-1759-4EF6-9322-C559A1FA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Awesome. Now we have delete buttons, and we can modify our state by deleting a character.</a:t>
            </a:r>
          </a:p>
        </p:txBody>
      </p:sp>
      <p:pic>
        <p:nvPicPr>
          <p:cNvPr id="2050" name="Picture 2" descr="Screen Shot 2018 08 19 at 6 37 09 PM">
            <a:extLst>
              <a:ext uri="{FF2B5EF4-FFF2-40B4-BE49-F238E27FC236}">
                <a16:creationId xmlns:a16="http://schemas.microsoft.com/office/drawing/2014/main" id="{81588B52-BCB0-44D8-8AB5-E48D1F0C5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28" y="2664215"/>
            <a:ext cx="61912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4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BCB7-6DEE-4E94-BAFC-18019816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4B71-86DB-43FC-99F1-81D8A311B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we're storing our character data in an array in a variable, and passing it through as props. </a:t>
            </a:r>
          </a:p>
          <a:p>
            <a:r>
              <a:rPr lang="en-US" dirty="0"/>
              <a:t>This is good to start, but imagine if we want to be able to delete an item from the array. </a:t>
            </a:r>
          </a:p>
          <a:p>
            <a:r>
              <a:rPr lang="en-US" dirty="0"/>
              <a:t>With props, we have a one way data flow, but with state we can update private data from a component.</a:t>
            </a:r>
          </a:p>
        </p:txBody>
      </p:sp>
    </p:spTree>
    <p:extLst>
      <p:ext uri="{BB962C8B-B14F-4D97-AF65-F5344CB8AC3E}">
        <p14:creationId xmlns:p14="http://schemas.microsoft.com/office/powerpoint/2010/main" val="257547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69B4-2997-4858-8241-028638E8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E1C4-492F-481F-BEB7-B6B1C91B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think of </a:t>
            </a:r>
            <a:r>
              <a:rPr lang="en-US" b="1" dirty="0"/>
              <a:t>state</a:t>
            </a:r>
            <a:r>
              <a:rPr lang="en-US" dirty="0"/>
              <a:t> as any data that should be saved and modified without necessarily being added to a database - for example, adding and removing items from a shopping cart before confirming your purchase.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start, we're going to create a </a:t>
            </a:r>
            <a:r>
              <a:rPr lang="en-US" dirty="0">
                <a:highlight>
                  <a:srgbClr val="FFFF00"/>
                </a:highlight>
              </a:rPr>
              <a:t>state</a:t>
            </a:r>
            <a:r>
              <a:rPr lang="en-US" dirty="0"/>
              <a:t>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C225B-A22D-45FC-A1C1-9F38AF82449C}"/>
              </a:ext>
            </a:extLst>
          </p:cNvPr>
          <p:cNvSpPr txBox="1"/>
          <p:nvPr/>
        </p:nvSpPr>
        <p:spPr>
          <a:xfrm>
            <a:off x="3046828" y="4848889"/>
            <a:ext cx="6098344" cy="9233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C4C02-7243-44DF-BA40-246E7DD7B970}"/>
              </a:ext>
            </a:extLst>
          </p:cNvPr>
          <p:cNvSpPr txBox="1"/>
          <p:nvPr/>
        </p:nvSpPr>
        <p:spPr>
          <a:xfrm>
            <a:off x="3046828" y="444861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51571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774A-3AAE-4DEB-8FA4-F3D43283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8A64-CBF8-4FBD-9083-6EDDD35E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will contain properties for everything you want to store in the state. For us, it's </a:t>
            </a:r>
            <a:r>
              <a:rPr lang="en-US" dirty="0">
                <a:highlight>
                  <a:srgbClr val="FFFF00"/>
                </a:highlight>
              </a:rPr>
              <a:t>characters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Move the entire array of objects we created earlier into </a:t>
            </a:r>
            <a:r>
              <a:rPr lang="en-US" dirty="0" err="1">
                <a:highlight>
                  <a:srgbClr val="FFFF00"/>
                </a:highlight>
              </a:rPr>
              <a:t>state.characters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D53FD-F516-4761-A7AC-20324A093C76}"/>
              </a:ext>
            </a:extLst>
          </p:cNvPr>
          <p:cNvSpPr txBox="1"/>
          <p:nvPr/>
        </p:nvSpPr>
        <p:spPr>
          <a:xfrm>
            <a:off x="3046828" y="2799361"/>
            <a:ext cx="6098344" cy="147732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C1825-969F-43D2-AB0F-11ED81AFED69}"/>
              </a:ext>
            </a:extLst>
          </p:cNvPr>
          <p:cNvSpPr txBox="1"/>
          <p:nvPr/>
        </p:nvSpPr>
        <p:spPr>
          <a:xfrm>
            <a:off x="5944773" y="245615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94863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EA69-EE73-4190-9B63-5FAE72D8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E9E4-1B3E-4E91-B715-8CE82644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0742" cy="4351338"/>
          </a:xfrm>
        </p:spPr>
        <p:txBody>
          <a:bodyPr/>
          <a:lstStyle/>
          <a:p>
            <a:r>
              <a:rPr lang="en-US" dirty="0"/>
              <a:t>Our data is officially contained in the state. </a:t>
            </a:r>
          </a:p>
          <a:p>
            <a:r>
              <a:rPr lang="en-US" dirty="0"/>
              <a:t>Since we want to be able to remove a character from the table, we're going to create a </a:t>
            </a:r>
            <a:r>
              <a:rPr lang="en-US" dirty="0" err="1"/>
              <a:t>removeCharacter</a:t>
            </a:r>
            <a:r>
              <a:rPr lang="en-US" dirty="0"/>
              <a:t> method on the parent </a:t>
            </a:r>
            <a:r>
              <a:rPr lang="en-US" dirty="0">
                <a:highlight>
                  <a:srgbClr val="FFFF00"/>
                </a:highlight>
              </a:rPr>
              <a:t>App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6CD75-6632-40DE-8DF0-1A1653576C28}"/>
              </a:ext>
            </a:extLst>
          </p:cNvPr>
          <p:cNvSpPr txBox="1"/>
          <p:nvPr/>
        </p:nvSpPr>
        <p:spPr>
          <a:xfrm>
            <a:off x="5848643" y="1825625"/>
            <a:ext cx="6098344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'Charlie'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the rest of the 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65953-A50F-4BE9-B512-56DD86CFF537}"/>
              </a:ext>
            </a:extLst>
          </p:cNvPr>
          <p:cNvSpPr txBox="1"/>
          <p:nvPr/>
        </p:nvSpPr>
        <p:spPr>
          <a:xfrm>
            <a:off x="351693" y="5015547"/>
            <a:ext cx="11595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retrieve the state, we'll get </a:t>
            </a:r>
            <a:r>
              <a:rPr lang="en-US" sz="2400" dirty="0" err="1">
                <a:highlight>
                  <a:srgbClr val="FFFF00"/>
                </a:highlight>
              </a:rPr>
              <a:t>this.state.characters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/>
              <a:t>using the same ES6 method as before.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update the state, we'll use </a:t>
            </a:r>
            <a:r>
              <a:rPr lang="en-US" sz="2400" dirty="0" err="1">
                <a:highlight>
                  <a:srgbClr val="FFFF00"/>
                </a:highlight>
              </a:rPr>
              <a:t>this.setState</a:t>
            </a:r>
            <a:r>
              <a:rPr lang="en-US" sz="2400" dirty="0">
                <a:highlight>
                  <a:srgbClr val="FFFF00"/>
                </a:highlight>
              </a:rPr>
              <a:t>()</a:t>
            </a:r>
            <a:r>
              <a:rPr lang="en-US" sz="2400" dirty="0"/>
              <a:t>, a built-in method for manipulating state.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We'll filter the array based on an index that we pass through, and return the new array.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2549-EF41-4EFF-A5D9-C443D0B9261A}"/>
              </a:ext>
            </a:extLst>
          </p:cNvPr>
          <p:cNvSpPr txBox="1"/>
          <p:nvPr/>
        </p:nvSpPr>
        <p:spPr>
          <a:xfrm>
            <a:off x="5758046" y="150602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83487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3B2-F3CF-4BA5-A738-D8610616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B94A-50DC-41E2-A94C-517C7F78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37" y="1825625"/>
            <a:ext cx="359194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You must use </a:t>
            </a:r>
            <a:r>
              <a:rPr lang="en-US" sz="2400" dirty="0" err="1">
                <a:highlight>
                  <a:srgbClr val="FFFF00"/>
                </a:highlight>
              </a:rPr>
              <a:t>this.setState</a:t>
            </a:r>
            <a:r>
              <a:rPr lang="en-US" sz="2400" dirty="0">
                <a:highlight>
                  <a:srgbClr val="FFFF00"/>
                </a:highlight>
              </a:rPr>
              <a:t>() </a:t>
            </a:r>
            <a:r>
              <a:rPr lang="en-US" sz="2400" dirty="0"/>
              <a:t>to modify an array. </a:t>
            </a:r>
          </a:p>
          <a:p>
            <a:r>
              <a:rPr lang="en-US" sz="2400" dirty="0"/>
              <a:t>Simply applying a new value to </a:t>
            </a:r>
            <a:r>
              <a:rPr lang="en-US" sz="2400" dirty="0" err="1">
                <a:highlight>
                  <a:srgbClr val="FFFF00"/>
                </a:highlight>
              </a:rPr>
              <a:t>this.state.property</a:t>
            </a:r>
            <a:r>
              <a:rPr lang="en-US" sz="2400" dirty="0"/>
              <a:t> will not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27910-2ABE-472E-A206-AD2DC61EC573}"/>
              </a:ext>
            </a:extLst>
          </p:cNvPr>
          <p:cNvSpPr txBox="1"/>
          <p:nvPr/>
        </p:nvSpPr>
        <p:spPr>
          <a:xfrm>
            <a:off x="4160518" y="1825625"/>
            <a:ext cx="7698545" cy="258532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5A716-2E32-43A0-97AF-F7D69FA384AF}"/>
              </a:ext>
            </a:extLst>
          </p:cNvPr>
          <p:cNvSpPr txBox="1"/>
          <p:nvPr/>
        </p:nvSpPr>
        <p:spPr>
          <a:xfrm>
            <a:off x="4160518" y="138882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7357B-74FF-4F85-885F-85BA8A5381F6}"/>
              </a:ext>
            </a:extLst>
          </p:cNvPr>
          <p:cNvSpPr txBox="1"/>
          <p:nvPr/>
        </p:nvSpPr>
        <p:spPr>
          <a:xfrm>
            <a:off x="545123" y="4499679"/>
            <a:ext cx="11313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filter</a:t>
            </a:r>
            <a:r>
              <a:rPr lang="en-US" sz="2000" dirty="0"/>
              <a:t> does not mutate but rather creates a new array, and is a preferred method for modifying arrays in JavaScript. </a:t>
            </a:r>
          </a:p>
          <a:p>
            <a:r>
              <a:rPr lang="en-US" sz="2000" dirty="0"/>
              <a:t>This particular method is testing an index vs. all the indices in the array, and returning all but the one that is passed through.</a:t>
            </a:r>
          </a:p>
        </p:txBody>
      </p:sp>
    </p:spTree>
    <p:extLst>
      <p:ext uri="{BB962C8B-B14F-4D97-AF65-F5344CB8AC3E}">
        <p14:creationId xmlns:p14="http://schemas.microsoft.com/office/powerpoint/2010/main" val="212109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1E6F-D538-4991-A813-E7C2A285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1ECC-702C-4FDD-8DCD-B6648A65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to pass that function through to the component, and render a button next to each character that can invoke the function. We'll pass the </a:t>
            </a:r>
            <a:r>
              <a:rPr lang="en-US" dirty="0" err="1">
                <a:highlight>
                  <a:srgbClr val="FFFF00"/>
                </a:highlight>
              </a:rPr>
              <a:t>removeCharacter</a:t>
            </a:r>
            <a:r>
              <a:rPr lang="en-US" dirty="0"/>
              <a:t> function through as a prop to </a:t>
            </a:r>
            <a:r>
              <a:rPr lang="en-US" dirty="0">
                <a:highlight>
                  <a:srgbClr val="FFFF00"/>
                </a:highlight>
              </a:rPr>
              <a:t>Table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1D6A-9723-4464-95E7-DA2EDC6233CD}"/>
              </a:ext>
            </a:extLst>
          </p:cNvPr>
          <p:cNvSpPr txBox="1"/>
          <p:nvPr/>
        </p:nvSpPr>
        <p:spPr>
          <a:xfrm>
            <a:off x="1135965" y="3630553"/>
            <a:ext cx="10694963" cy="258532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removeCharacter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29953-9593-4A80-98BA-D5A80E3E96D5}"/>
              </a:ext>
            </a:extLst>
          </p:cNvPr>
          <p:cNvSpPr txBox="1"/>
          <p:nvPr/>
        </p:nvSpPr>
        <p:spPr>
          <a:xfrm>
            <a:off x="1135965" y="323903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4593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8E4D-CAE2-473C-8E8B-CC44CB489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379193"/>
            <a:ext cx="11025554" cy="3292475"/>
          </a:xfrm>
        </p:spPr>
        <p:txBody>
          <a:bodyPr>
            <a:normAutofit/>
          </a:bodyPr>
          <a:lstStyle/>
          <a:p>
            <a:r>
              <a:rPr lang="en-US" dirty="0"/>
              <a:t>Since we're passing it down to </a:t>
            </a:r>
            <a:r>
              <a:rPr lang="en-US" dirty="0" err="1">
                <a:highlight>
                  <a:srgbClr val="FFFF00"/>
                </a:highlight>
              </a:rPr>
              <a:t>TableBody</a:t>
            </a:r>
            <a:r>
              <a:rPr lang="en-US" dirty="0"/>
              <a:t> from </a:t>
            </a:r>
            <a:r>
              <a:rPr lang="en-US" dirty="0">
                <a:highlight>
                  <a:srgbClr val="FFFF00"/>
                </a:highlight>
              </a:rPr>
              <a:t>Table</a:t>
            </a:r>
            <a:r>
              <a:rPr lang="en-US" dirty="0"/>
              <a:t>, we're going to have to pass it through again as a prop, just like we did with the character data.</a:t>
            </a:r>
          </a:p>
          <a:p>
            <a:r>
              <a:rPr lang="en-US" dirty="0"/>
              <a:t>In addition, since it turns out that the only components having their own states in our project are </a:t>
            </a:r>
            <a:r>
              <a:rPr lang="en-US" dirty="0">
                <a:highlight>
                  <a:srgbClr val="FFFF00"/>
                </a:highlight>
              </a:rPr>
              <a:t>App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Form</a:t>
            </a:r>
            <a:r>
              <a:rPr lang="en-US" dirty="0"/>
              <a:t>, it would be best practice to transform </a:t>
            </a:r>
            <a:r>
              <a:rPr lang="en-US" dirty="0">
                <a:highlight>
                  <a:srgbClr val="FFFF00"/>
                </a:highlight>
              </a:rPr>
              <a:t>Table</a:t>
            </a:r>
            <a:r>
              <a:rPr lang="en-US" dirty="0"/>
              <a:t> into a simple component from the class component it currently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F8F4C-857E-4D51-ABA9-1CB3FD651B8D}"/>
              </a:ext>
            </a:extLst>
          </p:cNvPr>
          <p:cNvSpPr txBox="1"/>
          <p:nvPr/>
        </p:nvSpPr>
        <p:spPr>
          <a:xfrm>
            <a:off x="328246" y="3827477"/>
            <a:ext cx="11535508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removeCharacter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DB581-0D9D-41D9-8F87-A237106C8DEB}"/>
              </a:ext>
            </a:extLst>
          </p:cNvPr>
          <p:cNvSpPr txBox="1"/>
          <p:nvPr/>
        </p:nvSpPr>
        <p:spPr>
          <a:xfrm>
            <a:off x="2584938" y="345814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D494D"/>
                </a:solidFill>
                <a:effectLst/>
                <a:latin typeface="Myriad Pro"/>
              </a:rPr>
              <a:t>Table.js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266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4F34-CC0D-4823-BCD0-983507D0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4" y="147644"/>
            <a:ext cx="1175238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Here's where that index we defined in the </a:t>
            </a:r>
            <a:r>
              <a:rPr lang="en-US" sz="2000" dirty="0" err="1">
                <a:highlight>
                  <a:srgbClr val="FFFF00"/>
                </a:highlight>
              </a:rPr>
              <a:t>removeCharacter</a:t>
            </a:r>
            <a:r>
              <a:rPr lang="en-US" sz="2000" dirty="0">
                <a:highlight>
                  <a:srgbClr val="FFFF00"/>
                </a:highlight>
              </a:rPr>
              <a:t>() </a:t>
            </a:r>
            <a:r>
              <a:rPr lang="en-US" sz="2000" dirty="0"/>
              <a:t>method comes in. </a:t>
            </a:r>
          </a:p>
          <a:p>
            <a:r>
              <a:rPr lang="en-US" sz="2000" dirty="0"/>
              <a:t>In the </a:t>
            </a:r>
            <a:r>
              <a:rPr lang="en-US" sz="2000" dirty="0" err="1">
                <a:highlight>
                  <a:srgbClr val="FFFF00"/>
                </a:highlight>
              </a:rPr>
              <a:t>TableBody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component, we'll pass the key/index through as a parameter, so the filter function knows which item to remove. </a:t>
            </a:r>
          </a:p>
          <a:p>
            <a:r>
              <a:rPr lang="en-US" sz="2000" dirty="0"/>
              <a:t>We'll create a button with an </a:t>
            </a:r>
            <a:r>
              <a:rPr lang="en-US" sz="2000" dirty="0" err="1">
                <a:highlight>
                  <a:srgbClr val="FFFF00"/>
                </a:highlight>
              </a:rPr>
              <a:t>onClick</a:t>
            </a:r>
            <a:r>
              <a:rPr lang="en-US" sz="2000" dirty="0"/>
              <a:t> and pass it through.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highlight>
                  <a:srgbClr val="FFFF00"/>
                </a:highlight>
              </a:rPr>
              <a:t>onClick</a:t>
            </a:r>
            <a:r>
              <a:rPr lang="en-US" sz="2000" dirty="0"/>
              <a:t> function must pass through a function that returns the </a:t>
            </a:r>
            <a:r>
              <a:rPr lang="en-US" sz="2000" dirty="0" err="1">
                <a:highlight>
                  <a:srgbClr val="FFFF00"/>
                </a:highlight>
              </a:rPr>
              <a:t>removeCharacter</a:t>
            </a:r>
            <a:r>
              <a:rPr lang="en-US" sz="2000" dirty="0">
                <a:highlight>
                  <a:srgbClr val="FFFF00"/>
                </a:highlight>
              </a:rPr>
              <a:t>() </a:t>
            </a:r>
            <a:r>
              <a:rPr lang="en-US" sz="2000" dirty="0"/>
              <a:t>method, otherwise it will try to run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3D75E-1D78-44DB-B4AC-35814450669F}"/>
              </a:ext>
            </a:extLst>
          </p:cNvPr>
          <p:cNvSpPr txBox="1"/>
          <p:nvPr/>
        </p:nvSpPr>
        <p:spPr>
          <a:xfrm>
            <a:off x="1164101" y="2375324"/>
            <a:ext cx="10515600" cy="424731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29690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1108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Myriad Pro</vt:lpstr>
      <vt:lpstr>Office Theme</vt:lpstr>
      <vt:lpstr>React State</vt:lpstr>
      <vt:lpstr>State</vt:lpstr>
      <vt:lpstr>State</vt:lpstr>
      <vt:lpstr>State</vt:lpstr>
      <vt:lpstr>State</vt:lpstr>
      <vt:lpstr>State</vt:lpstr>
      <vt:lpstr>State</vt:lpstr>
      <vt:lpstr>PowerPoint Presentation</vt:lpstr>
      <vt:lpstr>PowerPoint Presentation</vt:lpstr>
      <vt:lpstr>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State</dc:title>
  <dc:creator>Dr. Adeel Ansari</dc:creator>
  <cp:lastModifiedBy>Dr. Adeel Ansari</cp:lastModifiedBy>
  <cp:revision>21</cp:revision>
  <dcterms:created xsi:type="dcterms:W3CDTF">2021-05-06T17:46:18Z</dcterms:created>
  <dcterms:modified xsi:type="dcterms:W3CDTF">2021-05-07T04:50:37Z</dcterms:modified>
</cp:coreProperties>
</file>