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0" r:id="rId11"/>
    <p:sldId id="329" r:id="rId12"/>
    <p:sldId id="330" r:id="rId13"/>
    <p:sldId id="331" r:id="rId14"/>
    <p:sldId id="328" r:id="rId15"/>
    <p:sldId id="332" r:id="rId16"/>
    <p:sldId id="31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169376-B15F-4163-B3C8-D61AEA954029}">
          <p14:sldIdLst>
            <p14:sldId id="256"/>
            <p14:sldId id="295"/>
          </p14:sldIdLst>
        </p14:section>
        <p14:section name="Login Code" id="{05F5E1D8-2338-4EB2-BE1B-2944D1D1AE06}">
          <p14:sldIdLst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Session Management" id="{F1907840-3F20-4A4A-ADDE-DAF1DEAA036F}">
          <p14:sldIdLst>
            <p14:sldId id="320"/>
            <p14:sldId id="329"/>
            <p14:sldId id="330"/>
            <p14:sldId id="331"/>
            <p14:sldId id="328"/>
            <p14:sldId id="332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8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130EBB-8723-49D8-837B-84A12BE76ED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writing-a-crud-app-with-node-js-and-mongodb-e0827cbbdafb" TargetMode="External"/><Relationship Id="rId2" Type="http://schemas.openxmlformats.org/officeDocument/2006/relationships/hyperlink" Target="https://www.tutorialspoint.com/mongodb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mentor.io/@mayowa.a/how-to-build-a-simple-session-based-authentication-system-with-nodejs-from-scratch-6vn67mcy3" TargetMode="External"/><Relationship Id="rId4" Type="http://schemas.openxmlformats.org/officeDocument/2006/relationships/hyperlink" Target="https://medium.com/@bhanushali.mahesh3/creating-a-simple-website-with-node-js-express-and-ejs-view-engine-856382a4578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 &amp; session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Adeel Ansari</a:t>
            </a:r>
          </a:p>
        </p:txBody>
      </p:sp>
    </p:spTree>
    <p:extLst>
      <p:ext uri="{BB962C8B-B14F-4D97-AF65-F5344CB8AC3E}">
        <p14:creationId xmlns:p14="http://schemas.microsoft.com/office/powerpoint/2010/main" val="376260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AA17-4C2C-4B2B-BB12-70ADF6DB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0FEB-AEEB-44C5-9F1E-E5F17A41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handling in any web application is very important and is a must-have feature, without it, we won’t be able to track user and it’s activity.</a:t>
            </a:r>
          </a:p>
          <a:p>
            <a:r>
              <a:rPr lang="en-US" dirty="0"/>
              <a:t>In Node.js sessions work at application level. When you initialize a session handler object as a middleware in </a:t>
            </a:r>
            <a:r>
              <a:rPr lang="en-US" dirty="0" err="1"/>
              <a:t>ExpressJS</a:t>
            </a:r>
            <a:r>
              <a:rPr lang="en-US" dirty="0"/>
              <a:t>, the request object will share an instance of such handler with all the routes of your application.</a:t>
            </a:r>
          </a:p>
          <a:p>
            <a:r>
              <a:rPr lang="en-US" dirty="0"/>
              <a:t>The express-session module works in this way. Once a session handler has been created, we can add or remove session variables by simply manipulating a JavaScript object.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29DEC-33AE-47EB-8511-C5108A05BD8C}"/>
              </a:ext>
            </a:extLst>
          </p:cNvPr>
          <p:cNvSpPr/>
          <p:nvPr/>
        </p:nvSpPr>
        <p:spPr>
          <a:xfrm>
            <a:off x="4265900" y="5392448"/>
            <a:ext cx="32365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--save express-session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BBEA8-4C62-48A9-BD85-DD9F41FF31D8}"/>
              </a:ext>
            </a:extLst>
          </p:cNvPr>
          <p:cNvSpPr/>
          <p:nvPr/>
        </p:nvSpPr>
        <p:spPr>
          <a:xfrm>
            <a:off x="926155" y="5936819"/>
            <a:ext cx="10877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session middleware handles all things for us, i.e., creating the session, setting the session cookie and creating the session object in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D3DE-89C2-4ADF-82AB-A47EC838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Session object in app.js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EB6FF-875D-4EE2-B0AC-34B05DDE5BA7}"/>
              </a:ext>
            </a:extLst>
          </p:cNvPr>
          <p:cNvSpPr/>
          <p:nvPr/>
        </p:nvSpPr>
        <p:spPr>
          <a:xfrm>
            <a:off x="2613309" y="1900166"/>
            <a:ext cx="5630067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session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'express-session'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F2BF1-7BA8-4E20-A1E6-105E9317CEB5}"/>
              </a:ext>
            </a:extLst>
          </p:cNvPr>
          <p:cNvSpPr/>
          <p:nvPr/>
        </p:nvSpPr>
        <p:spPr>
          <a:xfrm>
            <a:off x="312057" y="2657381"/>
            <a:ext cx="11567885" cy="2246769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secret: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'random message'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//this is needed for making a session key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saveUninitialized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//for login sessions set it to false, setting to true means store blank sessions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resave: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cookie: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expires: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//or use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maxAge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( takes in milliseconds value)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8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0FA3-E0BC-4839-A36C-744CB124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04955"/>
          </a:xfrm>
        </p:spPr>
        <p:txBody>
          <a:bodyPr>
            <a:normAutofit fontScale="90000"/>
          </a:bodyPr>
          <a:lstStyle/>
          <a:p>
            <a:r>
              <a:rPr lang="en-US" dirty="0"/>
              <a:t>User.controller.js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F08C53-E208-410A-BEC6-E276A456CFDF}"/>
              </a:ext>
            </a:extLst>
          </p:cNvPr>
          <p:cNvSpPr/>
          <p:nvPr/>
        </p:nvSpPr>
        <p:spPr>
          <a:xfrm>
            <a:off x="297542" y="1335024"/>
            <a:ext cx="11596915" cy="526297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loginchk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}=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username: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password:password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"Login invalid"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'dashboard'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,{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page: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'Dashboard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menuId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'dashboard'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session:req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"Creating session for: 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"Credentials wrong"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"Login invalid"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});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4BA60-DDF3-4660-83E6-05DEA2FC2E94}"/>
              </a:ext>
            </a:extLst>
          </p:cNvPr>
          <p:cNvSpPr/>
          <p:nvPr/>
        </p:nvSpPr>
        <p:spPr>
          <a:xfrm>
            <a:off x="9056914" y="3788229"/>
            <a:ext cx="2380343" cy="319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C9ADC-468A-4741-AEE2-36FE090E2F94}"/>
              </a:ext>
            </a:extLst>
          </p:cNvPr>
          <p:cNvSpPr/>
          <p:nvPr/>
        </p:nvSpPr>
        <p:spPr>
          <a:xfrm>
            <a:off x="2111829" y="3269343"/>
            <a:ext cx="3461657" cy="620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739-89F2-49DD-A4CF-11C6E4E0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Dashboard.ejs</a:t>
            </a:r>
            <a:r>
              <a:rPr lang="en-US" dirty="0"/>
              <a:t> (Call session in </a:t>
            </a:r>
            <a:r>
              <a:rPr lang="en-US" dirty="0" err="1"/>
              <a:t>ejs</a:t>
            </a:r>
            <a:r>
              <a:rPr lang="en-US" dirty="0"/>
              <a:t> view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30A24-0E69-4AED-B380-7AE26E5ACBDD}"/>
              </a:ext>
            </a:extLst>
          </p:cNvPr>
          <p:cNvSpPr/>
          <p:nvPr/>
        </p:nvSpPr>
        <p:spPr>
          <a:xfrm>
            <a:off x="1647371" y="2598618"/>
            <a:ext cx="8897257" cy="2585323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% include partials/menu1 %&gt;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"container-fluid bg-3 text-center"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%= page %&gt;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Greetings 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%=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% include partials/script %&gt;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75655-88BA-4D77-8EF6-417582561CFF}"/>
              </a:ext>
            </a:extLst>
          </p:cNvPr>
          <p:cNvSpPr/>
          <p:nvPr/>
        </p:nvSpPr>
        <p:spPr>
          <a:xfrm>
            <a:off x="3091543" y="3731621"/>
            <a:ext cx="3193143" cy="361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D8B2-94D0-48A7-9C8E-D2453A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Session (for logout)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1679A-FFC6-4143-9C5C-938CC5EEA4DB}"/>
              </a:ext>
            </a:extLst>
          </p:cNvPr>
          <p:cNvSpPr/>
          <p:nvPr/>
        </p:nvSpPr>
        <p:spPr>
          <a:xfrm>
            <a:off x="2036064" y="2454425"/>
            <a:ext cx="8119872" cy="286232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session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destroy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//destroy all sessions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'Destroying session'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'/users/login'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4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5C7-EC19-4DDE-8061-6CB97595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FFE5F-7158-44F3-80CC-14F3D49A7AF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65667"/>
              </p:ext>
            </p:extLst>
          </p:nvPr>
        </p:nvGraphicFramePr>
        <p:xfrm>
          <a:off x="4840288" y="2928938"/>
          <a:ext cx="288925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3" imgW="915480" imgH="491040" progId="Package">
                  <p:embed/>
                </p:oleObj>
              </mc:Choice>
              <mc:Fallback>
                <p:oleObj name="Packager Shell Object" showAsIcon="1" r:id="rId3" imgW="91548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0288" y="2928938"/>
                        <a:ext cx="2889250" cy="134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35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D2C5-EE31-4CCC-A539-64F64639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DF0C-FF0E-40B6-A602-EA4B4807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https://www.tutorialspoint.com/mongodb/index.htm</a:t>
            </a:r>
            <a:endParaRPr lang="en-US" dirty="0"/>
          </a:p>
          <a:p>
            <a:r>
              <a:rPr lang="en-US" dirty="0">
                <a:hlinkClick r:id="rId3"/>
              </a:rPr>
              <a:t>https://codeburst.io/writing-a-crud-app-with-node-js-and-mongodb-e0827cbbdafb</a:t>
            </a:r>
            <a:endParaRPr lang="en-US" dirty="0"/>
          </a:p>
          <a:p>
            <a:r>
              <a:rPr lang="en-US" dirty="0">
                <a:hlinkClick r:id="rId4"/>
              </a:rPr>
              <a:t>https://medium.com/@bhanushali.mahesh3/creating-a-simple-website-with-node-js-express-and-ejs-view-engine-856382a4578f</a:t>
            </a:r>
            <a:endParaRPr lang="en-US" dirty="0"/>
          </a:p>
          <a:p>
            <a:r>
              <a:rPr lang="en-US" dirty="0">
                <a:hlinkClick r:id="rId5"/>
              </a:rPr>
              <a:t>https://www.codementor.io/@mayowa.a/how-to-build-a-simple-session-based-authentication-system-with-nodejs-from-scratch-6vn67mcy3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2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Form &amp; Session Management using </a:t>
            </a:r>
            <a:r>
              <a:rPr lang="en-US" dirty="0" err="1"/>
              <a:t>ExpressJS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6C3-CEB7-4C94-8916-50F5C91A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Models/user.model.js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55FB6-4B10-4A55-91E7-4C0F61751FB5}"/>
              </a:ext>
            </a:extLst>
          </p:cNvPr>
          <p:cNvSpPr/>
          <p:nvPr/>
        </p:nvSpPr>
        <p:spPr>
          <a:xfrm>
            <a:off x="1024128" y="2286000"/>
            <a:ext cx="6930887" cy="258532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mongoose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'mongoose'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mongoose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UserSchema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username: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required: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password: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required: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mongoose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UserSchema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3EBA-255B-4CB7-9A21-51D288A1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19470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Controllers/user.controller.js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23B4-3A7C-453E-B75B-61B2552E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38E1A-AFC6-4297-8935-53B4E5FF9FBF}"/>
              </a:ext>
            </a:extLst>
          </p:cNvPr>
          <p:cNvSpPr/>
          <p:nvPr/>
        </p:nvSpPr>
        <p:spPr>
          <a:xfrm>
            <a:off x="1024128" y="1335024"/>
            <a:ext cx="10029371" cy="504753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'../models/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user.model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loginchk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const {username, password}=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username: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password:password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"Login invalid"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completeprofile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,{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profileData:user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"Credentials wrong"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"Login invalid"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});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fetchloginform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page: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'Login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menuId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  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5BFD-B4CD-41AB-9561-2FAB8EB4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Routes/User.routes.js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54858-7BEE-4634-B8CF-6D8F05E5AEA7}"/>
              </a:ext>
            </a:extLst>
          </p:cNvPr>
          <p:cNvSpPr/>
          <p:nvPr/>
        </p:nvSpPr>
        <p:spPr>
          <a:xfrm>
            <a:off x="1524000" y="2424169"/>
            <a:ext cx="9144000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user_controller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'../controllers/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user.controller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//login page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user_controller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fetchloginform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user_controller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loginchk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1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0540-5E79-4B87-AF6B-C8768304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views/</a:t>
            </a:r>
            <a:r>
              <a:rPr lang="en-US" dirty="0" err="1"/>
              <a:t>login.ejs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291AD-5F79-4579-B9B6-4024C7B713EA}"/>
              </a:ext>
            </a:extLst>
          </p:cNvPr>
          <p:cNvSpPr/>
          <p:nvPr/>
        </p:nvSpPr>
        <p:spPr>
          <a:xfrm>
            <a:off x="1024128" y="1614255"/>
            <a:ext cx="9520465" cy="504753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% include partials/head %&gt;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.login-form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Tahoma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Geneva,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.login-form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#4d4d4d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.login-form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.login-form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dddddd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margin-bottom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.login-form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#535b63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cursor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ffffff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9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7211-BD4E-404C-83CC-4DC5BB13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Views/</a:t>
            </a:r>
            <a:r>
              <a:rPr lang="en-US" dirty="0" err="1"/>
              <a:t>login.ejs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AD598-849D-44C9-9D7D-58CC5E8FA1AC}"/>
              </a:ext>
            </a:extLst>
          </p:cNvPr>
          <p:cNvSpPr/>
          <p:nvPr/>
        </p:nvSpPr>
        <p:spPr>
          <a:xfrm>
            <a:off x="1076815" y="2293257"/>
            <a:ext cx="10091057" cy="424731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% include partials/menu %&gt;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"container-fluid bg-3 text-center"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%= page %&gt;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"login-form"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"./login"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% include partials/script %&gt;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ADAB-FC2E-4160-82E3-66F01EEF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585216"/>
            <a:ext cx="2720558" cy="5724144"/>
          </a:xfrm>
        </p:spPr>
        <p:txBody>
          <a:bodyPr/>
          <a:lstStyle/>
          <a:p>
            <a:r>
              <a:rPr lang="en-US" dirty="0"/>
              <a:t>A view of the “users” collection in </a:t>
            </a:r>
            <a:r>
              <a:rPr lang="en-US" dirty="0" err="1"/>
              <a:t>MongoDb</a:t>
            </a:r>
            <a:r>
              <a:rPr lang="en-US" dirty="0"/>
              <a:t> (via Compass)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3A928-1170-466B-AD35-898B33D3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886" y="585216"/>
            <a:ext cx="7716408" cy="5619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10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F94-CF6C-47A0-90D6-0D9F0F39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5C8A-C7D6-4309-8176-58C0C28E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these lines in the App.js file, to include the user.routes.js file.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FC485-43AA-4819-8753-08C79ED6FC54}"/>
              </a:ext>
            </a:extLst>
          </p:cNvPr>
          <p:cNvSpPr/>
          <p:nvPr/>
        </p:nvSpPr>
        <p:spPr>
          <a:xfrm>
            <a:off x="2337538" y="3594273"/>
            <a:ext cx="3223959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5FB8E-779D-4766-A3D0-948776F0B396}"/>
              </a:ext>
            </a:extLst>
          </p:cNvPr>
          <p:cNvSpPr/>
          <p:nvPr/>
        </p:nvSpPr>
        <p:spPr>
          <a:xfrm>
            <a:off x="2337538" y="3059668"/>
            <a:ext cx="5630067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'./routes/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user.routes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62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20499</TotalTime>
  <Words>1751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Tw Cen MT</vt:lpstr>
      <vt:lpstr>Tw Cen MT Condensed</vt:lpstr>
      <vt:lpstr>Wingdings 3</vt:lpstr>
      <vt:lpstr>Integral</vt:lpstr>
      <vt:lpstr>Package</vt:lpstr>
      <vt:lpstr>Login &amp; session Management</vt:lpstr>
      <vt:lpstr>Topics to be covered</vt:lpstr>
      <vt:lpstr>Models/user.model.js</vt:lpstr>
      <vt:lpstr>Controllers/user.controller.js</vt:lpstr>
      <vt:lpstr>Routes/User.routes.js</vt:lpstr>
      <vt:lpstr>views/login.ejs</vt:lpstr>
      <vt:lpstr>Views/login.ejs</vt:lpstr>
      <vt:lpstr>PowerPoint Presentation</vt:lpstr>
      <vt:lpstr>App.JS</vt:lpstr>
      <vt:lpstr>Session Management</vt:lpstr>
      <vt:lpstr>Create Session object in app.js</vt:lpstr>
      <vt:lpstr>User.controller.js</vt:lpstr>
      <vt:lpstr>Dashboard.ejs (Call session in ejs view file)</vt:lpstr>
      <vt:lpstr>Destroy Session (for logout)</vt:lpstr>
      <vt:lpstr>Source code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Adeel Ansari</dc:creator>
  <cp:lastModifiedBy>Dr. Adeel</cp:lastModifiedBy>
  <cp:revision>319</cp:revision>
  <dcterms:created xsi:type="dcterms:W3CDTF">2020-01-27T11:13:13Z</dcterms:created>
  <dcterms:modified xsi:type="dcterms:W3CDTF">2020-04-14T14:33:35Z</dcterms:modified>
</cp:coreProperties>
</file>