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2E87-7A36-4808-8CD9-A6145689C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8C53B-FB57-4F8B-B0E3-A6630603A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8D43-63DF-44B3-9B6E-AC437194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F951-D0A9-4CA1-8096-F1530616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B9C3-0C08-41DB-B266-4925582E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E5AB-59A0-4430-B65D-C9AEC7DF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728CE-4077-42BD-9F61-C022542E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BEEA-08E1-4626-B981-40B2F5B0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29E2-9C7E-4555-8A81-99EF99F3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ED42-04E4-4CFD-8430-D27EA204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1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91301-353D-4FAB-8DA0-355381663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6C2D6-18F4-4204-9464-E34240A53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2525-82B6-4305-A698-1EC39DE6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889E-67C5-4616-9726-8DE3B3B8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044F-80A8-4EA0-AD24-ADEC30C0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8EE0-8379-4054-960B-F27ECD98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ED7C-007B-4960-89BB-9AA95FC8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DE7A8-7281-44B7-B18E-8FA921B3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150A-1552-4329-936E-65E0F0BC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8FD3-7820-499E-B1FB-EC916C5F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A306-6D37-4C1B-B13A-3C2510F5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43379-68BF-4A41-88FF-82201639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4303-A2DA-4952-881D-DEB05B84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AD17-5EF5-443F-BDED-12CDB53D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4E666-1145-4CA1-83F9-F7A7C826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E134-F571-494A-A8BF-604B1DFA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32C8-0E5B-445B-9303-AC18EFAA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22F56-5EA5-4947-B219-3AA289D4B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E133B-E060-4A96-9C67-D6617AEB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68662-A0EF-41AB-BAEB-56E3C209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B1663-979C-4B47-A0B9-F2A243EC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5026-4D72-4044-8261-284FD089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0F88-9D27-40D7-9FA4-DA548766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A3670-F0C4-4C46-89FE-6F2C4F0C3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C9699-4DD6-498C-84E5-EA0E80055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F8124-432A-46E5-9A94-8391E0463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65090-1B93-4F6E-83A9-C4601D1B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79231-056D-4ED1-83CC-73835B5A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B44C6-0AF0-4973-8E30-73219E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90FD-7FF5-4B0F-A15B-5D559EA4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743A3-52D3-4B50-BE2C-1D5BA4CF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F4999-527B-4363-B33A-2E691604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E7E97-7D4B-43EC-999C-CD84B2E1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FBB1D-FBA0-4A75-B7B4-66CCBF5D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0B858-F765-43A2-9516-9FD39F38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2836-F847-4B3D-B7E4-7520EC9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6B36-FB8C-4226-BB15-2726BD09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DC50-660A-4311-A20E-F6B722FC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E38E-108D-4646-892B-0365DAED3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CF8B0-D034-4A96-B62C-18048FBC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9EAAF-B24C-4784-A494-FC4671B4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BA4A7-17ED-4B2F-9C50-B411DF7C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3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3B47-0955-4C87-9A26-031F3267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D6E41-87AE-475F-A71B-70D48143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9036-3504-46F1-9332-AFE446F0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EB6A-BC41-4C32-80CE-428B92C8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D15B1-7442-46C9-BB67-03688978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3B33C-0771-4AF7-9197-33AC2768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8B16C-064E-422A-9AF0-EF843868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3726-DABA-4181-9F0B-A7A3C0EA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7C29-1A4D-4310-B7FE-CD3198B6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066E-45B9-443D-B7BB-B4F78428B5D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20C1-CB63-4AEB-B3B9-BC098CD57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F96E4-565E-4DCC-9031-8922E264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B5DC-1C19-42CA-AFD8-FA7F51F2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606E-ED2A-4D17-91B7-6C10606D8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Appliance energy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AF68F-4F81-4BC8-95DF-03A39376F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model to predict appliance energy use</a:t>
            </a:r>
          </a:p>
        </p:txBody>
      </p:sp>
    </p:spTree>
    <p:extLst>
      <p:ext uri="{BB962C8B-B14F-4D97-AF65-F5344CB8AC3E}">
        <p14:creationId xmlns:p14="http://schemas.microsoft.com/office/powerpoint/2010/main" val="16842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D289-B4EA-4F70-B234-DB9CD155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2A7D8C7-5BC7-436D-AB4F-13602FE51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6681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709">
                  <a:extLst>
                    <a:ext uri="{9D8B030D-6E8A-4147-A177-3AD203B41FA5}">
                      <a16:colId xmlns:a16="http://schemas.microsoft.com/office/drawing/2014/main" val="2970090993"/>
                    </a:ext>
                  </a:extLst>
                </a:gridCol>
                <a:gridCol w="7566891">
                  <a:extLst>
                    <a:ext uri="{9D8B030D-6E8A-4147-A177-3AD203B41FA5}">
                      <a16:colId xmlns:a16="http://schemas.microsoft.com/office/drawing/2014/main" val="75853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9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time year-month-day hour:minute:second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75956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Appliances, energy use in Wh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18606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Lights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lights, energy use of light fixtures in the house in Wh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1711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kitchen area, in Celsius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3740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RH_1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in kitchen area, in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559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living room area, in Celsius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73004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RH_2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in living room area, in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1879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laundry room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60003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RH_3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in laundry room area, in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69870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office room, in Celsius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46339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RH_4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in office room, in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96470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bathroom, in Celsius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6502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80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D289-B4EA-4F70-B234-DB9CD155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2A7D8C7-5BC7-436D-AB4F-13602FE51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02593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709">
                  <a:extLst>
                    <a:ext uri="{9D8B030D-6E8A-4147-A177-3AD203B41FA5}">
                      <a16:colId xmlns:a16="http://schemas.microsoft.com/office/drawing/2014/main" val="2970090993"/>
                    </a:ext>
                  </a:extLst>
                </a:gridCol>
                <a:gridCol w="7566891">
                  <a:extLst>
                    <a:ext uri="{9D8B030D-6E8A-4147-A177-3AD203B41FA5}">
                      <a16:colId xmlns:a16="http://schemas.microsoft.com/office/drawing/2014/main" val="75853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9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RH_5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in bathroom, in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88855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outside the building (north side), in Celsius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73357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RH_6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outside the building (north side), in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68813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ironing room , in Celsius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61817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RH_7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in ironing room, in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3857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teenager room 2, in Celsius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9858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RH_8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in teenager room 2, in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0003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parents room, in Celsius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15774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RH_9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in parents room, in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87909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T_out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outside (from Chièvres weather station), in Celsius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94270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Press_mm_hg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Pressure (from Chièvres weather station), in mm Hg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70268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RH_out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outside (from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Chièvres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weather station), in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6570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086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D289-B4EA-4F70-B234-DB9CD155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2A7D8C7-5BC7-436D-AB4F-13602FE51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42463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709">
                  <a:extLst>
                    <a:ext uri="{9D8B030D-6E8A-4147-A177-3AD203B41FA5}">
                      <a16:colId xmlns:a16="http://schemas.microsoft.com/office/drawing/2014/main" val="2970090993"/>
                    </a:ext>
                  </a:extLst>
                </a:gridCol>
                <a:gridCol w="7566891">
                  <a:extLst>
                    <a:ext uri="{9D8B030D-6E8A-4147-A177-3AD203B41FA5}">
                      <a16:colId xmlns:a16="http://schemas.microsoft.com/office/drawing/2014/main" val="75853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9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Windspeed (from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Chièvres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weather station), in m/s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39116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Visibility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Visibility (from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Chièvres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weather station), in km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69328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Tdewpoint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Tdewpoint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(from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Chièvres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weather station), °C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65419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Rv1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variable 1, nondimensional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12452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Rv2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Rnadom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variable 2, nondimensional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27061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NSM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29567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39182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Dat_of_week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54010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90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583-152B-41EE-B27C-42CC5F88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E22A-5242-4FBE-9580-8542523F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(TV is available in dataset)</a:t>
            </a:r>
          </a:p>
          <a:p>
            <a:r>
              <a:rPr lang="en-US" dirty="0"/>
              <a:t>Regression Analysis (TV “Appliances” is continuous)</a:t>
            </a:r>
          </a:p>
          <a:p>
            <a:r>
              <a:rPr lang="en-US" dirty="0"/>
              <a:t>Time Series Analysis (Timestamp available in dataset)</a:t>
            </a:r>
          </a:p>
          <a:p>
            <a:r>
              <a:rPr lang="en-US" dirty="0"/>
              <a:t>Deep Learning – Recurrent Neural Network (Timestamp &amp; Continuous TV in dataset)</a:t>
            </a:r>
          </a:p>
        </p:txBody>
      </p:sp>
    </p:spTree>
    <p:extLst>
      <p:ext uri="{BB962C8B-B14F-4D97-AF65-F5344CB8AC3E}">
        <p14:creationId xmlns:p14="http://schemas.microsoft.com/office/powerpoint/2010/main" val="74888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7C35-ED66-4FDB-B114-149AEF54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BE85-340C-4466-9E94-EF37F2EE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Structured data (training and testing data in csv files)</a:t>
            </a:r>
          </a:p>
          <a:p>
            <a:r>
              <a:rPr lang="en-US" dirty="0"/>
              <a:t>19735 observations and 32 features</a:t>
            </a:r>
          </a:p>
          <a:p>
            <a:r>
              <a:rPr lang="en-US" dirty="0"/>
              <a:t>“lights” energy usage have Zero in 15,252 out of 19,735 observations</a:t>
            </a:r>
          </a:p>
          <a:p>
            <a:r>
              <a:rPr lang="en-US" dirty="0"/>
              <a:t>“rv1” is duplicate of “rv2” (correlation is 1 between them)</a:t>
            </a:r>
          </a:p>
          <a:p>
            <a:r>
              <a:rPr lang="en-US" dirty="0"/>
              <a:t>Data is non-linear</a:t>
            </a:r>
          </a:p>
          <a:p>
            <a:r>
              <a:rPr lang="en-US" dirty="0"/>
              <a:t>Strong correlation with TV “Appliances”:</a:t>
            </a:r>
          </a:p>
          <a:p>
            <a:pPr lvl="1"/>
            <a:r>
              <a:rPr lang="en-US" dirty="0"/>
              <a:t>NSM(time) shows 0.2172</a:t>
            </a:r>
          </a:p>
          <a:p>
            <a:pPr lvl="1"/>
            <a:r>
              <a:rPr lang="en-US" dirty="0"/>
              <a:t>Lights energy usage shows 0.1973</a:t>
            </a:r>
          </a:p>
          <a:p>
            <a:pPr lvl="1"/>
            <a:r>
              <a:rPr lang="en-US" dirty="0"/>
              <a:t>Humidity outside airport shows -0.1523</a:t>
            </a:r>
          </a:p>
          <a:p>
            <a:pPr lvl="1"/>
            <a:r>
              <a:rPr lang="en-US" dirty="0"/>
              <a:t>Temperature in living room – 0.1201 &amp; </a:t>
            </a:r>
            <a:r>
              <a:rPr lang="en-US"/>
              <a:t>outside house – 0.1176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5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435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Appliance energy prediction</vt:lpstr>
      <vt:lpstr>Data Dictionary</vt:lpstr>
      <vt:lpstr>Data Dictionary</vt:lpstr>
      <vt:lpstr>Data Dictionary</vt:lpstr>
      <vt:lpstr>Analytical Approach</vt:lpstr>
      <vt:lpstr>Code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Appliance energy prediction</dc:title>
  <dc:creator>Nadir A Syed</dc:creator>
  <cp:lastModifiedBy>Nadir A Syed</cp:lastModifiedBy>
  <cp:revision>13</cp:revision>
  <dcterms:created xsi:type="dcterms:W3CDTF">2019-11-21T16:07:43Z</dcterms:created>
  <dcterms:modified xsi:type="dcterms:W3CDTF">2019-11-26T18:21:17Z</dcterms:modified>
</cp:coreProperties>
</file>