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062D-3AA1-4983-89F3-44FD9DB4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CA051-E3ED-4CD9-9625-FB9F718A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FE8E-729F-4503-9771-B5272167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0771-3727-42AA-9F82-D1FEC029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1103-D3CF-4746-8C16-0729EABF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BDFB-ABE6-4A21-A12A-1E79F340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4F564-08BB-4A3F-A263-2B52E8D0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7F8F-AEA2-4269-B61B-F0E4C180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EC9F-F860-4391-92F9-C6DDAC4D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E87D-3D02-4A8F-AA85-DE530C7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3F362-CE48-420C-8594-A92B270EB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17047-C52A-4FF4-80CA-E0DDA062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918E-C16C-431B-BDB4-04ACE0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7869-393D-447C-9E1C-A55A34A2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5CD7-CD19-4302-8A93-F56E43A3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9BD1-73D0-4667-8253-2C139492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CC10-0E50-404C-A156-82CA54D0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5629-60C9-48E7-A0A4-0254889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7049-08D5-4165-BEEE-1B2D2D1E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3CC1-7DE8-4BB3-AF09-00D02ABF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CFA5-48F2-40A7-A362-4314BD54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04F3-E528-43D2-A6E0-29F339BF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FC58-59C8-48B7-883E-3A2E1CA2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0F71-750A-4934-9B89-66FE4780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2CFA-13FA-4B58-A272-FA6C3B80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4E12-7F45-48D7-ACD0-30CEE928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7C84-C9E3-4635-A465-440C5F550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517-0E6B-472F-A42B-5BB7EEF9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A19E-2AD8-4642-AD4B-C77B95D5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283D-8FF9-4831-8C28-838B87E5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EA17-974D-43CD-A14D-44562155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3204-AC13-422A-838A-291EBFE9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06EB-DD57-48F6-809A-144BF7CA0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F0992-98A0-4088-ABEC-AD1539B3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81C00-0246-4111-94C0-86D9891B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19F8A-8530-47B5-992E-C7C871927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7428D-97CC-4836-8DEF-1E0A8249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8F0DF-6952-4C4D-A221-FFAAE979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B12A8-AF9F-4E97-A28E-0794301C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427-2EB9-40B0-A0AD-3F6DC2F9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9823D-2630-4252-BDFD-00CF8F4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58D9B-3069-499A-9F75-11BD85E0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EB0F4-CEE0-4A3F-8212-35818528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CF2D5-2B87-49A9-8025-41348254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6C1A6-539C-4DE6-B620-682FCD43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5ABD6-881B-47E6-987E-4F56C9A1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5722-6771-4B6C-A350-FC428009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6502-799C-43B4-909C-4B76FDA5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AB46E-8B9C-4373-9C9E-31D1787D7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1CC0-14CE-4B75-A93F-2C948582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A6CE-0EFB-4CD1-A0D3-F92FB0D5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CF16-2F80-446F-A7B8-5B8067C5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87F1-42D5-41FB-A064-C1DCC80D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FCD3D-5BB5-47D5-84F8-9A5D379E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2849A-3D99-4228-B58A-8CA6B1B75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934C-FC0A-46EC-96D8-7E3D0595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AAFC6-5E99-45B5-8BB2-FFAEBF1E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A436-BD6C-4716-8F5D-869B86CF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EEB57-8D8F-4B88-A17B-12275345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C1664-F7DD-4B5F-8F6A-AE80891F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FD18-15AE-46E9-8E47-21209C897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C556-C747-49DC-8994-C4EEC0B0A88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0C35-64C3-4C52-BEF1-2D871C66D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C528-38BF-4050-8C19-DCEF767BF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3D18-8BFC-401C-8D14-049DE0B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04911-D4E6-4327-B73C-212A5B5BD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220EA-114B-43B9-AB1E-9F44253C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EDA statistical analysis using R and data visualization using tableau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6E3D1-30DF-4000-94CE-431BC329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Analytical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5D2E-2344-4EAB-ADA9-530CC69A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Classification Analyses because:</a:t>
            </a:r>
          </a:p>
          <a:p>
            <a:pPr lvl="1"/>
            <a:r>
              <a:rPr lang="en-US" dirty="0"/>
              <a:t>Type of Target variable “fraud” is binary 0/1</a:t>
            </a:r>
          </a:p>
          <a:p>
            <a:pPr lvl="1"/>
            <a:r>
              <a:rPr lang="en-US" dirty="0"/>
              <a:t>Type of business question: predict a transaction is fraudulent or not</a:t>
            </a:r>
          </a:p>
          <a:p>
            <a:pPr lvl="1"/>
            <a:endParaRPr lang="en-US" dirty="0"/>
          </a:p>
          <a:p>
            <a:r>
              <a:rPr lang="en-US" sz="2400"/>
              <a:t>Measure of Success: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PCC</a:t>
            </a:r>
          </a:p>
        </p:txBody>
      </p:sp>
    </p:spTree>
    <p:extLst>
      <p:ext uri="{BB962C8B-B14F-4D97-AF65-F5344CB8AC3E}">
        <p14:creationId xmlns:p14="http://schemas.microsoft.com/office/powerpoint/2010/main" val="63906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F8885-CA5B-41FD-9BB5-D4265A4F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Code book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2A29-F8E7-4E3E-B318-00791430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Structured Data in flat file csv</a:t>
            </a:r>
          </a:p>
          <a:p>
            <a:r>
              <a:rPr lang="en-US" sz="1900" dirty="0"/>
              <a:t>150000 observations with 12 features</a:t>
            </a:r>
          </a:p>
          <a:p>
            <a:r>
              <a:rPr lang="en-US" sz="1900" dirty="0"/>
              <a:t>Target variable “Fraud” loaded in R as int instead of factor. So transform it to factor.</a:t>
            </a:r>
          </a:p>
          <a:p>
            <a:r>
              <a:rPr lang="en-US" sz="1900" dirty="0"/>
              <a:t>TV “Fraud” is unbalanced: (90%) 0:135957 &amp; (10%) 1: 14043. So either use imbalanced data with F1 Measure or balance it using Over/Under sampling.</a:t>
            </a:r>
          </a:p>
          <a:p>
            <a:r>
              <a:rPr lang="en-US" sz="1900" dirty="0"/>
              <a:t>211,358 observations of ip_mappings.csv with badly formatted </a:t>
            </a:r>
            <a:r>
              <a:rPr lang="en-US" sz="1900" dirty="0" err="1"/>
              <a:t>Start_ip</a:t>
            </a:r>
            <a:r>
              <a:rPr lang="en-US" sz="1900" dirty="0"/>
              <a:t> (like fec0::) and </a:t>
            </a:r>
            <a:r>
              <a:rPr lang="en-US" sz="1900" dirty="0" err="1"/>
              <a:t>end_ip</a:t>
            </a:r>
            <a:r>
              <a:rPr lang="en-US" sz="1900" dirty="0"/>
              <a:t> (like </a:t>
            </a:r>
            <a:r>
              <a:rPr lang="en-US" sz="1900" dirty="0" err="1"/>
              <a:t>ffff:ffff:ffff:ffff:ffff:ffff:ffff:ffff</a:t>
            </a:r>
            <a:r>
              <a:rPr lang="en-US" sz="1900" dirty="0"/>
              <a:t>). So go back to source and recollect correct data.</a:t>
            </a:r>
          </a:p>
          <a:p>
            <a:r>
              <a:rPr lang="en-US" sz="1900" dirty="0"/>
              <a:t>Feature “Sex” have 90,057 (60%) as “Not Provided”. So Use it as a category for prediction.</a:t>
            </a:r>
          </a:p>
          <a:p>
            <a:r>
              <a:rPr lang="en-US" sz="1900" dirty="0"/>
              <a:t>Skewness of “Amount” = 0.67 and of “Age” = 0.42. So transform using John </a:t>
            </a:r>
            <a:r>
              <a:rPr lang="en-US" sz="1900" dirty="0" err="1"/>
              <a:t>tukey</a:t>
            </a:r>
            <a:r>
              <a:rPr lang="en-US" sz="1900" dirty="0"/>
              <a:t> ladder to fix skewness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701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46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35BAE-FD28-45F3-8DE3-409F5706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(Bar graph)</a:t>
            </a:r>
          </a:p>
        </p:txBody>
      </p:sp>
      <p:pic>
        <p:nvPicPr>
          <p:cNvPr id="6" name="Content Placeholder 5" descr="Plot Zoom">
            <a:extLst>
              <a:ext uri="{FF2B5EF4-FFF2-40B4-BE49-F238E27FC236}">
                <a16:creationId xmlns:a16="http://schemas.microsoft.com/office/drawing/2014/main" id="{F663CF7F-4675-43DF-A983-2DCB0F27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122" y="961812"/>
            <a:ext cx="638315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4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6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68797-5253-4F48-BEBC-78A4C582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Visualization(Bar graph)</a:t>
            </a:r>
          </a:p>
        </p:txBody>
      </p:sp>
      <p:pic>
        <p:nvPicPr>
          <p:cNvPr id="5" name="Content Placeholder 4" descr="Plot Zoom">
            <a:extLst>
              <a:ext uri="{FF2B5EF4-FFF2-40B4-BE49-F238E27FC236}">
                <a16:creationId xmlns:a16="http://schemas.microsoft.com/office/drawing/2014/main" id="{8042018A-A2AD-4C89-9D8F-35D82A34F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22" y="961812"/>
            <a:ext cx="63831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D7266-061A-4FDD-A60E-A0398309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Visualization(Histogram)</a:t>
            </a:r>
          </a:p>
        </p:txBody>
      </p:sp>
      <p:pic>
        <p:nvPicPr>
          <p:cNvPr id="5" name="Content Placeholder 4" descr="Plot Zoom">
            <a:extLst>
              <a:ext uri="{FF2B5EF4-FFF2-40B4-BE49-F238E27FC236}">
                <a16:creationId xmlns:a16="http://schemas.microsoft.com/office/drawing/2014/main" id="{3FA313EB-E426-4848-81DA-ACEF6F54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22" y="961812"/>
            <a:ext cx="63831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6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47AC-311C-407C-A89F-A0780DF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Visualization(Histogram)</a:t>
            </a:r>
          </a:p>
        </p:txBody>
      </p:sp>
      <p:pic>
        <p:nvPicPr>
          <p:cNvPr id="5" name="Content Placeholder 4" descr="Plot Zoom">
            <a:extLst>
              <a:ext uri="{FF2B5EF4-FFF2-40B4-BE49-F238E27FC236}">
                <a16:creationId xmlns:a16="http://schemas.microsoft.com/office/drawing/2014/main" id="{879F265E-3D66-4F68-B8B8-392C5A6EA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22" y="961812"/>
            <a:ext cx="63831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Understanding</vt:lpstr>
      <vt:lpstr>Analytical Approach</vt:lpstr>
      <vt:lpstr>Code book</vt:lpstr>
      <vt:lpstr>Data Visualization (Bar graph)</vt:lpstr>
      <vt:lpstr>Data Visualization(Bar graph)</vt:lpstr>
      <vt:lpstr>Data Visualization(Histogram)</vt:lpstr>
      <vt:lpstr>Data Visualization(Histogram)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</dc:title>
  <dc:creator>Nadir A Syed</dc:creator>
  <cp:lastModifiedBy>Nadir A Syed</cp:lastModifiedBy>
  <cp:revision>1</cp:revision>
  <dcterms:created xsi:type="dcterms:W3CDTF">2019-08-22T21:59:40Z</dcterms:created>
  <dcterms:modified xsi:type="dcterms:W3CDTF">2019-08-22T21:59:56Z</dcterms:modified>
</cp:coreProperties>
</file>