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232F-84F0-44FC-83F6-3DC6664A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4BD6B-5991-4E30-855B-84699593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2CD1-DE2B-4002-AE27-2C53E48B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D6D6-95CD-4008-96C9-7B5FD240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110B-D126-4440-A688-62B6778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5BDB-C617-4031-BDD4-FE23A0B3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4BE76-4CAB-44E5-9D18-C7F84421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8BD2-B9A8-4F0F-B373-0BD1CDC8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5AC9-BE59-4228-9666-825439A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6B85-11F2-4949-A83B-21D3B0F7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CAA2-9394-42B8-84E5-4F00202A1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F8650-3684-4310-9F8C-5EE1C123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391A-BDF3-45B6-B571-51ABD80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0EB8-3C3B-4F54-812D-3A5350C9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F118-DE24-430E-95AC-89024C99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4C46-693E-420C-91AC-9AE0BA2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04AE-1415-4579-8D11-CB9BC32A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EE19-CD6E-4AF6-9A8D-567CF31D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9BF2-975A-4984-885E-BEF7592E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5B08-48CB-4E4B-B0CF-3F307E50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718F-AA4D-462E-B3B5-8A805E2D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12E7D-9351-4CE6-AFB6-2C0F0036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1EE6-6921-4CE8-B99F-837333FD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1DF7-E1EC-408D-85F8-0E75D6C4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02CF-9C2E-4C67-BC8D-90CEC25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B117-F291-4133-A820-F87512A7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B24-C860-4857-B2F0-E55914D19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AF038-58C5-4CF5-B95A-75EB1925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294F-202A-4DB5-8254-53B6F232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C2AD6-C359-48B4-AF79-CA46B67B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AC42-D593-41BA-AB2A-4791EDE2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984D-2EAB-4819-9E35-5B407BCB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8D73-F2E6-4D64-9713-DC76B839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E9597-6708-453E-AF2D-9E6679D2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5E312-8212-4C19-8F35-CF60C9434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85251-444C-436D-9FDD-202015E37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ABB1A-3D00-47ED-ADD5-77B2FF2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BF4A3-B2B2-4FC2-B177-269FFE8D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751A0-20D0-419A-9FC1-B616FBF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3D89-A8FC-46AB-A389-FE6E3C33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7754B-DF0C-4387-8DD4-84908266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506CB-1BE4-4A61-BD14-9233D72B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8C504-4D10-4A5F-A2A4-7E2AC4C1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AA992-D7E9-4B86-A63D-2247CE96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9BEA8-12B8-4D7B-9E22-67664253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4F5BD-86B6-4B86-90DD-781A55D1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B70F-FA8D-407D-A547-5FE548D7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2980-0C6F-4B90-926F-468029C4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9565-EB5D-44D3-8936-2BCBBB0B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E5837-BD9D-43F5-9AE1-8B34D7A5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4095-4443-4EA3-91BF-F5411CF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EEF59-06AE-45FC-825F-E45C764E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3014-12AB-421C-AACA-8B9D964E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2D28F-6C43-49CF-9D1B-4262A2A2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022C3-8FE9-4071-8410-C2F428762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8FA77-755A-4662-9861-91E52188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AD9DE-2B7D-4408-9155-CC8751E2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7974E-7E19-4BDF-8AF6-C12477F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49690-1A44-4557-A0EC-7F739A1A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417BB-6D31-44EA-AD27-9D4D813B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B8ED-4CC1-4442-82EC-4691C600F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EFF0-2D59-46BD-8069-4AA313E252E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33C5-3315-4FD1-8A67-BEB15D383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7D48-850F-4F11-9B02-C4F13016A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DE5C-3C75-41CD-875A-0A231905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3290-E2D0-4F92-847C-F1DE646A0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Data Preparation &amp;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394F8-95F9-4687-B007-105C1DF6B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Use R to prepare data and build models</a:t>
            </a:r>
          </a:p>
        </p:txBody>
      </p:sp>
    </p:spTree>
    <p:extLst>
      <p:ext uri="{BB962C8B-B14F-4D97-AF65-F5344CB8AC3E}">
        <p14:creationId xmlns:p14="http://schemas.microsoft.com/office/powerpoint/2010/main" val="345167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F436-F604-4CC7-8006-13884688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B590-1E8B-4E15-90C7-3F1FC399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Fix data quality issues identified in code book</a:t>
            </a:r>
          </a:p>
          <a:p>
            <a:r>
              <a:rPr lang="en-US" sz="2200"/>
              <a:t>Convert categorical features to Numeric</a:t>
            </a:r>
          </a:p>
          <a:p>
            <a:pPr lvl="1"/>
            <a:r>
              <a:rPr lang="en-US" sz="2200"/>
              <a:t>Mapping: like for Device 1-Mobile, 2-Desktop</a:t>
            </a:r>
          </a:p>
          <a:p>
            <a:pPr lvl="1"/>
            <a:r>
              <a:rPr lang="en-US" sz="2200"/>
              <a:t>Dummy variables: using dummies package, then sum(n-1) of dummy variables</a:t>
            </a:r>
          </a:p>
          <a:p>
            <a:r>
              <a:rPr lang="en-US" sz="2200"/>
              <a:t>Split data for each user group: Control (Old video) &amp; Test (New video) to build separate classification models</a:t>
            </a:r>
          </a:p>
          <a:p>
            <a:r>
              <a:rPr lang="en-US" sz="2200"/>
              <a:t>Split data into training/testing set</a:t>
            </a:r>
          </a:p>
          <a:p>
            <a:pPr lvl="1"/>
            <a:r>
              <a:rPr lang="en-US" sz="2200"/>
              <a:t>Use caTools sample.split function to divide data into 80:20.</a:t>
            </a:r>
          </a:p>
          <a:p>
            <a:pPr lvl="1"/>
            <a:r>
              <a:rPr lang="en-US" sz="2200"/>
              <a:t>80% training set, 20% testing set</a:t>
            </a:r>
          </a:p>
        </p:txBody>
      </p:sp>
    </p:spTree>
    <p:extLst>
      <p:ext uri="{BB962C8B-B14F-4D97-AF65-F5344CB8AC3E}">
        <p14:creationId xmlns:p14="http://schemas.microsoft.com/office/powerpoint/2010/main" val="18629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A33-E1D8-46E7-B41E-9D010CAE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Select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8DD1-4306-4F09-9B83-9F48EBF6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First check data for model assumptions:</a:t>
            </a:r>
          </a:p>
          <a:p>
            <a:pPr lvl="1"/>
            <a:r>
              <a:rPr lang="en-US" dirty="0"/>
              <a:t>Input variables are NOT related (</a:t>
            </a:r>
            <a:r>
              <a:rPr lang="en-US" dirty="0" err="1"/>
              <a:t>corr</a:t>
            </a:r>
            <a:r>
              <a:rPr lang="en-US" dirty="0"/>
              <a:t> = 0)				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/>
              <a:t>Input variables are normally distributed (Skewness=0/Histogram) 	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All Input variables must be numeric (Map/Dummy)			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No missing values (</a:t>
            </a:r>
            <a:r>
              <a:rPr lang="en-US" dirty="0" err="1"/>
              <a:t>complete.cases</a:t>
            </a:r>
            <a:r>
              <a:rPr lang="en-US" dirty="0"/>
              <a:t>)					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TV is binary 0/1								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Data is linearly separable (Scatter plot)					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pPr lvl="1"/>
            <a:endParaRPr lang="en-US" b="1" dirty="0"/>
          </a:p>
          <a:p>
            <a:r>
              <a:rPr lang="en-US" sz="2400" dirty="0"/>
              <a:t>So Decision Tree, K Nearest Neighbor, Logistic Regression, K-SVM</a:t>
            </a:r>
          </a:p>
        </p:txBody>
      </p:sp>
    </p:spTree>
    <p:extLst>
      <p:ext uri="{BB962C8B-B14F-4D97-AF65-F5344CB8AC3E}">
        <p14:creationId xmlns:p14="http://schemas.microsoft.com/office/powerpoint/2010/main" val="30439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B05A-A9BE-4838-9423-CB8F969A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7C7D-FD11-4540-B31B-6A395362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Split data (Training/Test)</a:t>
            </a:r>
          </a:p>
          <a:p>
            <a:r>
              <a:rPr lang="en-US" sz="2400" dirty="0"/>
              <a:t>Scale data (Only Numerical </a:t>
            </a:r>
            <a:r>
              <a:rPr lang="en-US" sz="2400" dirty="0" err="1"/>
              <a:t>Algo</a:t>
            </a:r>
            <a:r>
              <a:rPr lang="en-US" sz="2400" dirty="0"/>
              <a:t>: K Nearest Neighbor, Logistic Regression &amp; Kernel-Support Vector Machine)</a:t>
            </a:r>
          </a:p>
          <a:p>
            <a:r>
              <a:rPr lang="en-US" sz="2400" dirty="0"/>
              <a:t>Fit Model</a:t>
            </a:r>
          </a:p>
          <a:p>
            <a:r>
              <a:rPr lang="en-US" sz="2400" dirty="0"/>
              <a:t>Test Model (predict)</a:t>
            </a:r>
          </a:p>
          <a:p>
            <a:r>
              <a:rPr lang="en-US" sz="2400" dirty="0"/>
              <a:t>Assess and Evaluate Model</a:t>
            </a:r>
          </a:p>
          <a:p>
            <a:pPr lvl="1"/>
            <a:r>
              <a:rPr lang="en-US" dirty="0"/>
              <a:t>Accuracy, F1 Score (Precision, Recall) &amp; Processing Time</a:t>
            </a:r>
          </a:p>
          <a:p>
            <a:pPr lvl="1"/>
            <a:r>
              <a:rPr lang="en-US" dirty="0"/>
              <a:t>Calculate Conversion rate = mean(</a:t>
            </a:r>
            <a:r>
              <a:rPr lang="en-US" dirty="0" err="1"/>
              <a:t>ftrial</a:t>
            </a:r>
            <a:r>
              <a:rPr lang="en-US" dirty="0"/>
              <a:t>)</a:t>
            </a:r>
          </a:p>
          <a:p>
            <a:r>
              <a:rPr lang="en-US" sz="2400" dirty="0"/>
              <a:t>Visualize Results (Decision Tree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19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3B0D-C2DE-4729-A3FA-BFB31B33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 (Choose Best Model)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9F056-89E2-4BD3-A85F-1C6256ECF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5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Preparation &amp; Modeling</vt:lpstr>
      <vt:lpstr>Data preparation</vt:lpstr>
      <vt:lpstr>Select Model</vt:lpstr>
      <vt:lpstr>Modeling</vt:lpstr>
      <vt:lpstr>Model Comparison (Choose Best Model)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 &amp; Modeling</dc:title>
  <dc:creator>nadir syed</dc:creator>
  <cp:lastModifiedBy>Nadir A Syed</cp:lastModifiedBy>
  <cp:revision>9</cp:revision>
  <dcterms:created xsi:type="dcterms:W3CDTF">2019-08-30T14:32:52Z</dcterms:created>
  <dcterms:modified xsi:type="dcterms:W3CDTF">2019-08-30T21:50:35Z</dcterms:modified>
</cp:coreProperties>
</file>