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942" r:id="rId1"/>
  </p:sldMasterIdLst>
  <p:notesMasterIdLst>
    <p:notesMasterId r:id="rId26"/>
  </p:notesMasterIdLst>
  <p:sldIdLst>
    <p:sldId id="287" r:id="rId2"/>
    <p:sldId id="258" r:id="rId3"/>
    <p:sldId id="344" r:id="rId4"/>
    <p:sldId id="317" r:id="rId5"/>
    <p:sldId id="391" r:id="rId6"/>
    <p:sldId id="263" r:id="rId7"/>
    <p:sldId id="289" r:id="rId8"/>
    <p:sldId id="346" r:id="rId9"/>
    <p:sldId id="347" r:id="rId10"/>
    <p:sldId id="395" r:id="rId11"/>
    <p:sldId id="264" r:id="rId12"/>
    <p:sldId id="363" r:id="rId13"/>
    <p:sldId id="364" r:id="rId14"/>
    <p:sldId id="367" r:id="rId15"/>
    <p:sldId id="370" r:id="rId16"/>
    <p:sldId id="371" r:id="rId17"/>
    <p:sldId id="374" r:id="rId18"/>
    <p:sldId id="378" r:id="rId19"/>
    <p:sldId id="397" r:id="rId20"/>
    <p:sldId id="386" r:id="rId21"/>
    <p:sldId id="389" r:id="rId22"/>
    <p:sldId id="390" r:id="rId23"/>
    <p:sldId id="332" r:id="rId24"/>
    <p:sldId id="39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071807-34E0-4FE4-A794-3E1D5FBF5AAB}">
          <p14:sldIdLst>
            <p14:sldId id="287"/>
            <p14:sldId id="258"/>
            <p14:sldId id="344"/>
            <p14:sldId id="317"/>
            <p14:sldId id="391"/>
            <p14:sldId id="263"/>
            <p14:sldId id="289"/>
            <p14:sldId id="346"/>
            <p14:sldId id="347"/>
            <p14:sldId id="395"/>
            <p14:sldId id="264"/>
          </p14:sldIdLst>
        </p14:section>
        <p14:section name="Untitled Section" id="{96C43B9D-04EB-45E9-841D-DA2EA78D9CB0}">
          <p14:sldIdLst>
            <p14:sldId id="363"/>
            <p14:sldId id="364"/>
            <p14:sldId id="367"/>
            <p14:sldId id="370"/>
            <p14:sldId id="371"/>
            <p14:sldId id="374"/>
            <p14:sldId id="378"/>
            <p14:sldId id="397"/>
            <p14:sldId id="386"/>
            <p14:sldId id="389"/>
            <p14:sldId id="390"/>
            <p14:sldId id="332"/>
            <p14:sldId id="392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BA126A"/>
    <a:srgbClr val="3214B0"/>
    <a:srgbClr val="EB135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08385-570C-4EBE-80D7-0A76EBFBAFCC}" v="480" dt="2022-08-03T18:40:03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5226" autoAdjust="0"/>
  </p:normalViewPr>
  <p:slideViewPr>
    <p:cSldViewPr snapToGrid="0">
      <p:cViewPr>
        <p:scale>
          <a:sx n="51" d="100"/>
          <a:sy n="51" d="100"/>
        </p:scale>
        <p:origin x="-1524" y="-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MA ARSHAD" userId="4dca611d-f8ad-43a8-9669-5fe10b5f0503" providerId="ADAL" clId="{E6399521-C8F3-4078-B9C1-98F6F272657C}"/>
    <pc:docChg chg="undo custSel addSld delSld modSld">
      <pc:chgData name="HUMA ARSHAD" userId="4dca611d-f8ad-43a8-9669-5fe10b5f0503" providerId="ADAL" clId="{E6399521-C8F3-4078-B9C1-98F6F272657C}" dt="2022-07-02T23:01:38.064" v="1306" actId="113"/>
      <pc:docMkLst>
        <pc:docMk/>
      </pc:docMkLst>
      <pc:sldChg chg="modSp mod">
        <pc:chgData name="HUMA ARSHAD" userId="4dca611d-f8ad-43a8-9669-5fe10b5f0503" providerId="ADAL" clId="{E6399521-C8F3-4078-B9C1-98F6F272657C}" dt="2022-07-02T23:01:13.768" v="1303" actId="20577"/>
        <pc:sldMkLst>
          <pc:docMk/>
          <pc:sldMk cId="2720184149" sldId="257"/>
        </pc:sldMkLst>
        <pc:spChg chg="mod">
          <ac:chgData name="HUMA ARSHAD" userId="4dca611d-f8ad-43a8-9669-5fe10b5f0503" providerId="ADAL" clId="{E6399521-C8F3-4078-B9C1-98F6F272657C}" dt="2022-07-02T23:01:13.768" v="1303" actId="20577"/>
          <ac:spMkLst>
            <pc:docMk/>
            <pc:sldMk cId="2720184149" sldId="257"/>
            <ac:spMk id="3" creationId="{DEDEF7EC-DC80-4785-9C5D-93F550017984}"/>
          </ac:spMkLst>
        </pc:spChg>
      </pc:sldChg>
      <pc:sldChg chg="modSp mod">
        <pc:chgData name="HUMA ARSHAD" userId="4dca611d-f8ad-43a8-9669-5fe10b5f0503" providerId="ADAL" clId="{E6399521-C8F3-4078-B9C1-98F6F272657C}" dt="2022-07-02T21:46:09.021" v="13" actId="2711"/>
        <pc:sldMkLst>
          <pc:docMk/>
          <pc:sldMk cId="3598029670" sldId="264"/>
        </pc:sldMkLst>
        <pc:graphicFrameChg chg="mod modGraphic">
          <ac:chgData name="HUMA ARSHAD" userId="4dca611d-f8ad-43a8-9669-5fe10b5f0503" providerId="ADAL" clId="{E6399521-C8F3-4078-B9C1-98F6F272657C}" dt="2022-07-02T21:46:09.021" v="13" actId="2711"/>
          <ac:graphicFrameMkLst>
            <pc:docMk/>
            <pc:sldMk cId="3598029670" sldId="264"/>
            <ac:graphicFrameMk id="5" creationId="{5DD60C86-EAB3-35E9-176C-660D7FE46E28}"/>
          </ac:graphicFrameMkLst>
        </pc:graphicFrameChg>
      </pc:sldChg>
      <pc:sldChg chg="addSp delSp modSp mod setBg">
        <pc:chgData name="HUMA ARSHAD" userId="4dca611d-f8ad-43a8-9669-5fe10b5f0503" providerId="ADAL" clId="{E6399521-C8F3-4078-B9C1-98F6F272657C}" dt="2022-07-02T21:56:22.593" v="187" actId="27636"/>
        <pc:sldMkLst>
          <pc:docMk/>
          <pc:sldMk cId="1535443074" sldId="266"/>
        </pc:sldMkLst>
        <pc:spChg chg="mod">
          <ac:chgData name="HUMA ARSHAD" userId="4dca611d-f8ad-43a8-9669-5fe10b5f0503" providerId="ADAL" clId="{E6399521-C8F3-4078-B9C1-98F6F272657C}" dt="2022-07-02T21:55:59.437" v="184" actId="26606"/>
          <ac:spMkLst>
            <pc:docMk/>
            <pc:sldMk cId="1535443074" sldId="266"/>
            <ac:spMk id="2" creationId="{8D87C36F-8DFA-43DB-A0C0-4CB2DA74961D}"/>
          </ac:spMkLst>
        </pc:spChg>
        <pc:spChg chg="mod">
          <ac:chgData name="HUMA ARSHAD" userId="4dca611d-f8ad-43a8-9669-5fe10b5f0503" providerId="ADAL" clId="{E6399521-C8F3-4078-B9C1-98F6F272657C}" dt="2022-07-02T21:56:22.593" v="187" actId="27636"/>
          <ac:spMkLst>
            <pc:docMk/>
            <pc:sldMk cId="1535443074" sldId="266"/>
            <ac:spMk id="3" creationId="{56C70E00-72FB-4820-9ED9-E78157152A1C}"/>
          </ac:spMkLst>
        </pc:spChg>
        <pc:spChg chg="add del">
          <ac:chgData name="HUMA ARSHAD" userId="4dca611d-f8ad-43a8-9669-5fe10b5f0503" providerId="ADAL" clId="{E6399521-C8F3-4078-B9C1-98F6F272657C}" dt="2022-07-02T21:55:14.797" v="182" actId="26606"/>
          <ac:spMkLst>
            <pc:docMk/>
            <pc:sldMk cId="1535443074" sldId="266"/>
            <ac:spMk id="13" creationId="{923E8915-D2AA-4327-A45A-972C3CA9574B}"/>
          </ac:spMkLst>
        </pc:spChg>
        <pc:spChg chg="add del">
          <ac:chgData name="HUMA ARSHAD" userId="4dca611d-f8ad-43a8-9669-5fe10b5f0503" providerId="ADAL" clId="{E6399521-C8F3-4078-B9C1-98F6F272657C}" dt="2022-07-02T21:55:14.797" v="182" actId="26606"/>
          <ac:spMkLst>
            <pc:docMk/>
            <pc:sldMk cId="1535443074" sldId="266"/>
            <ac:spMk id="15" creationId="{8302FC3C-9804-4950-B721-5FD704BA6065}"/>
          </ac:spMkLst>
        </pc:spChg>
        <pc:spChg chg="add del">
          <ac:chgData name="HUMA ARSHAD" userId="4dca611d-f8ad-43a8-9669-5fe10b5f0503" providerId="ADAL" clId="{E6399521-C8F3-4078-B9C1-98F6F272657C}" dt="2022-07-02T21:55:14.797" v="182" actId="26606"/>
          <ac:spMkLst>
            <pc:docMk/>
            <pc:sldMk cId="1535443074" sldId="266"/>
            <ac:spMk id="19" creationId="{F3798573-F27B-47EB-8EA4-7EE34954C2D6}"/>
          </ac:spMkLst>
        </pc:spChg>
        <pc:spChg chg="add del">
          <ac:chgData name="HUMA ARSHAD" userId="4dca611d-f8ad-43a8-9669-5fe10b5f0503" providerId="ADAL" clId="{E6399521-C8F3-4078-B9C1-98F6F272657C}" dt="2022-07-02T21:55:59.437" v="184" actId="26606"/>
          <ac:spMkLst>
            <pc:docMk/>
            <pc:sldMk cId="1535443074" sldId="266"/>
            <ac:spMk id="20" creationId="{270BDA80-627C-422A-AFFD-B7F1DC0F7734}"/>
          </ac:spMkLst>
        </pc:spChg>
        <pc:picChg chg="add del">
          <ac:chgData name="HUMA ARSHAD" userId="4dca611d-f8ad-43a8-9669-5fe10b5f0503" providerId="ADAL" clId="{E6399521-C8F3-4078-B9C1-98F6F272657C}" dt="2022-07-02T21:55:14.797" v="182" actId="26606"/>
          <ac:picMkLst>
            <pc:docMk/>
            <pc:sldMk cId="1535443074" sldId="266"/>
            <ac:picMk id="18" creationId="{3BC6EBB2-9BDC-4075-BA6B-43A9FBF9C86C}"/>
          </ac:picMkLst>
        </pc:picChg>
        <pc:cxnChg chg="add del">
          <ac:chgData name="HUMA ARSHAD" userId="4dca611d-f8ad-43a8-9669-5fe10b5f0503" providerId="ADAL" clId="{E6399521-C8F3-4078-B9C1-98F6F272657C}" dt="2022-07-02T21:55:14.797" v="182" actId="26606"/>
          <ac:cxnSpMkLst>
            <pc:docMk/>
            <pc:sldMk cId="1535443074" sldId="266"/>
            <ac:cxnSpMk id="17" creationId="{6B9695BD-ECF6-49CA-8877-8C493193C65D}"/>
          </ac:cxnSpMkLst>
        </pc:cxnChg>
      </pc:sldChg>
      <pc:sldChg chg="modSp mod">
        <pc:chgData name="HUMA ARSHAD" userId="4dca611d-f8ad-43a8-9669-5fe10b5f0503" providerId="ADAL" clId="{E6399521-C8F3-4078-B9C1-98F6F272657C}" dt="2022-07-02T22:17:13.041" v="509" actId="20577"/>
        <pc:sldMkLst>
          <pc:docMk/>
          <pc:sldMk cId="4287351874" sldId="267"/>
        </pc:sldMkLst>
        <pc:spChg chg="mod">
          <ac:chgData name="HUMA ARSHAD" userId="4dca611d-f8ad-43a8-9669-5fe10b5f0503" providerId="ADAL" clId="{E6399521-C8F3-4078-B9C1-98F6F272657C}" dt="2022-07-02T22:17:13.041" v="509" actId="20577"/>
          <ac:spMkLst>
            <pc:docMk/>
            <pc:sldMk cId="4287351874" sldId="267"/>
            <ac:spMk id="3" creationId="{FDF18347-2E59-4A39-9B10-DAABA9673460}"/>
          </ac:spMkLst>
        </pc:spChg>
      </pc:sldChg>
      <pc:sldChg chg="modSp mod">
        <pc:chgData name="HUMA ARSHAD" userId="4dca611d-f8ad-43a8-9669-5fe10b5f0503" providerId="ADAL" clId="{E6399521-C8F3-4078-B9C1-98F6F272657C}" dt="2022-07-02T22:55:20.591" v="1074" actId="5793"/>
        <pc:sldMkLst>
          <pc:docMk/>
          <pc:sldMk cId="2126314174" sldId="277"/>
        </pc:sldMkLst>
        <pc:spChg chg="mod">
          <ac:chgData name="HUMA ARSHAD" userId="4dca611d-f8ad-43a8-9669-5fe10b5f0503" providerId="ADAL" clId="{E6399521-C8F3-4078-B9C1-98F6F272657C}" dt="2022-07-02T22:55:20.591" v="1074" actId="5793"/>
          <ac:spMkLst>
            <pc:docMk/>
            <pc:sldMk cId="2126314174" sldId="277"/>
            <ac:spMk id="3" creationId="{A0D21BD0-C6F9-449A-A7B7-7BCFCD5AF1E9}"/>
          </ac:spMkLst>
        </pc:spChg>
      </pc:sldChg>
      <pc:sldChg chg="modSp mod">
        <pc:chgData name="HUMA ARSHAD" userId="4dca611d-f8ad-43a8-9669-5fe10b5f0503" providerId="ADAL" clId="{E6399521-C8F3-4078-B9C1-98F6F272657C}" dt="2022-07-02T21:44:59.739" v="8" actId="14100"/>
        <pc:sldMkLst>
          <pc:docMk/>
          <pc:sldMk cId="2922898501" sldId="288"/>
        </pc:sldMkLst>
        <pc:spChg chg="mod">
          <ac:chgData name="HUMA ARSHAD" userId="4dca611d-f8ad-43a8-9669-5fe10b5f0503" providerId="ADAL" clId="{E6399521-C8F3-4078-B9C1-98F6F272657C}" dt="2022-07-02T21:44:59.739" v="8" actId="14100"/>
          <ac:spMkLst>
            <pc:docMk/>
            <pc:sldMk cId="2922898501" sldId="288"/>
            <ac:spMk id="4" creationId="{D4846A56-4A0B-6459-687C-1DE3372E3ECB}"/>
          </ac:spMkLst>
        </pc:spChg>
      </pc:sldChg>
      <pc:sldChg chg="modSp">
        <pc:chgData name="HUMA ARSHAD" userId="4dca611d-f8ad-43a8-9669-5fe10b5f0503" providerId="ADAL" clId="{E6399521-C8F3-4078-B9C1-98F6F272657C}" dt="2022-07-02T22:06:34.137" v="295" actId="339"/>
        <pc:sldMkLst>
          <pc:docMk/>
          <pc:sldMk cId="2670649152" sldId="289"/>
        </pc:sldMkLst>
        <pc:spChg chg="mod">
          <ac:chgData name="HUMA ARSHAD" userId="4dca611d-f8ad-43a8-9669-5fe10b5f0503" providerId="ADAL" clId="{E6399521-C8F3-4078-B9C1-98F6F272657C}" dt="2022-07-02T22:06:34.137" v="295" actId="339"/>
          <ac:spMkLst>
            <pc:docMk/>
            <pc:sldMk cId="2670649152" sldId="289"/>
            <ac:spMk id="2" creationId="{64583C3F-42FB-9978-4676-3F50762C8B59}"/>
          </ac:spMkLst>
        </pc:spChg>
      </pc:sldChg>
      <pc:sldChg chg="modSp">
        <pc:chgData name="HUMA ARSHAD" userId="4dca611d-f8ad-43a8-9669-5fe10b5f0503" providerId="ADAL" clId="{E6399521-C8F3-4078-B9C1-98F6F272657C}" dt="2022-07-02T22:01:58.496" v="261"/>
        <pc:sldMkLst>
          <pc:docMk/>
          <pc:sldMk cId="1536777914" sldId="291"/>
        </pc:sldMkLst>
        <pc:picChg chg="mod">
          <ac:chgData name="HUMA ARSHAD" userId="4dca611d-f8ad-43a8-9669-5fe10b5f0503" providerId="ADAL" clId="{E6399521-C8F3-4078-B9C1-98F6F272657C}" dt="2022-07-02T22:01:58.496" v="261"/>
          <ac:picMkLst>
            <pc:docMk/>
            <pc:sldMk cId="1536777914" sldId="291"/>
            <ac:picMk id="5" creationId="{541B95EF-1903-82A2-8FC7-A218BE6CBA01}"/>
          </ac:picMkLst>
        </pc:picChg>
      </pc:sldChg>
      <pc:sldChg chg="modSp mod">
        <pc:chgData name="HUMA ARSHAD" userId="4dca611d-f8ad-43a8-9669-5fe10b5f0503" providerId="ADAL" clId="{E6399521-C8F3-4078-B9C1-98F6F272657C}" dt="2022-07-02T22:54:25.794" v="1068" actId="207"/>
        <pc:sldMkLst>
          <pc:docMk/>
          <pc:sldMk cId="2751959896" sldId="298"/>
        </pc:sldMkLst>
        <pc:graphicFrameChg chg="modGraphic">
          <ac:chgData name="HUMA ARSHAD" userId="4dca611d-f8ad-43a8-9669-5fe10b5f0503" providerId="ADAL" clId="{E6399521-C8F3-4078-B9C1-98F6F272657C}" dt="2022-07-02T22:54:25.794" v="1068" actId="207"/>
          <ac:graphicFrameMkLst>
            <pc:docMk/>
            <pc:sldMk cId="2751959896" sldId="298"/>
            <ac:graphicFrameMk id="9" creationId="{F890FCE8-BA40-6863-C13D-A0C92C377851}"/>
          </ac:graphicFrameMkLst>
        </pc:graphicFrameChg>
      </pc:sldChg>
      <pc:sldChg chg="delSp del delDesignElem">
        <pc:chgData name="HUMA ARSHAD" userId="4dca611d-f8ad-43a8-9669-5fe10b5f0503" providerId="ADAL" clId="{E6399521-C8F3-4078-B9C1-98F6F272657C}" dt="2022-07-02T22:51:18.536" v="1044" actId="2696"/>
        <pc:sldMkLst>
          <pc:docMk/>
          <pc:sldMk cId="3639718026" sldId="304"/>
        </pc:sldMkLst>
        <pc:spChg chg="del">
          <ac:chgData name="HUMA ARSHAD" userId="4dca611d-f8ad-43a8-9669-5fe10b5f0503" providerId="ADAL" clId="{E6399521-C8F3-4078-B9C1-98F6F272657C}" dt="2022-07-02T22:01:35.186" v="260"/>
          <ac:spMkLst>
            <pc:docMk/>
            <pc:sldMk cId="3639718026" sldId="304"/>
            <ac:spMk id="50" creationId="{4E78424C-6FD0-41F8-9CAA-5DC19C42359F}"/>
          </ac:spMkLst>
        </pc:spChg>
        <pc:spChg chg="del">
          <ac:chgData name="HUMA ARSHAD" userId="4dca611d-f8ad-43a8-9669-5fe10b5f0503" providerId="ADAL" clId="{E6399521-C8F3-4078-B9C1-98F6F272657C}" dt="2022-07-02T22:01:35.186" v="260"/>
          <ac:spMkLst>
            <pc:docMk/>
            <pc:sldMk cId="3639718026" sldId="304"/>
            <ac:spMk id="51" creationId="{DD136760-57DC-4301-8BEA-B71AD2D13905}"/>
          </ac:spMkLst>
        </pc:spChg>
        <pc:spChg chg="del">
          <ac:chgData name="HUMA ARSHAD" userId="4dca611d-f8ad-43a8-9669-5fe10b5f0503" providerId="ADAL" clId="{E6399521-C8F3-4078-B9C1-98F6F272657C}" dt="2022-07-02T22:01:35.186" v="260"/>
          <ac:spMkLst>
            <pc:docMk/>
            <pc:sldMk cId="3639718026" sldId="304"/>
            <ac:spMk id="52" creationId="{BDC58DEA-1307-4F44-AD47-E613D8B76A89}"/>
          </ac:spMkLst>
        </pc:spChg>
        <pc:spChg chg="del">
          <ac:chgData name="HUMA ARSHAD" userId="4dca611d-f8ad-43a8-9669-5fe10b5f0503" providerId="ADAL" clId="{E6399521-C8F3-4078-B9C1-98F6F272657C}" dt="2022-07-02T22:01:35.186" v="260"/>
          <ac:spMkLst>
            <pc:docMk/>
            <pc:sldMk cId="3639718026" sldId="304"/>
            <ac:spMk id="53" creationId="{C99B912D-1E4B-42AF-A2BE-CFEFEC916EE7}"/>
          </ac:spMkLst>
        </pc:spChg>
      </pc:sldChg>
      <pc:sldChg chg="addSp delSp modSp new mod">
        <pc:chgData name="HUMA ARSHAD" userId="4dca611d-f8ad-43a8-9669-5fe10b5f0503" providerId="ADAL" clId="{E6399521-C8F3-4078-B9C1-98F6F272657C}" dt="2022-07-02T22:06:18.154" v="294" actId="207"/>
        <pc:sldMkLst>
          <pc:docMk/>
          <pc:sldMk cId="1126591253" sldId="305"/>
        </pc:sldMkLst>
        <pc:spChg chg="mod">
          <ac:chgData name="HUMA ARSHAD" userId="4dca611d-f8ad-43a8-9669-5fe10b5f0503" providerId="ADAL" clId="{E6399521-C8F3-4078-B9C1-98F6F272657C}" dt="2022-07-02T22:06:18.154" v="294" actId="207"/>
          <ac:spMkLst>
            <pc:docMk/>
            <pc:sldMk cId="1126591253" sldId="305"/>
            <ac:spMk id="2" creationId="{083D7CAD-7CE9-A33F-1772-5319A234E0A5}"/>
          </ac:spMkLst>
        </pc:spChg>
        <pc:spChg chg="add del mod">
          <ac:chgData name="HUMA ARSHAD" userId="4dca611d-f8ad-43a8-9669-5fe10b5f0503" providerId="ADAL" clId="{E6399521-C8F3-4078-B9C1-98F6F272657C}" dt="2022-07-02T22:00:26.939" v="253" actId="21"/>
          <ac:spMkLst>
            <pc:docMk/>
            <pc:sldMk cId="1126591253" sldId="305"/>
            <ac:spMk id="3" creationId="{63F35A33-6A74-4AEC-6E73-B00837B0CB17}"/>
          </ac:spMkLst>
        </pc:spChg>
        <pc:spChg chg="add del mod">
          <ac:chgData name="HUMA ARSHAD" userId="4dca611d-f8ad-43a8-9669-5fe10b5f0503" providerId="ADAL" clId="{E6399521-C8F3-4078-B9C1-98F6F272657C}" dt="2022-07-02T22:00:16.257" v="252"/>
          <ac:spMkLst>
            <pc:docMk/>
            <pc:sldMk cId="1126591253" sldId="305"/>
            <ac:spMk id="5" creationId="{6BBB27DC-EFB6-0C67-5009-285ED3F59092}"/>
          </ac:spMkLst>
        </pc:spChg>
        <pc:spChg chg="add mod">
          <ac:chgData name="HUMA ARSHAD" userId="4dca611d-f8ad-43a8-9669-5fe10b5f0503" providerId="ADAL" clId="{E6399521-C8F3-4078-B9C1-98F6F272657C}" dt="2022-07-02T22:00:49.445" v="254"/>
          <ac:spMkLst>
            <pc:docMk/>
            <pc:sldMk cId="1126591253" sldId="305"/>
            <ac:spMk id="7" creationId="{BFD0ADB5-0D6B-1381-F86F-9D1777359C14}"/>
          </ac:spMkLst>
        </pc:spChg>
        <pc:graphicFrameChg chg="add del mod">
          <ac:chgData name="HUMA ARSHAD" userId="4dca611d-f8ad-43a8-9669-5fe10b5f0503" providerId="ADAL" clId="{E6399521-C8F3-4078-B9C1-98F6F272657C}" dt="2022-07-02T22:00:16.257" v="252"/>
          <ac:graphicFrameMkLst>
            <pc:docMk/>
            <pc:sldMk cId="1126591253" sldId="305"/>
            <ac:graphicFrameMk id="4" creationId="{D78436A7-2DCD-6AD4-2BF9-6FCCAFA0B7FE}"/>
          </ac:graphicFrameMkLst>
        </pc:graphicFrameChg>
        <pc:graphicFrameChg chg="add mod modGraphic">
          <ac:chgData name="HUMA ARSHAD" userId="4dca611d-f8ad-43a8-9669-5fe10b5f0503" providerId="ADAL" clId="{E6399521-C8F3-4078-B9C1-98F6F272657C}" dt="2022-07-02T22:05:38.969" v="292" actId="255"/>
          <ac:graphicFrameMkLst>
            <pc:docMk/>
            <pc:sldMk cId="1126591253" sldId="305"/>
            <ac:graphicFrameMk id="6" creationId="{830013B8-09B7-241E-2AE2-3B757FC2112A}"/>
          </ac:graphicFrameMkLst>
        </pc:graphicFrameChg>
      </pc:sldChg>
      <pc:sldChg chg="addSp delSp modSp new mod setBg setClrOvrMap">
        <pc:chgData name="HUMA ARSHAD" userId="4dca611d-f8ad-43a8-9669-5fe10b5f0503" providerId="ADAL" clId="{E6399521-C8F3-4078-B9C1-98F6F272657C}" dt="2022-07-02T22:12:36.098" v="358" actId="2711"/>
        <pc:sldMkLst>
          <pc:docMk/>
          <pc:sldMk cId="845833071" sldId="306"/>
        </pc:sldMkLst>
        <pc:spChg chg="mod">
          <ac:chgData name="HUMA ARSHAD" userId="4dca611d-f8ad-43a8-9669-5fe10b5f0503" providerId="ADAL" clId="{E6399521-C8F3-4078-B9C1-98F6F272657C}" dt="2022-07-02T22:12:36.098" v="358" actId="2711"/>
          <ac:spMkLst>
            <pc:docMk/>
            <pc:sldMk cId="845833071" sldId="306"/>
            <ac:spMk id="2" creationId="{0D052370-9D8A-A473-894A-FA4E5B03769F}"/>
          </ac:spMkLst>
        </pc:spChg>
        <pc:spChg chg="add del">
          <ac:chgData name="HUMA ARSHAD" userId="4dca611d-f8ad-43a8-9669-5fe10b5f0503" providerId="ADAL" clId="{E6399521-C8F3-4078-B9C1-98F6F272657C}" dt="2022-07-02T22:09:29.079" v="337" actId="26606"/>
          <ac:spMkLst>
            <pc:docMk/>
            <pc:sldMk cId="845833071" sldId="306"/>
            <ac:spMk id="7" creationId="{4AC0CD9D-7610-4620-93B4-798CCD9AB581}"/>
          </ac:spMkLst>
        </pc:spChg>
        <pc:spChg chg="add del">
          <ac:chgData name="HUMA ARSHAD" userId="4dca611d-f8ad-43a8-9669-5fe10b5f0503" providerId="ADAL" clId="{E6399521-C8F3-4078-B9C1-98F6F272657C}" dt="2022-07-02T22:09:04.725" v="333" actId="26606"/>
          <ac:spMkLst>
            <pc:docMk/>
            <pc:sldMk cId="845833071" sldId="306"/>
            <ac:spMk id="12" creationId="{4AC0CD9D-7610-4620-93B4-798CCD9AB581}"/>
          </ac:spMkLst>
        </pc:spChg>
        <pc:spChg chg="add del">
          <ac:chgData name="HUMA ARSHAD" userId="4dca611d-f8ad-43a8-9669-5fe10b5f0503" providerId="ADAL" clId="{E6399521-C8F3-4078-B9C1-98F6F272657C}" dt="2022-07-02T22:09:29.079" v="337" actId="26606"/>
          <ac:spMkLst>
            <pc:docMk/>
            <pc:sldMk cId="845833071" sldId="306"/>
            <ac:spMk id="13" creationId="{DE4D62F9-188E-4530-84C2-24BDEE4BEB82}"/>
          </ac:spMkLst>
        </pc:spChg>
        <pc:spChg chg="add del">
          <ac:chgData name="HUMA ARSHAD" userId="4dca611d-f8ad-43a8-9669-5fe10b5f0503" providerId="ADAL" clId="{E6399521-C8F3-4078-B9C1-98F6F272657C}" dt="2022-07-02T22:09:29.079" v="337" actId="26606"/>
          <ac:spMkLst>
            <pc:docMk/>
            <pc:sldMk cId="845833071" sldId="306"/>
            <ac:spMk id="15" creationId="{D27CF008-4B18-436D-B2D5-C1346C12438E}"/>
          </ac:spMkLst>
        </pc:spChg>
        <pc:spChg chg="add del">
          <ac:chgData name="HUMA ARSHAD" userId="4dca611d-f8ad-43a8-9669-5fe10b5f0503" providerId="ADAL" clId="{E6399521-C8F3-4078-B9C1-98F6F272657C}" dt="2022-07-02T22:09:29.079" v="337" actId="26606"/>
          <ac:spMkLst>
            <pc:docMk/>
            <pc:sldMk cId="845833071" sldId="306"/>
            <ac:spMk id="17" creationId="{CE22DAD8-5F67-4B73-ADA9-06EF381F7AD6}"/>
          </ac:spMkLst>
        </pc:spChg>
        <pc:spChg chg="add del">
          <ac:chgData name="HUMA ARSHAD" userId="4dca611d-f8ad-43a8-9669-5fe10b5f0503" providerId="ADAL" clId="{E6399521-C8F3-4078-B9C1-98F6F272657C}" dt="2022-07-02T22:09:04.725" v="333" actId="26606"/>
          <ac:spMkLst>
            <pc:docMk/>
            <pc:sldMk cId="845833071" sldId="306"/>
            <ac:spMk id="18" creationId="{DE4D62F9-188E-4530-84C2-24BDEE4BEB82}"/>
          </ac:spMkLst>
        </pc:spChg>
        <pc:spChg chg="add del">
          <ac:chgData name="HUMA ARSHAD" userId="4dca611d-f8ad-43a8-9669-5fe10b5f0503" providerId="ADAL" clId="{E6399521-C8F3-4078-B9C1-98F6F272657C}" dt="2022-07-02T22:09:29.079" v="337" actId="26606"/>
          <ac:spMkLst>
            <pc:docMk/>
            <pc:sldMk cId="845833071" sldId="306"/>
            <ac:spMk id="19" creationId="{E4F17063-EDA4-417B-946F-BA357F3B390D}"/>
          </ac:spMkLst>
        </pc:spChg>
        <pc:spChg chg="add del">
          <ac:chgData name="HUMA ARSHAD" userId="4dca611d-f8ad-43a8-9669-5fe10b5f0503" providerId="ADAL" clId="{E6399521-C8F3-4078-B9C1-98F6F272657C}" dt="2022-07-02T22:09:04.725" v="333" actId="26606"/>
          <ac:spMkLst>
            <pc:docMk/>
            <pc:sldMk cId="845833071" sldId="306"/>
            <ac:spMk id="20" creationId="{D27CF008-4B18-436D-B2D5-C1346C12438E}"/>
          </ac:spMkLst>
        </pc:spChg>
        <pc:spChg chg="add del">
          <ac:chgData name="HUMA ARSHAD" userId="4dca611d-f8ad-43a8-9669-5fe10b5f0503" providerId="ADAL" clId="{E6399521-C8F3-4078-B9C1-98F6F272657C}" dt="2022-07-02T22:09:29.079" v="337" actId="26606"/>
          <ac:spMkLst>
            <pc:docMk/>
            <pc:sldMk cId="845833071" sldId="306"/>
            <ac:spMk id="21" creationId="{D36F3EEA-55D4-4677-80E7-92D00B8F343B}"/>
          </ac:spMkLst>
        </pc:spChg>
        <pc:spChg chg="add del">
          <ac:chgData name="HUMA ARSHAD" userId="4dca611d-f8ad-43a8-9669-5fe10b5f0503" providerId="ADAL" clId="{E6399521-C8F3-4078-B9C1-98F6F272657C}" dt="2022-07-02T22:09:04.725" v="333" actId="26606"/>
          <ac:spMkLst>
            <pc:docMk/>
            <pc:sldMk cId="845833071" sldId="306"/>
            <ac:spMk id="22" creationId="{CE22DAD8-5F67-4B73-ADA9-06EF381F7AD6}"/>
          </ac:spMkLst>
        </pc:spChg>
        <pc:spChg chg="add del">
          <ac:chgData name="HUMA ARSHAD" userId="4dca611d-f8ad-43a8-9669-5fe10b5f0503" providerId="ADAL" clId="{E6399521-C8F3-4078-B9C1-98F6F272657C}" dt="2022-07-02T22:09:04.725" v="333" actId="26606"/>
          <ac:spMkLst>
            <pc:docMk/>
            <pc:sldMk cId="845833071" sldId="306"/>
            <ac:spMk id="24" creationId="{E4F17063-EDA4-417B-946F-BA357F3B390D}"/>
          </ac:spMkLst>
        </pc:spChg>
        <pc:spChg chg="add del">
          <ac:chgData name="HUMA ARSHAD" userId="4dca611d-f8ad-43a8-9669-5fe10b5f0503" providerId="ADAL" clId="{E6399521-C8F3-4078-B9C1-98F6F272657C}" dt="2022-07-02T22:09:04.725" v="333" actId="26606"/>
          <ac:spMkLst>
            <pc:docMk/>
            <pc:sldMk cId="845833071" sldId="306"/>
            <ac:spMk id="26" creationId="{D36F3EEA-55D4-4677-80E7-92D00B8F343B}"/>
          </ac:spMkLst>
        </pc:spChg>
        <pc:spChg chg="add del">
          <ac:chgData name="HUMA ARSHAD" userId="4dca611d-f8ad-43a8-9669-5fe10b5f0503" providerId="ADAL" clId="{E6399521-C8F3-4078-B9C1-98F6F272657C}" dt="2022-07-02T22:11:11.887" v="352" actId="26606"/>
          <ac:spMkLst>
            <pc:docMk/>
            <pc:sldMk cId="845833071" sldId="306"/>
            <ac:spMk id="27" creationId="{4AC0CD9D-7610-4620-93B4-798CCD9AB581}"/>
          </ac:spMkLst>
        </pc:spChg>
        <pc:spChg chg="add del">
          <ac:chgData name="HUMA ARSHAD" userId="4dca611d-f8ad-43a8-9669-5fe10b5f0503" providerId="ADAL" clId="{E6399521-C8F3-4078-B9C1-98F6F272657C}" dt="2022-07-02T22:11:11.887" v="352" actId="26606"/>
          <ac:spMkLst>
            <pc:docMk/>
            <pc:sldMk cId="845833071" sldId="306"/>
            <ac:spMk id="30" creationId="{DE4D62F9-188E-4530-84C2-24BDEE4BEB82}"/>
          </ac:spMkLst>
        </pc:spChg>
        <pc:spChg chg="add del">
          <ac:chgData name="HUMA ARSHAD" userId="4dca611d-f8ad-43a8-9669-5fe10b5f0503" providerId="ADAL" clId="{E6399521-C8F3-4078-B9C1-98F6F272657C}" dt="2022-07-02T22:11:11.887" v="352" actId="26606"/>
          <ac:spMkLst>
            <pc:docMk/>
            <pc:sldMk cId="845833071" sldId="306"/>
            <ac:spMk id="31" creationId="{757B325C-3E35-45CF-9D07-3BCB281F3B9C}"/>
          </ac:spMkLst>
        </pc:spChg>
        <pc:spChg chg="add del">
          <ac:chgData name="HUMA ARSHAD" userId="4dca611d-f8ad-43a8-9669-5fe10b5f0503" providerId="ADAL" clId="{E6399521-C8F3-4078-B9C1-98F6F272657C}" dt="2022-07-02T22:11:11.887" v="352" actId="26606"/>
          <ac:spMkLst>
            <pc:docMk/>
            <pc:sldMk cId="845833071" sldId="306"/>
            <ac:spMk id="32" creationId="{C24BEC42-AFF3-40D1-93A2-A27A42E1E23C}"/>
          </ac:spMkLst>
        </pc:spChg>
        <pc:spChg chg="add del">
          <ac:chgData name="HUMA ARSHAD" userId="4dca611d-f8ad-43a8-9669-5fe10b5f0503" providerId="ADAL" clId="{E6399521-C8F3-4078-B9C1-98F6F272657C}" dt="2022-07-02T22:11:11.887" v="352" actId="26606"/>
          <ac:spMkLst>
            <pc:docMk/>
            <pc:sldMk cId="845833071" sldId="306"/>
            <ac:spMk id="33" creationId="{608F427C-1EC9-4280-9367-F2B3AA063E82}"/>
          </ac:spMkLst>
        </pc:spChg>
        <pc:spChg chg="add del">
          <ac:chgData name="HUMA ARSHAD" userId="4dca611d-f8ad-43a8-9669-5fe10b5f0503" providerId="ADAL" clId="{E6399521-C8F3-4078-B9C1-98F6F272657C}" dt="2022-07-02T22:11:11.887" v="352" actId="26606"/>
          <ac:spMkLst>
            <pc:docMk/>
            <pc:sldMk cId="845833071" sldId="306"/>
            <ac:spMk id="34" creationId="{F98810A7-E114-447A-A7D6-69B27CFB5650}"/>
          </ac:spMkLst>
        </pc:spChg>
        <pc:spChg chg="add">
          <ac:chgData name="HUMA ARSHAD" userId="4dca611d-f8ad-43a8-9669-5fe10b5f0503" providerId="ADAL" clId="{E6399521-C8F3-4078-B9C1-98F6F272657C}" dt="2022-07-02T22:11:11.887" v="352" actId="26606"/>
          <ac:spMkLst>
            <pc:docMk/>
            <pc:sldMk cId="845833071" sldId="306"/>
            <ac:spMk id="43" creationId="{4AC0CD9D-7610-4620-93B4-798CCD9AB581}"/>
          </ac:spMkLst>
        </pc:spChg>
        <pc:spChg chg="add">
          <ac:chgData name="HUMA ARSHAD" userId="4dca611d-f8ad-43a8-9669-5fe10b5f0503" providerId="ADAL" clId="{E6399521-C8F3-4078-B9C1-98F6F272657C}" dt="2022-07-02T22:11:11.887" v="352" actId="26606"/>
          <ac:spMkLst>
            <pc:docMk/>
            <pc:sldMk cId="845833071" sldId="306"/>
            <ac:spMk id="49" creationId="{DE4D62F9-188E-4530-84C2-24BDEE4BEB82}"/>
          </ac:spMkLst>
        </pc:spChg>
        <pc:spChg chg="add">
          <ac:chgData name="HUMA ARSHAD" userId="4dca611d-f8ad-43a8-9669-5fe10b5f0503" providerId="ADAL" clId="{E6399521-C8F3-4078-B9C1-98F6F272657C}" dt="2022-07-02T22:11:11.887" v="352" actId="26606"/>
          <ac:spMkLst>
            <pc:docMk/>
            <pc:sldMk cId="845833071" sldId="306"/>
            <ac:spMk id="51" creationId="{D27CF008-4B18-436D-B2D5-C1346C12438E}"/>
          </ac:spMkLst>
        </pc:spChg>
        <pc:spChg chg="add">
          <ac:chgData name="HUMA ARSHAD" userId="4dca611d-f8ad-43a8-9669-5fe10b5f0503" providerId="ADAL" clId="{E6399521-C8F3-4078-B9C1-98F6F272657C}" dt="2022-07-02T22:11:11.887" v="352" actId="26606"/>
          <ac:spMkLst>
            <pc:docMk/>
            <pc:sldMk cId="845833071" sldId="306"/>
            <ac:spMk id="53" creationId="{CE22DAD8-5F67-4B73-ADA9-06EF381F7AD6}"/>
          </ac:spMkLst>
        </pc:spChg>
        <pc:spChg chg="add">
          <ac:chgData name="HUMA ARSHAD" userId="4dca611d-f8ad-43a8-9669-5fe10b5f0503" providerId="ADAL" clId="{E6399521-C8F3-4078-B9C1-98F6F272657C}" dt="2022-07-02T22:11:11.887" v="352" actId="26606"/>
          <ac:spMkLst>
            <pc:docMk/>
            <pc:sldMk cId="845833071" sldId="306"/>
            <ac:spMk id="55" creationId="{E4F17063-EDA4-417B-946F-BA357F3B390D}"/>
          </ac:spMkLst>
        </pc:spChg>
        <pc:spChg chg="add">
          <ac:chgData name="HUMA ARSHAD" userId="4dca611d-f8ad-43a8-9669-5fe10b5f0503" providerId="ADAL" clId="{E6399521-C8F3-4078-B9C1-98F6F272657C}" dt="2022-07-02T22:11:11.887" v="352" actId="26606"/>
          <ac:spMkLst>
            <pc:docMk/>
            <pc:sldMk cId="845833071" sldId="306"/>
            <ac:spMk id="57" creationId="{D36F3EEA-55D4-4677-80E7-92D00B8F343B}"/>
          </ac:spMkLst>
        </pc:spChg>
        <pc:graphicFrameChg chg="add mod modGraphic">
          <ac:chgData name="HUMA ARSHAD" userId="4dca611d-f8ad-43a8-9669-5fe10b5f0503" providerId="ADAL" clId="{E6399521-C8F3-4078-B9C1-98F6F272657C}" dt="2022-07-02T22:12:20.124" v="357" actId="113"/>
          <ac:graphicFrameMkLst>
            <pc:docMk/>
            <pc:sldMk cId="845833071" sldId="306"/>
            <ac:graphicFrameMk id="3" creationId="{9B6C24D0-6EB3-3DF3-FAF0-70CDB8C59C7E}"/>
          </ac:graphicFrameMkLst>
        </pc:graphicFrameChg>
        <pc:picChg chg="add del">
          <ac:chgData name="HUMA ARSHAD" userId="4dca611d-f8ad-43a8-9669-5fe10b5f0503" providerId="ADAL" clId="{E6399521-C8F3-4078-B9C1-98F6F272657C}" dt="2022-07-02T22:09:29.079" v="337" actId="26606"/>
          <ac:picMkLst>
            <pc:docMk/>
            <pc:sldMk cId="845833071" sldId="306"/>
            <ac:picMk id="5" creationId="{41B68C77-138E-4BF7-A276-BD0C78A4219F}"/>
          </ac:picMkLst>
        </pc:picChg>
        <pc:picChg chg="add del">
          <ac:chgData name="HUMA ARSHAD" userId="4dca611d-f8ad-43a8-9669-5fe10b5f0503" providerId="ADAL" clId="{E6399521-C8F3-4078-B9C1-98F6F272657C}" dt="2022-07-02T22:09:29.079" v="337" actId="26606"/>
          <ac:picMkLst>
            <pc:docMk/>
            <pc:sldMk cId="845833071" sldId="306"/>
            <ac:picMk id="6" creationId="{7C268552-D473-46ED-B1B8-422042C4DEF1}"/>
          </ac:picMkLst>
        </pc:picChg>
        <pc:picChg chg="add del">
          <ac:chgData name="HUMA ARSHAD" userId="4dca611d-f8ad-43a8-9669-5fe10b5f0503" providerId="ADAL" clId="{E6399521-C8F3-4078-B9C1-98F6F272657C}" dt="2022-07-02T22:09:04.725" v="333" actId="26606"/>
          <ac:picMkLst>
            <pc:docMk/>
            <pc:sldMk cId="845833071" sldId="306"/>
            <ac:picMk id="8" creationId="{41B68C77-138E-4BF7-A276-BD0C78A4219F}"/>
          </ac:picMkLst>
        </pc:picChg>
        <pc:picChg chg="add del">
          <ac:chgData name="HUMA ARSHAD" userId="4dca611d-f8ad-43a8-9669-5fe10b5f0503" providerId="ADAL" clId="{E6399521-C8F3-4078-B9C1-98F6F272657C}" dt="2022-07-02T22:09:29.079" v="337" actId="26606"/>
          <ac:picMkLst>
            <pc:docMk/>
            <pc:sldMk cId="845833071" sldId="306"/>
            <ac:picMk id="9" creationId="{B9238B3E-24AA-439A-B527-6C5DF6D72145}"/>
          </ac:picMkLst>
        </pc:picChg>
        <pc:picChg chg="add del">
          <ac:chgData name="HUMA ARSHAD" userId="4dca611d-f8ad-43a8-9669-5fe10b5f0503" providerId="ADAL" clId="{E6399521-C8F3-4078-B9C1-98F6F272657C}" dt="2022-07-02T22:09:04.725" v="333" actId="26606"/>
          <ac:picMkLst>
            <pc:docMk/>
            <pc:sldMk cId="845833071" sldId="306"/>
            <ac:picMk id="10" creationId="{7C268552-D473-46ED-B1B8-422042C4DEF1}"/>
          </ac:picMkLst>
        </pc:picChg>
        <pc:picChg chg="add del">
          <ac:chgData name="HUMA ARSHAD" userId="4dca611d-f8ad-43a8-9669-5fe10b5f0503" providerId="ADAL" clId="{E6399521-C8F3-4078-B9C1-98F6F272657C}" dt="2022-07-02T22:09:29.079" v="337" actId="26606"/>
          <ac:picMkLst>
            <pc:docMk/>
            <pc:sldMk cId="845833071" sldId="306"/>
            <ac:picMk id="11" creationId="{69F01145-BEA3-4CBF-AA21-10077B948CA8}"/>
          </ac:picMkLst>
        </pc:picChg>
        <pc:picChg chg="add del">
          <ac:chgData name="HUMA ARSHAD" userId="4dca611d-f8ad-43a8-9669-5fe10b5f0503" providerId="ADAL" clId="{E6399521-C8F3-4078-B9C1-98F6F272657C}" dt="2022-07-02T22:09:04.725" v="333" actId="26606"/>
          <ac:picMkLst>
            <pc:docMk/>
            <pc:sldMk cId="845833071" sldId="306"/>
            <ac:picMk id="14" creationId="{B9238B3E-24AA-439A-B527-6C5DF6D72145}"/>
          </ac:picMkLst>
        </pc:picChg>
        <pc:picChg chg="add del">
          <ac:chgData name="HUMA ARSHAD" userId="4dca611d-f8ad-43a8-9669-5fe10b5f0503" providerId="ADAL" clId="{E6399521-C8F3-4078-B9C1-98F6F272657C}" dt="2022-07-02T22:09:04.725" v="333" actId="26606"/>
          <ac:picMkLst>
            <pc:docMk/>
            <pc:sldMk cId="845833071" sldId="306"/>
            <ac:picMk id="16" creationId="{69F01145-BEA3-4CBF-AA21-10077B948CA8}"/>
          </ac:picMkLst>
        </pc:picChg>
        <pc:picChg chg="add del">
          <ac:chgData name="HUMA ARSHAD" userId="4dca611d-f8ad-43a8-9669-5fe10b5f0503" providerId="ADAL" clId="{E6399521-C8F3-4078-B9C1-98F6F272657C}" dt="2022-07-02T22:11:11.887" v="352" actId="26606"/>
          <ac:picMkLst>
            <pc:docMk/>
            <pc:sldMk cId="845833071" sldId="306"/>
            <ac:picMk id="23" creationId="{41B68C77-138E-4BF7-A276-BD0C78A4219F}"/>
          </ac:picMkLst>
        </pc:picChg>
        <pc:picChg chg="add del">
          <ac:chgData name="HUMA ARSHAD" userId="4dca611d-f8ad-43a8-9669-5fe10b5f0503" providerId="ADAL" clId="{E6399521-C8F3-4078-B9C1-98F6F272657C}" dt="2022-07-02T22:11:11.887" v="352" actId="26606"/>
          <ac:picMkLst>
            <pc:docMk/>
            <pc:sldMk cId="845833071" sldId="306"/>
            <ac:picMk id="25" creationId="{7C268552-D473-46ED-B1B8-422042C4DEF1}"/>
          </ac:picMkLst>
        </pc:picChg>
        <pc:picChg chg="add del">
          <ac:chgData name="HUMA ARSHAD" userId="4dca611d-f8ad-43a8-9669-5fe10b5f0503" providerId="ADAL" clId="{E6399521-C8F3-4078-B9C1-98F6F272657C}" dt="2022-07-02T22:11:11.887" v="352" actId="26606"/>
          <ac:picMkLst>
            <pc:docMk/>
            <pc:sldMk cId="845833071" sldId="306"/>
            <ac:picMk id="28" creationId="{B9238B3E-24AA-439A-B527-6C5DF6D72145}"/>
          </ac:picMkLst>
        </pc:picChg>
        <pc:picChg chg="add del">
          <ac:chgData name="HUMA ARSHAD" userId="4dca611d-f8ad-43a8-9669-5fe10b5f0503" providerId="ADAL" clId="{E6399521-C8F3-4078-B9C1-98F6F272657C}" dt="2022-07-02T22:11:11.887" v="352" actId="26606"/>
          <ac:picMkLst>
            <pc:docMk/>
            <pc:sldMk cId="845833071" sldId="306"/>
            <ac:picMk id="29" creationId="{69F01145-BEA3-4CBF-AA21-10077B948CA8}"/>
          </ac:picMkLst>
        </pc:picChg>
        <pc:picChg chg="add">
          <ac:chgData name="HUMA ARSHAD" userId="4dca611d-f8ad-43a8-9669-5fe10b5f0503" providerId="ADAL" clId="{E6399521-C8F3-4078-B9C1-98F6F272657C}" dt="2022-07-02T22:11:11.887" v="352" actId="26606"/>
          <ac:picMkLst>
            <pc:docMk/>
            <pc:sldMk cId="845833071" sldId="306"/>
            <ac:picMk id="39" creationId="{41B68C77-138E-4BF7-A276-BD0C78A4219F}"/>
          </ac:picMkLst>
        </pc:picChg>
        <pc:picChg chg="add">
          <ac:chgData name="HUMA ARSHAD" userId="4dca611d-f8ad-43a8-9669-5fe10b5f0503" providerId="ADAL" clId="{E6399521-C8F3-4078-B9C1-98F6F272657C}" dt="2022-07-02T22:11:11.887" v="352" actId="26606"/>
          <ac:picMkLst>
            <pc:docMk/>
            <pc:sldMk cId="845833071" sldId="306"/>
            <ac:picMk id="41" creationId="{7C268552-D473-46ED-B1B8-422042C4DEF1}"/>
          </ac:picMkLst>
        </pc:picChg>
        <pc:picChg chg="add">
          <ac:chgData name="HUMA ARSHAD" userId="4dca611d-f8ad-43a8-9669-5fe10b5f0503" providerId="ADAL" clId="{E6399521-C8F3-4078-B9C1-98F6F272657C}" dt="2022-07-02T22:11:11.887" v="352" actId="26606"/>
          <ac:picMkLst>
            <pc:docMk/>
            <pc:sldMk cId="845833071" sldId="306"/>
            <ac:picMk id="45" creationId="{B9238B3E-24AA-439A-B527-6C5DF6D72145}"/>
          </ac:picMkLst>
        </pc:picChg>
        <pc:picChg chg="add">
          <ac:chgData name="HUMA ARSHAD" userId="4dca611d-f8ad-43a8-9669-5fe10b5f0503" providerId="ADAL" clId="{E6399521-C8F3-4078-B9C1-98F6F272657C}" dt="2022-07-02T22:11:11.887" v="352" actId="26606"/>
          <ac:picMkLst>
            <pc:docMk/>
            <pc:sldMk cId="845833071" sldId="306"/>
            <ac:picMk id="47" creationId="{69F01145-BEA3-4CBF-AA21-10077B948CA8}"/>
          </ac:picMkLst>
        </pc:picChg>
      </pc:sldChg>
      <pc:sldChg chg="new del">
        <pc:chgData name="HUMA ARSHAD" userId="4dca611d-f8ad-43a8-9669-5fe10b5f0503" providerId="ADAL" clId="{E6399521-C8F3-4078-B9C1-98F6F272657C}" dt="2022-07-02T22:07:00.265" v="297" actId="2696"/>
        <pc:sldMkLst>
          <pc:docMk/>
          <pc:sldMk cId="876557229" sldId="306"/>
        </pc:sldMkLst>
      </pc:sldChg>
      <pc:sldChg chg="modSp new del mod">
        <pc:chgData name="HUMA ARSHAD" userId="4dca611d-f8ad-43a8-9669-5fe10b5f0503" providerId="ADAL" clId="{E6399521-C8F3-4078-B9C1-98F6F272657C}" dt="2022-07-02T22:19:30.865" v="556" actId="2696"/>
        <pc:sldMkLst>
          <pc:docMk/>
          <pc:sldMk cId="676551425" sldId="307"/>
        </pc:sldMkLst>
        <pc:spChg chg="mod">
          <ac:chgData name="HUMA ARSHAD" userId="4dca611d-f8ad-43a8-9669-5fe10b5f0503" providerId="ADAL" clId="{E6399521-C8F3-4078-B9C1-98F6F272657C}" dt="2022-07-02T22:19:08.207" v="552" actId="20577"/>
          <ac:spMkLst>
            <pc:docMk/>
            <pc:sldMk cId="676551425" sldId="307"/>
            <ac:spMk id="2" creationId="{8B7BC4A0-9125-4F8B-5B7E-4F9FD511F5FF}"/>
          </ac:spMkLst>
        </pc:spChg>
      </pc:sldChg>
      <pc:sldChg chg="new del">
        <pc:chgData name="HUMA ARSHAD" userId="4dca611d-f8ad-43a8-9669-5fe10b5f0503" providerId="ADAL" clId="{E6399521-C8F3-4078-B9C1-98F6F272657C}" dt="2022-07-02T22:19:37.599" v="557" actId="2696"/>
        <pc:sldMkLst>
          <pc:docMk/>
          <pc:sldMk cId="456464615" sldId="308"/>
        </pc:sldMkLst>
      </pc:sldChg>
      <pc:sldChg chg="addSp modSp new mod">
        <pc:chgData name="HUMA ARSHAD" userId="4dca611d-f8ad-43a8-9669-5fe10b5f0503" providerId="ADAL" clId="{E6399521-C8F3-4078-B9C1-98F6F272657C}" dt="2022-07-02T22:53:00.766" v="1057" actId="207"/>
        <pc:sldMkLst>
          <pc:docMk/>
          <pc:sldMk cId="1650063024" sldId="309"/>
        </pc:sldMkLst>
        <pc:spChg chg="mod">
          <ac:chgData name="HUMA ARSHAD" userId="4dca611d-f8ad-43a8-9669-5fe10b5f0503" providerId="ADAL" clId="{E6399521-C8F3-4078-B9C1-98F6F272657C}" dt="2022-07-02T22:25:01.660" v="602" actId="207"/>
          <ac:spMkLst>
            <pc:docMk/>
            <pc:sldMk cId="1650063024" sldId="309"/>
            <ac:spMk id="2" creationId="{B8079D5C-8528-8DC3-D397-46339D2A41AF}"/>
          </ac:spMkLst>
        </pc:spChg>
        <pc:spChg chg="mod">
          <ac:chgData name="HUMA ARSHAD" userId="4dca611d-f8ad-43a8-9669-5fe10b5f0503" providerId="ADAL" clId="{E6399521-C8F3-4078-B9C1-98F6F272657C}" dt="2022-07-02T22:20:34.240" v="572" actId="14100"/>
          <ac:spMkLst>
            <pc:docMk/>
            <pc:sldMk cId="1650063024" sldId="309"/>
            <ac:spMk id="3" creationId="{2B113683-ED67-9FDA-8BD1-D0018AE59CBA}"/>
          </ac:spMkLst>
        </pc:spChg>
        <pc:graphicFrameChg chg="add mod modGraphic">
          <ac:chgData name="HUMA ARSHAD" userId="4dca611d-f8ad-43a8-9669-5fe10b5f0503" providerId="ADAL" clId="{E6399521-C8F3-4078-B9C1-98F6F272657C}" dt="2022-07-02T22:53:00.766" v="1057" actId="207"/>
          <ac:graphicFrameMkLst>
            <pc:docMk/>
            <pc:sldMk cId="1650063024" sldId="309"/>
            <ac:graphicFrameMk id="4" creationId="{57D02A7E-F470-5640-FE10-F3F520D6C46F}"/>
          </ac:graphicFrameMkLst>
        </pc:graphicFrameChg>
        <pc:graphicFrameChg chg="add mod modGraphic">
          <ac:chgData name="HUMA ARSHAD" userId="4dca611d-f8ad-43a8-9669-5fe10b5f0503" providerId="ADAL" clId="{E6399521-C8F3-4078-B9C1-98F6F272657C}" dt="2022-07-02T22:24:40.724" v="601" actId="1076"/>
          <ac:graphicFrameMkLst>
            <pc:docMk/>
            <pc:sldMk cId="1650063024" sldId="309"/>
            <ac:graphicFrameMk id="5" creationId="{C1B4D685-471C-6387-B7CE-126673BC71DB}"/>
          </ac:graphicFrameMkLst>
        </pc:graphicFrameChg>
      </pc:sldChg>
      <pc:sldChg chg="addSp delSp modSp new del mod setBg setClrOvrMap">
        <pc:chgData name="HUMA ARSHAD" userId="4dca611d-f8ad-43a8-9669-5fe10b5f0503" providerId="ADAL" clId="{E6399521-C8F3-4078-B9C1-98F6F272657C}" dt="2022-07-02T22:39:52.075" v="796" actId="2696"/>
        <pc:sldMkLst>
          <pc:docMk/>
          <pc:sldMk cId="3795526544" sldId="310"/>
        </pc:sldMkLst>
        <pc:spChg chg="mod">
          <ac:chgData name="HUMA ARSHAD" userId="4dca611d-f8ad-43a8-9669-5fe10b5f0503" providerId="ADAL" clId="{E6399521-C8F3-4078-B9C1-98F6F272657C}" dt="2022-07-02T22:29:11.411" v="627" actId="20577"/>
          <ac:spMkLst>
            <pc:docMk/>
            <pc:sldMk cId="3795526544" sldId="310"/>
            <ac:spMk id="2" creationId="{A65A0081-1570-9255-F9E4-6481006ABC8E}"/>
          </ac:spMkLst>
        </pc:spChg>
        <pc:spChg chg="add del mod">
          <ac:chgData name="HUMA ARSHAD" userId="4dca611d-f8ad-43a8-9669-5fe10b5f0503" providerId="ADAL" clId="{E6399521-C8F3-4078-B9C1-98F6F272657C}" dt="2022-07-02T22:26:38.577" v="617"/>
          <ac:spMkLst>
            <pc:docMk/>
            <pc:sldMk cId="3795526544" sldId="310"/>
            <ac:spMk id="4" creationId="{E20458E2-01C5-2E64-CC2C-453AF9A516ED}"/>
          </ac:spMkLst>
        </pc:spChg>
        <pc:spChg chg="add del">
          <ac:chgData name="HUMA ARSHAD" userId="4dca611d-f8ad-43a8-9669-5fe10b5f0503" providerId="ADAL" clId="{E6399521-C8F3-4078-B9C1-98F6F272657C}" dt="2022-07-02T22:27:05.350" v="620" actId="26606"/>
          <ac:spMkLst>
            <pc:docMk/>
            <pc:sldMk cId="3795526544" sldId="310"/>
            <ac:spMk id="14" creationId="{4AC0CD9D-7610-4620-93B4-798CCD9AB581}"/>
          </ac:spMkLst>
        </pc:spChg>
        <pc:spChg chg="add del">
          <ac:chgData name="HUMA ARSHAD" userId="4dca611d-f8ad-43a8-9669-5fe10b5f0503" providerId="ADAL" clId="{E6399521-C8F3-4078-B9C1-98F6F272657C}" dt="2022-07-02T22:27:05.350" v="620" actId="26606"/>
          <ac:spMkLst>
            <pc:docMk/>
            <pc:sldMk cId="3795526544" sldId="310"/>
            <ac:spMk id="20" creationId="{DE4D62F9-188E-4530-84C2-24BDEE4BEB82}"/>
          </ac:spMkLst>
        </pc:spChg>
        <pc:spChg chg="add del">
          <ac:chgData name="HUMA ARSHAD" userId="4dca611d-f8ad-43a8-9669-5fe10b5f0503" providerId="ADAL" clId="{E6399521-C8F3-4078-B9C1-98F6F272657C}" dt="2022-07-02T22:27:05.350" v="620" actId="26606"/>
          <ac:spMkLst>
            <pc:docMk/>
            <pc:sldMk cId="3795526544" sldId="310"/>
            <ac:spMk id="22" creationId="{D67CA421-FA2B-47ED-A101-F8BBEBB2976B}"/>
          </ac:spMkLst>
        </pc:spChg>
        <pc:spChg chg="add del">
          <ac:chgData name="HUMA ARSHAD" userId="4dca611d-f8ad-43a8-9669-5fe10b5f0503" providerId="ADAL" clId="{E6399521-C8F3-4078-B9C1-98F6F272657C}" dt="2022-07-02T22:27:05.350" v="620" actId="26606"/>
          <ac:spMkLst>
            <pc:docMk/>
            <pc:sldMk cId="3795526544" sldId="310"/>
            <ac:spMk id="24" creationId="{12425D82-CD5E-45A4-9542-70951E59F2D1}"/>
          </ac:spMkLst>
        </pc:spChg>
        <pc:spChg chg="add del">
          <ac:chgData name="HUMA ARSHAD" userId="4dca611d-f8ad-43a8-9669-5fe10b5f0503" providerId="ADAL" clId="{E6399521-C8F3-4078-B9C1-98F6F272657C}" dt="2022-07-02T22:27:05.350" v="620" actId="26606"/>
          <ac:spMkLst>
            <pc:docMk/>
            <pc:sldMk cId="3795526544" sldId="310"/>
            <ac:spMk id="26" creationId="{221DB897-A621-4D5F-AC81-91199AC4370E}"/>
          </ac:spMkLst>
        </pc:spChg>
        <pc:graphicFrameChg chg="add del mod">
          <ac:chgData name="HUMA ARSHAD" userId="4dca611d-f8ad-43a8-9669-5fe10b5f0503" providerId="ADAL" clId="{E6399521-C8F3-4078-B9C1-98F6F272657C}" dt="2022-07-02T22:26:38.577" v="617"/>
          <ac:graphicFrameMkLst>
            <pc:docMk/>
            <pc:sldMk cId="3795526544" sldId="310"/>
            <ac:graphicFrameMk id="3" creationId="{8E24E372-7EEE-E79D-7C4D-E6C8CDCDB03F}"/>
          </ac:graphicFrameMkLst>
        </pc:graphicFrameChg>
        <pc:graphicFrameChg chg="add mod">
          <ac:chgData name="HUMA ARSHAD" userId="4dca611d-f8ad-43a8-9669-5fe10b5f0503" providerId="ADAL" clId="{E6399521-C8F3-4078-B9C1-98F6F272657C}" dt="2022-07-02T22:27:58.470" v="624" actId="1076"/>
          <ac:graphicFrameMkLst>
            <pc:docMk/>
            <pc:sldMk cId="3795526544" sldId="310"/>
            <ac:graphicFrameMk id="5" creationId="{E3638866-CD19-FBE4-FE75-8F515B3C7140}"/>
          </ac:graphicFrameMkLst>
        </pc:graphicFrameChg>
        <pc:graphicFrameChg chg="add mod">
          <ac:chgData name="HUMA ARSHAD" userId="4dca611d-f8ad-43a8-9669-5fe10b5f0503" providerId="ADAL" clId="{E6399521-C8F3-4078-B9C1-98F6F272657C}" dt="2022-07-02T22:27:44.533" v="623" actId="1076"/>
          <ac:graphicFrameMkLst>
            <pc:docMk/>
            <pc:sldMk cId="3795526544" sldId="310"/>
            <ac:graphicFrameMk id="6" creationId="{026BA1F1-8A4F-CAC3-DEFE-410CD2D5784F}"/>
          </ac:graphicFrameMkLst>
        </pc:graphicFrameChg>
        <pc:picChg chg="add del">
          <ac:chgData name="HUMA ARSHAD" userId="4dca611d-f8ad-43a8-9669-5fe10b5f0503" providerId="ADAL" clId="{E6399521-C8F3-4078-B9C1-98F6F272657C}" dt="2022-07-02T22:27:05.350" v="620" actId="26606"/>
          <ac:picMkLst>
            <pc:docMk/>
            <pc:sldMk cId="3795526544" sldId="310"/>
            <ac:picMk id="10" creationId="{41B68C77-138E-4BF7-A276-BD0C78A4219F}"/>
          </ac:picMkLst>
        </pc:picChg>
        <pc:picChg chg="add del">
          <ac:chgData name="HUMA ARSHAD" userId="4dca611d-f8ad-43a8-9669-5fe10b5f0503" providerId="ADAL" clId="{E6399521-C8F3-4078-B9C1-98F6F272657C}" dt="2022-07-02T22:27:05.350" v="620" actId="26606"/>
          <ac:picMkLst>
            <pc:docMk/>
            <pc:sldMk cId="3795526544" sldId="310"/>
            <ac:picMk id="12" creationId="{7C268552-D473-46ED-B1B8-422042C4DEF1}"/>
          </ac:picMkLst>
        </pc:picChg>
        <pc:picChg chg="add del">
          <ac:chgData name="HUMA ARSHAD" userId="4dca611d-f8ad-43a8-9669-5fe10b5f0503" providerId="ADAL" clId="{E6399521-C8F3-4078-B9C1-98F6F272657C}" dt="2022-07-02T22:27:05.350" v="620" actId="26606"/>
          <ac:picMkLst>
            <pc:docMk/>
            <pc:sldMk cId="3795526544" sldId="310"/>
            <ac:picMk id="16" creationId="{B9238B3E-24AA-439A-B527-6C5DF6D72145}"/>
          </ac:picMkLst>
        </pc:picChg>
        <pc:picChg chg="add del">
          <ac:chgData name="HUMA ARSHAD" userId="4dca611d-f8ad-43a8-9669-5fe10b5f0503" providerId="ADAL" clId="{E6399521-C8F3-4078-B9C1-98F6F272657C}" dt="2022-07-02T22:27:05.350" v="620" actId="26606"/>
          <ac:picMkLst>
            <pc:docMk/>
            <pc:sldMk cId="3795526544" sldId="310"/>
            <ac:picMk id="18" creationId="{69F01145-BEA3-4CBF-AA21-10077B948CA8}"/>
          </ac:picMkLst>
        </pc:picChg>
      </pc:sldChg>
      <pc:sldChg chg="addSp delSp modSp new mod">
        <pc:chgData name="HUMA ARSHAD" userId="4dca611d-f8ad-43a8-9669-5fe10b5f0503" providerId="ADAL" clId="{E6399521-C8F3-4078-B9C1-98F6F272657C}" dt="2022-07-02T22:42:04.049" v="827" actId="14734"/>
        <pc:sldMkLst>
          <pc:docMk/>
          <pc:sldMk cId="1512651851" sldId="311"/>
        </pc:sldMkLst>
        <pc:spChg chg="mod">
          <ac:chgData name="HUMA ARSHAD" userId="4dca611d-f8ad-43a8-9669-5fe10b5f0503" providerId="ADAL" clId="{E6399521-C8F3-4078-B9C1-98F6F272657C}" dt="2022-07-02T22:29:58.542" v="631" actId="14100"/>
          <ac:spMkLst>
            <pc:docMk/>
            <pc:sldMk cId="1512651851" sldId="311"/>
            <ac:spMk id="2" creationId="{B63C0042-0F18-F582-4FA7-453FADF57FC9}"/>
          </ac:spMkLst>
        </pc:spChg>
        <pc:spChg chg="mod">
          <ac:chgData name="HUMA ARSHAD" userId="4dca611d-f8ad-43a8-9669-5fe10b5f0503" providerId="ADAL" clId="{E6399521-C8F3-4078-B9C1-98F6F272657C}" dt="2022-07-02T22:31:26.237" v="702" actId="20577"/>
          <ac:spMkLst>
            <pc:docMk/>
            <pc:sldMk cId="1512651851" sldId="311"/>
            <ac:spMk id="3" creationId="{2C8647AD-4A9C-7410-589A-F864A29F1D7B}"/>
          </ac:spMkLst>
        </pc:spChg>
        <pc:graphicFrameChg chg="add del mod">
          <ac:chgData name="HUMA ARSHAD" userId="4dca611d-f8ad-43a8-9669-5fe10b5f0503" providerId="ADAL" clId="{E6399521-C8F3-4078-B9C1-98F6F272657C}" dt="2022-07-02T22:31:12.653" v="640"/>
          <ac:graphicFrameMkLst>
            <pc:docMk/>
            <pc:sldMk cId="1512651851" sldId="311"/>
            <ac:graphicFrameMk id="4" creationId="{E48AD60A-32FC-139A-9F3B-9D20BC1561D6}"/>
          </ac:graphicFrameMkLst>
        </pc:graphicFrameChg>
        <pc:graphicFrameChg chg="add mod modGraphic">
          <ac:chgData name="HUMA ARSHAD" userId="4dca611d-f8ad-43a8-9669-5fe10b5f0503" providerId="ADAL" clId="{E6399521-C8F3-4078-B9C1-98F6F272657C}" dt="2022-07-02T22:42:04.049" v="827" actId="14734"/>
          <ac:graphicFrameMkLst>
            <pc:docMk/>
            <pc:sldMk cId="1512651851" sldId="311"/>
            <ac:graphicFrameMk id="5" creationId="{3FC97AC8-3BA1-A557-3BF4-7B3F66DCC0A0}"/>
          </ac:graphicFrameMkLst>
        </pc:graphicFrameChg>
        <pc:graphicFrameChg chg="add mod modGraphic">
          <ac:chgData name="HUMA ARSHAD" userId="4dca611d-f8ad-43a8-9669-5fe10b5f0503" providerId="ADAL" clId="{E6399521-C8F3-4078-B9C1-98F6F272657C}" dt="2022-07-02T22:36:26.820" v="757" actId="113"/>
          <ac:graphicFrameMkLst>
            <pc:docMk/>
            <pc:sldMk cId="1512651851" sldId="311"/>
            <ac:graphicFrameMk id="6" creationId="{C7043466-D5BD-D07E-4086-D81C130C1077}"/>
          </ac:graphicFrameMkLst>
        </pc:graphicFrameChg>
        <pc:graphicFrameChg chg="add mod modGraphic">
          <ac:chgData name="HUMA ARSHAD" userId="4dca611d-f8ad-43a8-9669-5fe10b5f0503" providerId="ADAL" clId="{E6399521-C8F3-4078-B9C1-98F6F272657C}" dt="2022-07-02T22:39:03.766" v="795" actId="113"/>
          <ac:graphicFrameMkLst>
            <pc:docMk/>
            <pc:sldMk cId="1512651851" sldId="311"/>
            <ac:graphicFrameMk id="7" creationId="{788DE67D-0342-B1F8-24FD-3626BFF92420}"/>
          </ac:graphicFrameMkLst>
        </pc:graphicFrameChg>
      </pc:sldChg>
      <pc:sldChg chg="addSp delSp modSp new mod">
        <pc:chgData name="HUMA ARSHAD" userId="4dca611d-f8ad-43a8-9669-5fe10b5f0503" providerId="ADAL" clId="{E6399521-C8F3-4078-B9C1-98F6F272657C}" dt="2022-07-02T22:53:29.009" v="1059" actId="207"/>
        <pc:sldMkLst>
          <pc:docMk/>
          <pc:sldMk cId="4155626497" sldId="312"/>
        </pc:sldMkLst>
        <pc:spChg chg="mod">
          <ac:chgData name="HUMA ARSHAD" userId="4dca611d-f8ad-43a8-9669-5fe10b5f0503" providerId="ADAL" clId="{E6399521-C8F3-4078-B9C1-98F6F272657C}" dt="2022-07-02T22:41:24.008" v="822" actId="1076"/>
          <ac:spMkLst>
            <pc:docMk/>
            <pc:sldMk cId="4155626497" sldId="312"/>
            <ac:spMk id="2" creationId="{9C6F0556-7A86-0C32-DC39-6C4AE266C8EE}"/>
          </ac:spMkLst>
        </pc:spChg>
        <pc:spChg chg="del">
          <ac:chgData name="HUMA ARSHAD" userId="4dca611d-f8ad-43a8-9669-5fe10b5f0503" providerId="ADAL" clId="{E6399521-C8F3-4078-B9C1-98F6F272657C}" dt="2022-07-02T22:41:36.480" v="823" actId="21"/>
          <ac:spMkLst>
            <pc:docMk/>
            <pc:sldMk cId="4155626497" sldId="312"/>
            <ac:spMk id="3" creationId="{825B0733-9924-D906-4EE7-FF2E1178FB04}"/>
          </ac:spMkLst>
        </pc:spChg>
        <pc:graphicFrameChg chg="add mod modGraphic">
          <ac:chgData name="HUMA ARSHAD" userId="4dca611d-f8ad-43a8-9669-5fe10b5f0503" providerId="ADAL" clId="{E6399521-C8F3-4078-B9C1-98F6F272657C}" dt="2022-07-02T22:45:18.646" v="855" actId="14861"/>
          <ac:graphicFrameMkLst>
            <pc:docMk/>
            <pc:sldMk cId="4155626497" sldId="312"/>
            <ac:graphicFrameMk id="4" creationId="{36AA9BB2-311A-169F-6ED6-67609B03F87B}"/>
          </ac:graphicFrameMkLst>
        </pc:graphicFrameChg>
        <pc:graphicFrameChg chg="add mod modGraphic">
          <ac:chgData name="HUMA ARSHAD" userId="4dca611d-f8ad-43a8-9669-5fe10b5f0503" providerId="ADAL" clId="{E6399521-C8F3-4078-B9C1-98F6F272657C}" dt="2022-07-02T22:47:53.795" v="961" actId="14861"/>
          <ac:graphicFrameMkLst>
            <pc:docMk/>
            <pc:sldMk cId="4155626497" sldId="312"/>
            <ac:graphicFrameMk id="5" creationId="{91CCC028-1D38-8CB9-6BA6-3766247AC130}"/>
          </ac:graphicFrameMkLst>
        </pc:graphicFrameChg>
        <pc:graphicFrameChg chg="add mod modGraphic">
          <ac:chgData name="HUMA ARSHAD" userId="4dca611d-f8ad-43a8-9669-5fe10b5f0503" providerId="ADAL" clId="{E6399521-C8F3-4078-B9C1-98F6F272657C}" dt="2022-07-02T22:53:29.009" v="1059" actId="207"/>
          <ac:graphicFrameMkLst>
            <pc:docMk/>
            <pc:sldMk cId="4155626497" sldId="312"/>
            <ac:graphicFrameMk id="6" creationId="{B457E9D1-2D2A-B19E-97FC-3E1E36D96A31}"/>
          </ac:graphicFrameMkLst>
        </pc:graphicFrameChg>
      </pc:sldChg>
      <pc:sldChg chg="new del">
        <pc:chgData name="HUMA ARSHAD" userId="4dca611d-f8ad-43a8-9669-5fe10b5f0503" providerId="ADAL" clId="{E6399521-C8F3-4078-B9C1-98F6F272657C}" dt="2022-07-02T22:51:22.393" v="1045" actId="2696"/>
        <pc:sldMkLst>
          <pc:docMk/>
          <pc:sldMk cId="82947755" sldId="313"/>
        </pc:sldMkLst>
      </pc:sldChg>
      <pc:sldChg chg="addSp delSp add del setBg delDesignElem">
        <pc:chgData name="HUMA ARSHAD" userId="4dca611d-f8ad-43a8-9669-5fe10b5f0503" providerId="ADAL" clId="{E6399521-C8F3-4078-B9C1-98F6F272657C}" dt="2022-07-02T22:51:06.880" v="1042"/>
        <pc:sldMkLst>
          <pc:docMk/>
          <pc:sldMk cId="593461290" sldId="314"/>
        </pc:sldMkLst>
        <pc:spChg chg="add del">
          <ac:chgData name="HUMA ARSHAD" userId="4dca611d-f8ad-43a8-9669-5fe10b5f0503" providerId="ADAL" clId="{E6399521-C8F3-4078-B9C1-98F6F272657C}" dt="2022-07-02T22:51:06.880" v="1042"/>
          <ac:spMkLst>
            <pc:docMk/>
            <pc:sldMk cId="593461290" sldId="314"/>
            <ac:spMk id="50" creationId="{4E78424C-6FD0-41F8-9CAA-5DC19C42359F}"/>
          </ac:spMkLst>
        </pc:spChg>
        <pc:spChg chg="add del">
          <ac:chgData name="HUMA ARSHAD" userId="4dca611d-f8ad-43a8-9669-5fe10b5f0503" providerId="ADAL" clId="{E6399521-C8F3-4078-B9C1-98F6F272657C}" dt="2022-07-02T22:51:06.880" v="1042"/>
          <ac:spMkLst>
            <pc:docMk/>
            <pc:sldMk cId="593461290" sldId="314"/>
            <ac:spMk id="51" creationId="{DD136760-57DC-4301-8BEA-B71AD2D13905}"/>
          </ac:spMkLst>
        </pc:spChg>
        <pc:spChg chg="add del">
          <ac:chgData name="HUMA ARSHAD" userId="4dca611d-f8ad-43a8-9669-5fe10b5f0503" providerId="ADAL" clId="{E6399521-C8F3-4078-B9C1-98F6F272657C}" dt="2022-07-02T22:51:06.880" v="1042"/>
          <ac:spMkLst>
            <pc:docMk/>
            <pc:sldMk cId="593461290" sldId="314"/>
            <ac:spMk id="52" creationId="{BDC58DEA-1307-4F44-AD47-E613D8B76A89}"/>
          </ac:spMkLst>
        </pc:spChg>
        <pc:spChg chg="add del">
          <ac:chgData name="HUMA ARSHAD" userId="4dca611d-f8ad-43a8-9669-5fe10b5f0503" providerId="ADAL" clId="{E6399521-C8F3-4078-B9C1-98F6F272657C}" dt="2022-07-02T22:51:06.880" v="1042"/>
          <ac:spMkLst>
            <pc:docMk/>
            <pc:sldMk cId="593461290" sldId="314"/>
            <ac:spMk id="53" creationId="{C99B912D-1E4B-42AF-A2BE-CFEFEC916EE7}"/>
          </ac:spMkLst>
        </pc:spChg>
      </pc:sldChg>
      <pc:sldChg chg="modSp add mod">
        <pc:chgData name="HUMA ARSHAD" userId="4dca611d-f8ad-43a8-9669-5fe10b5f0503" providerId="ADAL" clId="{E6399521-C8F3-4078-B9C1-98F6F272657C}" dt="2022-07-02T23:01:38.064" v="1306" actId="113"/>
        <pc:sldMkLst>
          <pc:docMk/>
          <pc:sldMk cId="676359810" sldId="314"/>
        </pc:sldMkLst>
        <pc:spChg chg="mod">
          <ac:chgData name="HUMA ARSHAD" userId="4dca611d-f8ad-43a8-9669-5fe10b5f0503" providerId="ADAL" clId="{E6399521-C8F3-4078-B9C1-98F6F272657C}" dt="2022-07-02T23:01:38.064" v="1306" actId="113"/>
          <ac:spMkLst>
            <pc:docMk/>
            <pc:sldMk cId="676359810" sldId="314"/>
            <ac:spMk id="2" creationId="{52A4BC53-5DFC-4519-8C3C-A869B32532C8}"/>
          </ac:spMkLst>
        </pc:spChg>
      </pc:sldChg>
      <pc:sldChg chg="modSp new mod">
        <pc:chgData name="HUMA ARSHAD" userId="4dca611d-f8ad-43a8-9669-5fe10b5f0503" providerId="ADAL" clId="{E6399521-C8F3-4078-B9C1-98F6F272657C}" dt="2022-07-02T22:59:58.291" v="1240" actId="20577"/>
        <pc:sldMkLst>
          <pc:docMk/>
          <pc:sldMk cId="4142264654" sldId="315"/>
        </pc:sldMkLst>
        <pc:spChg chg="mod">
          <ac:chgData name="HUMA ARSHAD" userId="4dca611d-f8ad-43a8-9669-5fe10b5f0503" providerId="ADAL" clId="{E6399521-C8F3-4078-B9C1-98F6F272657C}" dt="2022-07-02T22:56:46.557" v="1116" actId="339"/>
          <ac:spMkLst>
            <pc:docMk/>
            <pc:sldMk cId="4142264654" sldId="315"/>
            <ac:spMk id="2" creationId="{CD741F9D-5848-C715-A27C-A0AA89263A20}"/>
          </ac:spMkLst>
        </pc:spChg>
        <pc:spChg chg="mod">
          <ac:chgData name="HUMA ARSHAD" userId="4dca611d-f8ad-43a8-9669-5fe10b5f0503" providerId="ADAL" clId="{E6399521-C8F3-4078-B9C1-98F6F272657C}" dt="2022-07-02T22:59:58.291" v="1240" actId="20577"/>
          <ac:spMkLst>
            <pc:docMk/>
            <pc:sldMk cId="4142264654" sldId="315"/>
            <ac:spMk id="3" creationId="{C500506A-6247-EEB3-9A26-C2848BA8B297}"/>
          </ac:spMkLst>
        </pc:spChg>
      </pc:sldChg>
    </pc:docChg>
  </pc:docChgLst>
  <pc:docChgLst>
    <pc:chgData name="HUMA ARSHAD" userId="4dca611d-f8ad-43a8-9669-5fe10b5f0503" providerId="ADAL" clId="{9EB430E8-8B8F-47BF-88D7-F3D6CF5BC23C}"/>
    <pc:docChg chg="undo custSel addSld delSld modSld sldOrd delMainMaster">
      <pc:chgData name="HUMA ARSHAD" userId="4dca611d-f8ad-43a8-9669-5fe10b5f0503" providerId="ADAL" clId="{9EB430E8-8B8F-47BF-88D7-F3D6CF5BC23C}" dt="2022-07-02T17:54:37.659" v="3912" actId="255"/>
      <pc:docMkLst>
        <pc:docMk/>
      </pc:docMkLst>
      <pc:sldChg chg="del">
        <pc:chgData name="HUMA ARSHAD" userId="4dca611d-f8ad-43a8-9669-5fe10b5f0503" providerId="ADAL" clId="{9EB430E8-8B8F-47BF-88D7-F3D6CF5BC23C}" dt="2022-06-30T19:39:17.018" v="116" actId="2696"/>
        <pc:sldMkLst>
          <pc:docMk/>
          <pc:sldMk cId="3071458640" sldId="256"/>
        </pc:sldMkLst>
      </pc:sldChg>
      <pc:sldChg chg="delSp modSp mod delDesignElem">
        <pc:chgData name="HUMA ARSHAD" userId="4dca611d-f8ad-43a8-9669-5fe10b5f0503" providerId="ADAL" clId="{9EB430E8-8B8F-47BF-88D7-F3D6CF5BC23C}" dt="2022-07-02T17:33:10.428" v="3585"/>
        <pc:sldMkLst>
          <pc:docMk/>
          <pc:sldMk cId="2720184149" sldId="257"/>
        </pc:sldMkLst>
        <pc:spChg chg="mod">
          <ac:chgData name="HUMA ARSHAD" userId="4dca611d-f8ad-43a8-9669-5fe10b5f0503" providerId="ADAL" clId="{9EB430E8-8B8F-47BF-88D7-F3D6CF5BC23C}" dt="2022-06-30T19:38:16.362" v="115" actId="207"/>
          <ac:spMkLst>
            <pc:docMk/>
            <pc:sldMk cId="2720184149" sldId="257"/>
            <ac:spMk id="2" creationId="{AE3FCCE4-BA84-47F6-AD41-2E03AB8979BB}"/>
          </ac:spMkLst>
        </pc:spChg>
        <pc:spChg chg="mod">
          <ac:chgData name="HUMA ARSHAD" userId="4dca611d-f8ad-43a8-9669-5fe10b5f0503" providerId="ADAL" clId="{9EB430E8-8B8F-47BF-88D7-F3D6CF5BC23C}" dt="2022-06-30T21:24:39.359" v="666" actId="20577"/>
          <ac:spMkLst>
            <pc:docMk/>
            <pc:sldMk cId="2720184149" sldId="257"/>
            <ac:spMk id="3" creationId="{DEDEF7EC-DC80-4785-9C5D-93F550017984}"/>
          </ac:spMkLst>
        </pc:spChg>
        <pc:spChg chg="del">
          <ac:chgData name="HUMA ARSHAD" userId="4dca611d-f8ad-43a8-9669-5fe10b5f0503" providerId="ADAL" clId="{9EB430E8-8B8F-47BF-88D7-F3D6CF5BC23C}" dt="2022-07-02T17:33:10.428" v="3585"/>
          <ac:spMkLst>
            <pc:docMk/>
            <pc:sldMk cId="2720184149" sldId="257"/>
            <ac:spMk id="11" creationId="{81CC9B02-E087-4350-AEBD-2C3CF001AF01}"/>
          </ac:spMkLst>
        </pc:spChg>
        <pc:spChg chg="del">
          <ac:chgData name="HUMA ARSHAD" userId="4dca611d-f8ad-43a8-9669-5fe10b5f0503" providerId="ADAL" clId="{9EB430E8-8B8F-47BF-88D7-F3D6CF5BC23C}" dt="2022-07-02T17:33:10.428" v="3585"/>
          <ac:spMkLst>
            <pc:docMk/>
            <pc:sldMk cId="2720184149" sldId="257"/>
            <ac:spMk id="13" creationId="{C8A3C342-1D03-412F-8DD3-BF519E8E0AE9}"/>
          </ac:spMkLst>
        </pc:spChg>
      </pc:sldChg>
      <pc:sldChg chg="delSp modSp mod delDesignElem">
        <pc:chgData name="HUMA ARSHAD" userId="4dca611d-f8ad-43a8-9669-5fe10b5f0503" providerId="ADAL" clId="{9EB430E8-8B8F-47BF-88D7-F3D6CF5BC23C}" dt="2022-07-02T17:33:10.428" v="3585"/>
        <pc:sldMkLst>
          <pc:docMk/>
          <pc:sldMk cId="2626221605" sldId="258"/>
        </pc:sldMkLst>
        <pc:spChg chg="mod">
          <ac:chgData name="HUMA ARSHAD" userId="4dca611d-f8ad-43a8-9669-5fe10b5f0503" providerId="ADAL" clId="{9EB430E8-8B8F-47BF-88D7-F3D6CF5BC23C}" dt="2022-07-02T16:47:38.693" v="2406" actId="339"/>
          <ac:spMkLst>
            <pc:docMk/>
            <pc:sldMk cId="2626221605" sldId="258"/>
            <ac:spMk id="2" creationId="{4962A1C8-EDDA-49FA-903C-DC3AE143F8C8}"/>
          </ac:spMkLst>
        </pc:spChg>
        <pc:spChg chg="mod">
          <ac:chgData name="HUMA ARSHAD" userId="4dca611d-f8ad-43a8-9669-5fe10b5f0503" providerId="ADAL" clId="{9EB430E8-8B8F-47BF-88D7-F3D6CF5BC23C}" dt="2022-06-30T21:24:08.452" v="659" actId="14100"/>
          <ac:spMkLst>
            <pc:docMk/>
            <pc:sldMk cId="2626221605" sldId="258"/>
            <ac:spMk id="3" creationId="{F83158F0-1F08-4B3C-ACA8-4B4A8AE3B684}"/>
          </ac:spMkLst>
        </pc:spChg>
        <pc:spChg chg="del">
          <ac:chgData name="HUMA ARSHAD" userId="4dca611d-f8ad-43a8-9669-5fe10b5f0503" providerId="ADAL" clId="{9EB430E8-8B8F-47BF-88D7-F3D6CF5BC23C}" dt="2022-07-02T17:33:10.428" v="3585"/>
          <ac:spMkLst>
            <pc:docMk/>
            <pc:sldMk cId="2626221605" sldId="258"/>
            <ac:spMk id="5" creationId="{DDBA86CC-34C3-43C1-B328-62490FE69046}"/>
          </ac:spMkLst>
        </pc:spChg>
        <pc:spChg chg="del">
          <ac:chgData name="HUMA ARSHAD" userId="4dca611d-f8ad-43a8-9669-5fe10b5f0503" providerId="ADAL" clId="{9EB430E8-8B8F-47BF-88D7-F3D6CF5BC23C}" dt="2022-07-02T17:33:10.428" v="3585"/>
          <ac:spMkLst>
            <pc:docMk/>
            <pc:sldMk cId="2626221605" sldId="258"/>
            <ac:spMk id="6" creationId="{9CF4C9D6-90BC-48A0-91E8-0F0373CA11B5}"/>
          </ac:spMkLst>
        </pc:spChg>
      </pc:sldChg>
      <pc:sldChg chg="del">
        <pc:chgData name="HUMA ARSHAD" userId="4dca611d-f8ad-43a8-9669-5fe10b5f0503" providerId="ADAL" clId="{9EB430E8-8B8F-47BF-88D7-F3D6CF5BC23C}" dt="2022-06-30T21:25:06.322" v="667" actId="2696"/>
        <pc:sldMkLst>
          <pc:docMk/>
          <pc:sldMk cId="898643432" sldId="260"/>
        </pc:sldMkLst>
      </pc:sldChg>
      <pc:sldChg chg="addSp delSp modSp del mod setBg setClrOvrMap delDesignElem">
        <pc:chgData name="HUMA ARSHAD" userId="4dca611d-f8ad-43a8-9669-5fe10b5f0503" providerId="ADAL" clId="{9EB430E8-8B8F-47BF-88D7-F3D6CF5BC23C}" dt="2022-07-02T17:52:39.989" v="3903" actId="2696"/>
        <pc:sldMkLst>
          <pc:docMk/>
          <pc:sldMk cId="2779435737" sldId="261"/>
        </pc:sldMkLst>
        <pc:spChg chg="mod">
          <ac:chgData name="HUMA ARSHAD" userId="4dca611d-f8ad-43a8-9669-5fe10b5f0503" providerId="ADAL" clId="{9EB430E8-8B8F-47BF-88D7-F3D6CF5BC23C}" dt="2022-07-02T17:51:11.361" v="3896" actId="26606"/>
          <ac:spMkLst>
            <pc:docMk/>
            <pc:sldMk cId="2779435737" sldId="261"/>
            <ac:spMk id="2" creationId="{52A4BC53-5DFC-4519-8C3C-A869B32532C8}"/>
          </ac:spMkLst>
        </pc:spChg>
        <pc:spChg chg="del mod">
          <ac:chgData name="HUMA ARSHAD" userId="4dca611d-f8ad-43a8-9669-5fe10b5f0503" providerId="ADAL" clId="{9EB430E8-8B8F-47BF-88D7-F3D6CF5BC23C}" dt="2022-06-30T20:28:42.135" v="224" actId="26606"/>
          <ac:spMkLst>
            <pc:docMk/>
            <pc:sldMk cId="2779435737" sldId="261"/>
            <ac:spMk id="3" creationId="{80950D29-A828-4E83-96BE-5DA563AF908B}"/>
          </ac:spMkLst>
        </pc:spChg>
        <pc:spChg chg="add del mod">
          <ac:chgData name="HUMA ARSHAD" userId="4dca611d-f8ad-43a8-9669-5fe10b5f0503" providerId="ADAL" clId="{9EB430E8-8B8F-47BF-88D7-F3D6CF5BC23C}" dt="2022-06-30T20:28:31.118" v="218"/>
          <ac:spMkLst>
            <pc:docMk/>
            <pc:sldMk cId="2779435737" sldId="261"/>
            <ac:spMk id="4" creationId="{DFB00717-267E-B636-1609-B9E32FD58516}"/>
          </ac:spMkLst>
        </pc:spChg>
        <pc:spChg chg="add del mod">
          <ac:chgData name="HUMA ARSHAD" userId="4dca611d-f8ad-43a8-9669-5fe10b5f0503" providerId="ADAL" clId="{9EB430E8-8B8F-47BF-88D7-F3D6CF5BC23C}" dt="2022-06-30T20:28:31.118" v="218"/>
          <ac:spMkLst>
            <pc:docMk/>
            <pc:sldMk cId="2779435737" sldId="261"/>
            <ac:spMk id="5" creationId="{FE2EC8FE-27F5-B4DC-9EA6-6BC750C8F63B}"/>
          </ac:spMkLst>
        </pc:spChg>
        <pc:spChg chg="add del mod">
          <ac:chgData name="HUMA ARSHAD" userId="4dca611d-f8ad-43a8-9669-5fe10b5f0503" providerId="ADAL" clId="{9EB430E8-8B8F-47BF-88D7-F3D6CF5BC23C}" dt="2022-06-30T20:28:32.541" v="219"/>
          <ac:spMkLst>
            <pc:docMk/>
            <pc:sldMk cId="2779435737" sldId="261"/>
            <ac:spMk id="6" creationId="{CBAE455E-1E8B-EAD2-0B11-C2AFC12CC984}"/>
          </ac:spMkLst>
        </pc:spChg>
        <pc:spChg chg="del">
          <ac:chgData name="HUMA ARSHAD" userId="4dca611d-f8ad-43a8-9669-5fe10b5f0503" providerId="ADAL" clId="{9EB430E8-8B8F-47BF-88D7-F3D6CF5BC23C}" dt="2022-06-30T20:28:31.118" v="218"/>
          <ac:spMkLst>
            <pc:docMk/>
            <pc:sldMk cId="2779435737" sldId="261"/>
            <ac:spMk id="7" creationId="{052BEFF1-896C-45B1-B02C-96A6A1BC389A}"/>
          </ac:spMkLst>
        </pc:spChg>
        <pc:spChg chg="add del mod">
          <ac:chgData name="HUMA ARSHAD" userId="4dca611d-f8ad-43a8-9669-5fe10b5f0503" providerId="ADAL" clId="{9EB430E8-8B8F-47BF-88D7-F3D6CF5BC23C}" dt="2022-06-30T20:28:32.541" v="219"/>
          <ac:spMkLst>
            <pc:docMk/>
            <pc:sldMk cId="2779435737" sldId="261"/>
            <ac:spMk id="8" creationId="{7356D8B0-7BFF-190B-97A5-93A5001D330D}"/>
          </ac:spMkLst>
        </pc:spChg>
        <pc:spChg chg="del">
          <ac:chgData name="HUMA ARSHAD" userId="4dca611d-f8ad-43a8-9669-5fe10b5f0503" providerId="ADAL" clId="{9EB430E8-8B8F-47BF-88D7-F3D6CF5BC23C}" dt="2022-06-30T20:28:31.118" v="218"/>
          <ac:spMkLst>
            <pc:docMk/>
            <pc:sldMk cId="2779435737" sldId="261"/>
            <ac:spMk id="9" creationId="{BB237A14-61B1-4C00-A670-5D8D68A8668E}"/>
          </ac:spMkLst>
        </pc:spChg>
        <pc:spChg chg="add del">
          <ac:chgData name="HUMA ARSHAD" userId="4dca611d-f8ad-43a8-9669-5fe10b5f0503" providerId="ADAL" clId="{9EB430E8-8B8F-47BF-88D7-F3D6CF5BC23C}" dt="2022-06-30T20:28:41.011" v="221" actId="26606"/>
          <ac:spMkLst>
            <pc:docMk/>
            <pc:sldMk cId="2779435737" sldId="261"/>
            <ac:spMk id="10" creationId="{8302FC3C-9804-4950-B721-5FD704BA6065}"/>
          </ac:spMkLst>
        </pc:spChg>
        <pc:spChg chg="del">
          <ac:chgData name="HUMA ARSHAD" userId="4dca611d-f8ad-43a8-9669-5fe10b5f0503" providerId="ADAL" clId="{9EB430E8-8B8F-47BF-88D7-F3D6CF5BC23C}" dt="2022-06-30T20:28:31.118" v="218"/>
          <ac:spMkLst>
            <pc:docMk/>
            <pc:sldMk cId="2779435737" sldId="261"/>
            <ac:spMk id="11" creationId="{8598F259-6F54-47A3-8D13-1603D786A328}"/>
          </ac:spMkLst>
        </pc:spChg>
        <pc:spChg chg="del">
          <ac:chgData name="HUMA ARSHAD" userId="4dca611d-f8ad-43a8-9669-5fe10b5f0503" providerId="ADAL" clId="{9EB430E8-8B8F-47BF-88D7-F3D6CF5BC23C}" dt="2022-06-30T20:28:31.118" v="218"/>
          <ac:spMkLst>
            <pc:docMk/>
            <pc:sldMk cId="2779435737" sldId="261"/>
            <ac:spMk id="13" creationId="{0BA768A8-4FED-4ED8-9E46-6BE72188ECD2}"/>
          </ac:spMkLst>
        </pc:spChg>
        <pc:spChg chg="add del">
          <ac:chgData name="HUMA ARSHAD" userId="4dca611d-f8ad-43a8-9669-5fe10b5f0503" providerId="ADAL" clId="{9EB430E8-8B8F-47BF-88D7-F3D6CF5BC23C}" dt="2022-06-30T20:28:41.011" v="221" actId="26606"/>
          <ac:spMkLst>
            <pc:docMk/>
            <pc:sldMk cId="2779435737" sldId="261"/>
            <ac:spMk id="15" creationId="{923E8915-D2AA-4327-A45A-972C3CA9574B}"/>
          </ac:spMkLst>
        </pc:spChg>
        <pc:spChg chg="add del">
          <ac:chgData name="HUMA ARSHAD" userId="4dca611d-f8ad-43a8-9669-5fe10b5f0503" providerId="ADAL" clId="{9EB430E8-8B8F-47BF-88D7-F3D6CF5BC23C}" dt="2022-06-30T20:28:41.011" v="221" actId="26606"/>
          <ac:spMkLst>
            <pc:docMk/>
            <pc:sldMk cId="2779435737" sldId="261"/>
            <ac:spMk id="16" creationId="{F3798573-F27B-47EB-8EA4-7EE34954C2D6}"/>
          </ac:spMkLst>
        </pc:spChg>
        <pc:spChg chg="add del mod">
          <ac:chgData name="HUMA ARSHAD" userId="4dca611d-f8ad-43a8-9669-5fe10b5f0503" providerId="ADAL" clId="{9EB430E8-8B8F-47BF-88D7-F3D6CF5BC23C}" dt="2022-06-30T20:29:01.321" v="226"/>
          <ac:spMkLst>
            <pc:docMk/>
            <pc:sldMk cId="2779435737" sldId="261"/>
            <ac:spMk id="17" creationId="{FCCA20ED-4DAC-94EA-B751-B8F792A290D5}"/>
          </ac:spMkLst>
        </pc:spChg>
        <pc:spChg chg="add del">
          <ac:chgData name="HUMA ARSHAD" userId="4dca611d-f8ad-43a8-9669-5fe10b5f0503" providerId="ADAL" clId="{9EB430E8-8B8F-47BF-88D7-F3D6CF5BC23C}" dt="2022-06-30T20:28:42.104" v="223" actId="26606"/>
          <ac:spMkLst>
            <pc:docMk/>
            <pc:sldMk cId="2779435737" sldId="261"/>
            <ac:spMk id="18" creationId="{74CD14DB-BB81-479F-A1FC-1C75640E9F84}"/>
          </ac:spMkLst>
        </pc:spChg>
        <pc:spChg chg="add del">
          <ac:chgData name="HUMA ARSHAD" userId="4dca611d-f8ad-43a8-9669-5fe10b5f0503" providerId="ADAL" clId="{9EB430E8-8B8F-47BF-88D7-F3D6CF5BC23C}" dt="2022-06-30T20:28:42.104" v="223" actId="26606"/>
          <ac:spMkLst>
            <pc:docMk/>
            <pc:sldMk cId="2779435737" sldId="261"/>
            <ac:spMk id="19" creationId="{C943A91B-7CA7-4592-A975-73B1BF8C4C74}"/>
          </ac:spMkLst>
        </pc:spChg>
        <pc:spChg chg="add del">
          <ac:chgData name="HUMA ARSHAD" userId="4dca611d-f8ad-43a8-9669-5fe10b5f0503" providerId="ADAL" clId="{9EB430E8-8B8F-47BF-88D7-F3D6CF5BC23C}" dt="2022-06-30T20:28:42.104" v="223" actId="26606"/>
          <ac:spMkLst>
            <pc:docMk/>
            <pc:sldMk cId="2779435737" sldId="261"/>
            <ac:spMk id="20" creationId="{EC471314-E46A-414B-8D91-74880E84F187}"/>
          </ac:spMkLst>
        </pc:spChg>
        <pc:spChg chg="add del">
          <ac:chgData name="HUMA ARSHAD" userId="4dca611d-f8ad-43a8-9669-5fe10b5f0503" providerId="ADAL" clId="{9EB430E8-8B8F-47BF-88D7-F3D6CF5BC23C}" dt="2022-06-30T20:28:42.104" v="223" actId="26606"/>
          <ac:spMkLst>
            <pc:docMk/>
            <pc:sldMk cId="2779435737" sldId="261"/>
            <ac:spMk id="21" creationId="{6A681326-1C9D-44A3-A627-3871BDAE4127}"/>
          </ac:spMkLst>
        </pc:spChg>
        <pc:spChg chg="add del mod">
          <ac:chgData name="HUMA ARSHAD" userId="4dca611d-f8ad-43a8-9669-5fe10b5f0503" providerId="ADAL" clId="{9EB430E8-8B8F-47BF-88D7-F3D6CF5BC23C}" dt="2022-06-30T20:29:01.321" v="226"/>
          <ac:spMkLst>
            <pc:docMk/>
            <pc:sldMk cId="2779435737" sldId="261"/>
            <ac:spMk id="22" creationId="{6BA59F7E-39AC-4CBE-3380-F20A11355FDE}"/>
          </ac:spMkLst>
        </pc:spChg>
        <pc:spChg chg="add del">
          <ac:chgData name="HUMA ARSHAD" userId="4dca611d-f8ad-43a8-9669-5fe10b5f0503" providerId="ADAL" clId="{9EB430E8-8B8F-47BF-88D7-F3D6CF5BC23C}" dt="2022-06-30T20:29:01.321" v="226"/>
          <ac:spMkLst>
            <pc:docMk/>
            <pc:sldMk cId="2779435737" sldId="261"/>
            <ac:spMk id="23" creationId="{4E78424C-6FD0-41F8-9CAA-5DC19C42359F}"/>
          </ac:spMkLst>
        </pc:spChg>
        <pc:spChg chg="add del">
          <ac:chgData name="HUMA ARSHAD" userId="4dca611d-f8ad-43a8-9669-5fe10b5f0503" providerId="ADAL" clId="{9EB430E8-8B8F-47BF-88D7-F3D6CF5BC23C}" dt="2022-06-30T20:29:01.321" v="226"/>
          <ac:spMkLst>
            <pc:docMk/>
            <pc:sldMk cId="2779435737" sldId="261"/>
            <ac:spMk id="24" creationId="{DD136760-57DC-4301-8BEA-B71AD2D13905}"/>
          </ac:spMkLst>
        </pc:spChg>
        <pc:spChg chg="add del">
          <ac:chgData name="HUMA ARSHAD" userId="4dca611d-f8ad-43a8-9669-5fe10b5f0503" providerId="ADAL" clId="{9EB430E8-8B8F-47BF-88D7-F3D6CF5BC23C}" dt="2022-06-30T20:29:01.321" v="226"/>
          <ac:spMkLst>
            <pc:docMk/>
            <pc:sldMk cId="2779435737" sldId="261"/>
            <ac:spMk id="25" creationId="{BDC58DEA-1307-4F44-AD47-E613D8B76A89}"/>
          </ac:spMkLst>
        </pc:spChg>
        <pc:spChg chg="add del">
          <ac:chgData name="HUMA ARSHAD" userId="4dca611d-f8ad-43a8-9669-5fe10b5f0503" providerId="ADAL" clId="{9EB430E8-8B8F-47BF-88D7-F3D6CF5BC23C}" dt="2022-06-30T20:29:01.321" v="226"/>
          <ac:spMkLst>
            <pc:docMk/>
            <pc:sldMk cId="2779435737" sldId="261"/>
            <ac:spMk id="26" creationId="{C99B912D-1E4B-42AF-A2BE-CFEFEC916EE7}"/>
          </ac:spMkLst>
        </pc:spChg>
        <pc:spChg chg="add del mod">
          <ac:chgData name="HUMA ARSHAD" userId="4dca611d-f8ad-43a8-9669-5fe10b5f0503" providerId="ADAL" clId="{9EB430E8-8B8F-47BF-88D7-F3D6CF5BC23C}" dt="2022-06-30T20:29:02.604" v="227"/>
          <ac:spMkLst>
            <pc:docMk/>
            <pc:sldMk cId="2779435737" sldId="261"/>
            <ac:spMk id="28" creationId="{1883D882-97B0-4BCB-AB98-B889C74958C6}"/>
          </ac:spMkLst>
        </pc:spChg>
        <pc:spChg chg="add del mod">
          <ac:chgData name="HUMA ARSHAD" userId="4dca611d-f8ad-43a8-9669-5fe10b5f0503" providerId="ADAL" clId="{9EB430E8-8B8F-47BF-88D7-F3D6CF5BC23C}" dt="2022-06-30T20:29:02.604" v="227"/>
          <ac:spMkLst>
            <pc:docMk/>
            <pc:sldMk cId="2779435737" sldId="261"/>
            <ac:spMk id="29" creationId="{08E15556-D4D0-B399-534C-EB16210868FA}"/>
          </ac:spMkLst>
        </pc:spChg>
        <pc:spChg chg="add del mod">
          <ac:chgData name="HUMA ARSHAD" userId="4dca611d-f8ad-43a8-9669-5fe10b5f0503" providerId="ADAL" clId="{9EB430E8-8B8F-47BF-88D7-F3D6CF5BC23C}" dt="2022-06-30T20:29:11.908" v="228"/>
          <ac:spMkLst>
            <pc:docMk/>
            <pc:sldMk cId="2779435737" sldId="261"/>
            <ac:spMk id="30" creationId="{A3AED7AB-5F03-8A37-294F-D7AA4F4AA381}"/>
          </ac:spMkLst>
        </pc:spChg>
        <pc:spChg chg="add del mod">
          <ac:chgData name="HUMA ARSHAD" userId="4dca611d-f8ad-43a8-9669-5fe10b5f0503" providerId="ADAL" clId="{9EB430E8-8B8F-47BF-88D7-F3D6CF5BC23C}" dt="2022-06-30T20:29:11.908" v="228"/>
          <ac:spMkLst>
            <pc:docMk/>
            <pc:sldMk cId="2779435737" sldId="261"/>
            <ac:spMk id="31" creationId="{EB84B836-B864-50C0-84B5-BCBC07CF7F53}"/>
          </ac:spMkLst>
        </pc:spChg>
        <pc:spChg chg="add del mod">
          <ac:chgData name="HUMA ARSHAD" userId="4dca611d-f8ad-43a8-9669-5fe10b5f0503" providerId="ADAL" clId="{9EB430E8-8B8F-47BF-88D7-F3D6CF5BC23C}" dt="2022-06-30T20:29:15.290" v="229"/>
          <ac:spMkLst>
            <pc:docMk/>
            <pc:sldMk cId="2779435737" sldId="261"/>
            <ac:spMk id="32" creationId="{2DF6B988-2F74-0DF4-92FA-5D418729B06C}"/>
          </ac:spMkLst>
        </pc:spChg>
        <pc:spChg chg="add del mod">
          <ac:chgData name="HUMA ARSHAD" userId="4dca611d-f8ad-43a8-9669-5fe10b5f0503" providerId="ADAL" clId="{9EB430E8-8B8F-47BF-88D7-F3D6CF5BC23C}" dt="2022-06-30T20:29:15.290" v="229"/>
          <ac:spMkLst>
            <pc:docMk/>
            <pc:sldMk cId="2779435737" sldId="261"/>
            <ac:spMk id="33" creationId="{AFE225F1-76B9-29AC-5631-B43C252FC684}"/>
          </ac:spMkLst>
        </pc:spChg>
        <pc:spChg chg="add del mod">
          <ac:chgData name="HUMA ARSHAD" userId="4dca611d-f8ad-43a8-9669-5fe10b5f0503" providerId="ADAL" clId="{9EB430E8-8B8F-47BF-88D7-F3D6CF5BC23C}" dt="2022-06-30T20:29:18.664" v="230"/>
          <ac:spMkLst>
            <pc:docMk/>
            <pc:sldMk cId="2779435737" sldId="261"/>
            <ac:spMk id="34" creationId="{8F1374EB-C87B-35D1-2040-8F4BE5894F64}"/>
          </ac:spMkLst>
        </pc:spChg>
        <pc:spChg chg="add del mod">
          <ac:chgData name="HUMA ARSHAD" userId="4dca611d-f8ad-43a8-9669-5fe10b5f0503" providerId="ADAL" clId="{9EB430E8-8B8F-47BF-88D7-F3D6CF5BC23C}" dt="2022-06-30T20:29:18.664" v="230"/>
          <ac:spMkLst>
            <pc:docMk/>
            <pc:sldMk cId="2779435737" sldId="261"/>
            <ac:spMk id="35" creationId="{A4B4D89E-8E48-4821-3623-9BF00A9912F1}"/>
          </ac:spMkLst>
        </pc:spChg>
        <pc:spChg chg="add del mod">
          <ac:chgData name="HUMA ARSHAD" userId="4dca611d-f8ad-43a8-9669-5fe10b5f0503" providerId="ADAL" clId="{9EB430E8-8B8F-47BF-88D7-F3D6CF5BC23C}" dt="2022-06-30T20:29:24.703" v="231"/>
          <ac:spMkLst>
            <pc:docMk/>
            <pc:sldMk cId="2779435737" sldId="261"/>
            <ac:spMk id="36" creationId="{68336B06-920B-ED95-EEE9-9A2D5664727F}"/>
          </ac:spMkLst>
        </pc:spChg>
        <pc:spChg chg="add del mod">
          <ac:chgData name="HUMA ARSHAD" userId="4dca611d-f8ad-43a8-9669-5fe10b5f0503" providerId="ADAL" clId="{9EB430E8-8B8F-47BF-88D7-F3D6CF5BC23C}" dt="2022-06-30T20:29:24.703" v="231"/>
          <ac:spMkLst>
            <pc:docMk/>
            <pc:sldMk cId="2779435737" sldId="261"/>
            <ac:spMk id="37" creationId="{3DA1DE07-FFB6-A9DA-6C84-A625D926A7D6}"/>
          </ac:spMkLst>
        </pc:spChg>
        <pc:spChg chg="add del mod">
          <ac:chgData name="HUMA ARSHAD" userId="4dca611d-f8ad-43a8-9669-5fe10b5f0503" providerId="ADAL" clId="{9EB430E8-8B8F-47BF-88D7-F3D6CF5BC23C}" dt="2022-06-30T20:29:27.692" v="232"/>
          <ac:spMkLst>
            <pc:docMk/>
            <pc:sldMk cId="2779435737" sldId="261"/>
            <ac:spMk id="38" creationId="{22B36B66-B6EC-ABF8-213B-862EA7ED8C8F}"/>
          </ac:spMkLst>
        </pc:spChg>
        <pc:spChg chg="add del mod">
          <ac:chgData name="HUMA ARSHAD" userId="4dca611d-f8ad-43a8-9669-5fe10b5f0503" providerId="ADAL" clId="{9EB430E8-8B8F-47BF-88D7-F3D6CF5BC23C}" dt="2022-06-30T20:29:27.692" v="232"/>
          <ac:spMkLst>
            <pc:docMk/>
            <pc:sldMk cId="2779435737" sldId="261"/>
            <ac:spMk id="39" creationId="{3FD30C85-5791-85F7-7E4A-E1EB83B27AD3}"/>
          </ac:spMkLst>
        </pc:spChg>
        <pc:spChg chg="add del">
          <ac:chgData name="HUMA ARSHAD" userId="4dca611d-f8ad-43a8-9669-5fe10b5f0503" providerId="ADAL" clId="{9EB430E8-8B8F-47BF-88D7-F3D6CF5BC23C}" dt="2022-06-30T20:29:59.132" v="237"/>
          <ac:spMkLst>
            <pc:docMk/>
            <pc:sldMk cId="2779435737" sldId="261"/>
            <ac:spMk id="40" creationId="{4E78424C-6FD0-41F8-9CAA-5DC19C42359F}"/>
          </ac:spMkLst>
        </pc:spChg>
        <pc:spChg chg="add del">
          <ac:chgData name="HUMA ARSHAD" userId="4dca611d-f8ad-43a8-9669-5fe10b5f0503" providerId="ADAL" clId="{9EB430E8-8B8F-47BF-88D7-F3D6CF5BC23C}" dt="2022-06-30T20:29:59.132" v="237"/>
          <ac:spMkLst>
            <pc:docMk/>
            <pc:sldMk cId="2779435737" sldId="261"/>
            <ac:spMk id="41" creationId="{DD136760-57DC-4301-8BEA-B71AD2D13905}"/>
          </ac:spMkLst>
        </pc:spChg>
        <pc:spChg chg="add del">
          <ac:chgData name="HUMA ARSHAD" userId="4dca611d-f8ad-43a8-9669-5fe10b5f0503" providerId="ADAL" clId="{9EB430E8-8B8F-47BF-88D7-F3D6CF5BC23C}" dt="2022-06-30T20:29:59.132" v="237"/>
          <ac:spMkLst>
            <pc:docMk/>
            <pc:sldMk cId="2779435737" sldId="261"/>
            <ac:spMk id="42" creationId="{BDC58DEA-1307-4F44-AD47-E613D8B76A89}"/>
          </ac:spMkLst>
        </pc:spChg>
        <pc:spChg chg="add del">
          <ac:chgData name="HUMA ARSHAD" userId="4dca611d-f8ad-43a8-9669-5fe10b5f0503" providerId="ADAL" clId="{9EB430E8-8B8F-47BF-88D7-F3D6CF5BC23C}" dt="2022-06-30T20:29:59.132" v="237"/>
          <ac:spMkLst>
            <pc:docMk/>
            <pc:sldMk cId="2779435737" sldId="261"/>
            <ac:spMk id="43" creationId="{C99B912D-1E4B-42AF-A2BE-CFEFEC916EE7}"/>
          </ac:spMkLst>
        </pc:spChg>
        <pc:spChg chg="add del mod">
          <ac:chgData name="HUMA ARSHAD" userId="4dca611d-f8ad-43a8-9669-5fe10b5f0503" providerId="ADAL" clId="{9EB430E8-8B8F-47BF-88D7-F3D6CF5BC23C}" dt="2022-06-30T20:29:59.132" v="237"/>
          <ac:spMkLst>
            <pc:docMk/>
            <pc:sldMk cId="2779435737" sldId="261"/>
            <ac:spMk id="44" creationId="{A524CD2A-C038-54BB-6FE9-D3B618B903DC}"/>
          </ac:spMkLst>
        </pc:spChg>
        <pc:spChg chg="add del mod">
          <ac:chgData name="HUMA ARSHAD" userId="4dca611d-f8ad-43a8-9669-5fe10b5f0503" providerId="ADAL" clId="{9EB430E8-8B8F-47BF-88D7-F3D6CF5BC23C}" dt="2022-06-30T20:29:59.132" v="237"/>
          <ac:spMkLst>
            <pc:docMk/>
            <pc:sldMk cId="2779435737" sldId="261"/>
            <ac:spMk id="45" creationId="{C253513D-3B19-F925-A138-DA92E97341AA}"/>
          </ac:spMkLst>
        </pc:spChg>
        <pc:spChg chg="add del mod">
          <ac:chgData name="HUMA ARSHAD" userId="4dca611d-f8ad-43a8-9669-5fe10b5f0503" providerId="ADAL" clId="{9EB430E8-8B8F-47BF-88D7-F3D6CF5BC23C}" dt="2022-06-30T20:30:01.674" v="238"/>
          <ac:spMkLst>
            <pc:docMk/>
            <pc:sldMk cId="2779435737" sldId="261"/>
            <ac:spMk id="46" creationId="{D7A3D070-F778-2F12-0582-C9D2B22A6736}"/>
          </ac:spMkLst>
        </pc:spChg>
        <pc:spChg chg="add del mod">
          <ac:chgData name="HUMA ARSHAD" userId="4dca611d-f8ad-43a8-9669-5fe10b5f0503" providerId="ADAL" clId="{9EB430E8-8B8F-47BF-88D7-F3D6CF5BC23C}" dt="2022-06-30T20:30:01.674" v="238"/>
          <ac:spMkLst>
            <pc:docMk/>
            <pc:sldMk cId="2779435737" sldId="261"/>
            <ac:spMk id="47" creationId="{051332DE-A895-EC3E-2304-FF926ABBE14A}"/>
          </ac:spMkLst>
        </pc:spChg>
        <pc:spChg chg="add del mod">
          <ac:chgData name="HUMA ARSHAD" userId="4dca611d-f8ad-43a8-9669-5fe10b5f0503" providerId="ADAL" clId="{9EB430E8-8B8F-47BF-88D7-F3D6CF5BC23C}" dt="2022-06-30T20:30:11.979" v="239"/>
          <ac:spMkLst>
            <pc:docMk/>
            <pc:sldMk cId="2779435737" sldId="261"/>
            <ac:spMk id="48" creationId="{35A6F3E3-54DB-1108-703F-5E17747859D3}"/>
          </ac:spMkLst>
        </pc:spChg>
        <pc:spChg chg="add del mod">
          <ac:chgData name="HUMA ARSHAD" userId="4dca611d-f8ad-43a8-9669-5fe10b5f0503" providerId="ADAL" clId="{9EB430E8-8B8F-47BF-88D7-F3D6CF5BC23C}" dt="2022-06-30T20:30:11.979" v="239"/>
          <ac:spMkLst>
            <pc:docMk/>
            <pc:sldMk cId="2779435737" sldId="261"/>
            <ac:spMk id="49" creationId="{366E91CF-1408-2B32-4166-152B8629B82B}"/>
          </ac:spMkLst>
        </pc:spChg>
        <pc:spChg chg="add del">
          <ac:chgData name="HUMA ARSHAD" userId="4dca611d-f8ad-43a8-9669-5fe10b5f0503" providerId="ADAL" clId="{9EB430E8-8B8F-47BF-88D7-F3D6CF5BC23C}" dt="2022-07-02T17:33:10.428" v="3585"/>
          <ac:spMkLst>
            <pc:docMk/>
            <pc:sldMk cId="2779435737" sldId="261"/>
            <ac:spMk id="50" creationId="{4E78424C-6FD0-41F8-9CAA-5DC19C42359F}"/>
          </ac:spMkLst>
        </pc:spChg>
        <pc:spChg chg="add del">
          <ac:chgData name="HUMA ARSHAD" userId="4dca611d-f8ad-43a8-9669-5fe10b5f0503" providerId="ADAL" clId="{9EB430E8-8B8F-47BF-88D7-F3D6CF5BC23C}" dt="2022-07-02T17:33:10.428" v="3585"/>
          <ac:spMkLst>
            <pc:docMk/>
            <pc:sldMk cId="2779435737" sldId="261"/>
            <ac:spMk id="51" creationId="{DD136760-57DC-4301-8BEA-B71AD2D13905}"/>
          </ac:spMkLst>
        </pc:spChg>
        <pc:spChg chg="add del">
          <ac:chgData name="HUMA ARSHAD" userId="4dca611d-f8ad-43a8-9669-5fe10b5f0503" providerId="ADAL" clId="{9EB430E8-8B8F-47BF-88D7-F3D6CF5BC23C}" dt="2022-07-02T17:33:10.428" v="3585"/>
          <ac:spMkLst>
            <pc:docMk/>
            <pc:sldMk cId="2779435737" sldId="261"/>
            <ac:spMk id="52" creationId="{BDC58DEA-1307-4F44-AD47-E613D8B76A89}"/>
          </ac:spMkLst>
        </pc:spChg>
        <pc:spChg chg="add del">
          <ac:chgData name="HUMA ARSHAD" userId="4dca611d-f8ad-43a8-9669-5fe10b5f0503" providerId="ADAL" clId="{9EB430E8-8B8F-47BF-88D7-F3D6CF5BC23C}" dt="2022-07-02T17:33:10.428" v="3585"/>
          <ac:spMkLst>
            <pc:docMk/>
            <pc:sldMk cId="2779435737" sldId="261"/>
            <ac:spMk id="53" creationId="{C99B912D-1E4B-42AF-A2BE-CFEFEC916EE7}"/>
          </ac:spMkLst>
        </pc:spChg>
        <pc:spChg chg="add del">
          <ac:chgData name="HUMA ARSHAD" userId="4dca611d-f8ad-43a8-9669-5fe10b5f0503" providerId="ADAL" clId="{9EB430E8-8B8F-47BF-88D7-F3D6CF5BC23C}" dt="2022-07-02T17:50:25.309" v="3890" actId="26606"/>
          <ac:spMkLst>
            <pc:docMk/>
            <pc:sldMk cId="2779435737" sldId="261"/>
            <ac:spMk id="54" creationId="{F747F1B4-B831-4277-8AB0-32767F7EB7BF}"/>
          </ac:spMkLst>
        </pc:spChg>
        <pc:spChg chg="add del">
          <ac:chgData name="HUMA ARSHAD" userId="4dca611d-f8ad-43a8-9669-5fe10b5f0503" providerId="ADAL" clId="{9EB430E8-8B8F-47BF-88D7-F3D6CF5BC23C}" dt="2022-07-02T17:50:25.309" v="3890" actId="26606"/>
          <ac:spMkLst>
            <pc:docMk/>
            <pc:sldMk cId="2779435737" sldId="261"/>
            <ac:spMk id="55" creationId="{D80CFA21-AB7C-4BEB-9BFF-05764FBBF3C6}"/>
          </ac:spMkLst>
        </pc:spChg>
        <pc:spChg chg="add del">
          <ac:chgData name="HUMA ARSHAD" userId="4dca611d-f8ad-43a8-9669-5fe10b5f0503" providerId="ADAL" clId="{9EB430E8-8B8F-47BF-88D7-F3D6CF5BC23C}" dt="2022-07-02T17:50:25.309" v="3890" actId="26606"/>
          <ac:spMkLst>
            <pc:docMk/>
            <pc:sldMk cId="2779435737" sldId="261"/>
            <ac:spMk id="56" creationId="{12F7E335-851A-4CAE-B09F-E657819D4600}"/>
          </ac:spMkLst>
        </pc:spChg>
        <pc:spChg chg="add del">
          <ac:chgData name="HUMA ARSHAD" userId="4dca611d-f8ad-43a8-9669-5fe10b5f0503" providerId="ADAL" clId="{9EB430E8-8B8F-47BF-88D7-F3D6CF5BC23C}" dt="2022-07-02T17:50:25.309" v="3890" actId="26606"/>
          <ac:spMkLst>
            <pc:docMk/>
            <pc:sldMk cId="2779435737" sldId="261"/>
            <ac:spMk id="57" creationId="{10B541F0-7F6E-402E-84D8-CF96EACA5FBC}"/>
          </ac:spMkLst>
        </pc:spChg>
        <pc:spChg chg="add del">
          <ac:chgData name="HUMA ARSHAD" userId="4dca611d-f8ad-43a8-9669-5fe10b5f0503" providerId="ADAL" clId="{9EB430E8-8B8F-47BF-88D7-F3D6CF5BC23C}" dt="2022-07-02T17:51:11.361" v="3896" actId="26606"/>
          <ac:spMkLst>
            <pc:docMk/>
            <pc:sldMk cId="2779435737" sldId="261"/>
            <ac:spMk id="58" creationId="{4E78424C-6FD0-41F8-9CAA-5DC19C42359F}"/>
          </ac:spMkLst>
        </pc:spChg>
        <pc:spChg chg="add del">
          <ac:chgData name="HUMA ARSHAD" userId="4dca611d-f8ad-43a8-9669-5fe10b5f0503" providerId="ADAL" clId="{9EB430E8-8B8F-47BF-88D7-F3D6CF5BC23C}" dt="2022-07-02T17:50:28.910" v="3892" actId="26606"/>
          <ac:spMkLst>
            <pc:docMk/>
            <pc:sldMk cId="2779435737" sldId="261"/>
            <ac:spMk id="59" creationId="{B5541CD5-D7AC-4686-8783-CF5D1D4FC266}"/>
          </ac:spMkLst>
        </pc:spChg>
        <pc:spChg chg="add del">
          <ac:chgData name="HUMA ARSHAD" userId="4dca611d-f8ad-43a8-9669-5fe10b5f0503" providerId="ADAL" clId="{9EB430E8-8B8F-47BF-88D7-F3D6CF5BC23C}" dt="2022-07-02T17:50:28.910" v="3892" actId="26606"/>
          <ac:spMkLst>
            <pc:docMk/>
            <pc:sldMk cId="2779435737" sldId="261"/>
            <ac:spMk id="60" creationId="{0420923D-0C6E-4656-9A01-EE9FB6345EB3}"/>
          </ac:spMkLst>
        </pc:spChg>
        <pc:spChg chg="add del">
          <ac:chgData name="HUMA ARSHAD" userId="4dca611d-f8ad-43a8-9669-5fe10b5f0503" providerId="ADAL" clId="{9EB430E8-8B8F-47BF-88D7-F3D6CF5BC23C}" dt="2022-07-02T17:50:28.910" v="3892" actId="26606"/>
          <ac:spMkLst>
            <pc:docMk/>
            <pc:sldMk cId="2779435737" sldId="261"/>
            <ac:spMk id="61" creationId="{904D0A95-DEAA-4B8D-A340-BEC3A5DBCDDB}"/>
          </ac:spMkLst>
        </pc:spChg>
        <pc:spChg chg="add del">
          <ac:chgData name="HUMA ARSHAD" userId="4dca611d-f8ad-43a8-9669-5fe10b5f0503" providerId="ADAL" clId="{9EB430E8-8B8F-47BF-88D7-F3D6CF5BC23C}" dt="2022-07-02T17:51:11.361" v="3896" actId="26606"/>
          <ac:spMkLst>
            <pc:docMk/>
            <pc:sldMk cId="2779435737" sldId="261"/>
            <ac:spMk id="62" creationId="{DD136760-57DC-4301-8BEA-B71AD2D13905}"/>
          </ac:spMkLst>
        </pc:spChg>
        <pc:spChg chg="add del">
          <ac:chgData name="HUMA ARSHAD" userId="4dca611d-f8ad-43a8-9669-5fe10b5f0503" providerId="ADAL" clId="{9EB430E8-8B8F-47BF-88D7-F3D6CF5BC23C}" dt="2022-07-02T17:51:11.361" v="3896" actId="26606"/>
          <ac:spMkLst>
            <pc:docMk/>
            <pc:sldMk cId="2779435737" sldId="261"/>
            <ac:spMk id="63" creationId="{BDC58DEA-1307-4F44-AD47-E613D8B76A89}"/>
          </ac:spMkLst>
        </pc:spChg>
        <pc:spChg chg="add del">
          <ac:chgData name="HUMA ARSHAD" userId="4dca611d-f8ad-43a8-9669-5fe10b5f0503" providerId="ADAL" clId="{9EB430E8-8B8F-47BF-88D7-F3D6CF5BC23C}" dt="2022-07-02T17:51:11.361" v="3896" actId="26606"/>
          <ac:spMkLst>
            <pc:docMk/>
            <pc:sldMk cId="2779435737" sldId="261"/>
            <ac:spMk id="64" creationId="{C99B912D-1E4B-42AF-A2BE-CFEFEC916EE7}"/>
          </ac:spMkLst>
        </pc:spChg>
        <pc:spChg chg="add">
          <ac:chgData name="HUMA ARSHAD" userId="4dca611d-f8ad-43a8-9669-5fe10b5f0503" providerId="ADAL" clId="{9EB430E8-8B8F-47BF-88D7-F3D6CF5BC23C}" dt="2022-07-02T17:51:11.361" v="3896" actId="26606"/>
          <ac:spMkLst>
            <pc:docMk/>
            <pc:sldMk cId="2779435737" sldId="261"/>
            <ac:spMk id="69" creationId="{F747F1B4-B831-4277-8AB0-32767F7EB7BF}"/>
          </ac:spMkLst>
        </pc:spChg>
        <pc:spChg chg="add">
          <ac:chgData name="HUMA ARSHAD" userId="4dca611d-f8ad-43a8-9669-5fe10b5f0503" providerId="ADAL" clId="{9EB430E8-8B8F-47BF-88D7-F3D6CF5BC23C}" dt="2022-07-02T17:51:11.361" v="3896" actId="26606"/>
          <ac:spMkLst>
            <pc:docMk/>
            <pc:sldMk cId="2779435737" sldId="261"/>
            <ac:spMk id="71" creationId="{D80CFA21-AB7C-4BEB-9BFF-05764FBBF3C6}"/>
          </ac:spMkLst>
        </pc:spChg>
        <pc:spChg chg="add">
          <ac:chgData name="HUMA ARSHAD" userId="4dca611d-f8ad-43a8-9669-5fe10b5f0503" providerId="ADAL" clId="{9EB430E8-8B8F-47BF-88D7-F3D6CF5BC23C}" dt="2022-07-02T17:51:11.361" v="3896" actId="26606"/>
          <ac:spMkLst>
            <pc:docMk/>
            <pc:sldMk cId="2779435737" sldId="261"/>
            <ac:spMk id="73" creationId="{12F7E335-851A-4CAE-B09F-E657819D4600}"/>
          </ac:spMkLst>
        </pc:spChg>
        <pc:spChg chg="add">
          <ac:chgData name="HUMA ARSHAD" userId="4dca611d-f8ad-43a8-9669-5fe10b5f0503" providerId="ADAL" clId="{9EB430E8-8B8F-47BF-88D7-F3D6CF5BC23C}" dt="2022-07-02T17:51:11.361" v="3896" actId="26606"/>
          <ac:spMkLst>
            <pc:docMk/>
            <pc:sldMk cId="2779435737" sldId="261"/>
            <ac:spMk id="75" creationId="{10B541F0-7F6E-402E-84D8-CF96EACA5FBC}"/>
          </ac:spMkLst>
        </pc:spChg>
        <pc:graphicFrameChg chg="add mod modGraphic">
          <ac:chgData name="HUMA ARSHAD" userId="4dca611d-f8ad-43a8-9669-5fe10b5f0503" providerId="ADAL" clId="{9EB430E8-8B8F-47BF-88D7-F3D6CF5BC23C}" dt="2022-07-02T17:51:11.361" v="3896" actId="26606"/>
          <ac:graphicFrameMkLst>
            <pc:docMk/>
            <pc:sldMk cId="2779435737" sldId="261"/>
            <ac:graphicFrameMk id="27" creationId="{A45463EC-C7D9-4B59-07D6-5FA29C5607B9}"/>
          </ac:graphicFrameMkLst>
        </pc:graphicFrameChg>
        <pc:picChg chg="add del">
          <ac:chgData name="HUMA ARSHAD" userId="4dca611d-f8ad-43a8-9669-5fe10b5f0503" providerId="ADAL" clId="{9EB430E8-8B8F-47BF-88D7-F3D6CF5BC23C}" dt="2022-06-30T20:28:41.011" v="221" actId="26606"/>
          <ac:picMkLst>
            <pc:docMk/>
            <pc:sldMk cId="2779435737" sldId="261"/>
            <ac:picMk id="14" creationId="{3BC6EBB2-9BDC-4075-BA6B-43A9FBF9C86C}"/>
          </ac:picMkLst>
        </pc:picChg>
        <pc:cxnChg chg="add del">
          <ac:chgData name="HUMA ARSHAD" userId="4dca611d-f8ad-43a8-9669-5fe10b5f0503" providerId="ADAL" clId="{9EB430E8-8B8F-47BF-88D7-F3D6CF5BC23C}" dt="2022-06-30T20:28:41.011" v="221" actId="26606"/>
          <ac:cxnSpMkLst>
            <pc:docMk/>
            <pc:sldMk cId="2779435737" sldId="261"/>
            <ac:cxnSpMk id="12" creationId="{6B9695BD-ECF6-49CA-8877-8C493193C65D}"/>
          </ac:cxnSpMkLst>
        </pc:cxnChg>
      </pc:sldChg>
      <pc:sldChg chg="del">
        <pc:chgData name="HUMA ARSHAD" userId="4dca611d-f8ad-43a8-9669-5fe10b5f0503" providerId="ADAL" clId="{9EB430E8-8B8F-47BF-88D7-F3D6CF5BC23C}" dt="2022-06-30T21:39:16.001" v="668" actId="2696"/>
        <pc:sldMkLst>
          <pc:docMk/>
          <pc:sldMk cId="2206938195" sldId="262"/>
        </pc:sldMkLst>
      </pc:sldChg>
      <pc:sldChg chg="addSp delSp modSp mod">
        <pc:chgData name="HUMA ARSHAD" userId="4dca611d-f8ad-43a8-9669-5fe10b5f0503" providerId="ADAL" clId="{9EB430E8-8B8F-47BF-88D7-F3D6CF5BC23C}" dt="2022-06-30T23:09:58.115" v="1438" actId="20577"/>
        <pc:sldMkLst>
          <pc:docMk/>
          <pc:sldMk cId="3531787326" sldId="263"/>
        </pc:sldMkLst>
        <pc:spChg chg="mod">
          <ac:chgData name="HUMA ARSHAD" userId="4dca611d-f8ad-43a8-9669-5fe10b5f0503" providerId="ADAL" clId="{9EB430E8-8B8F-47BF-88D7-F3D6CF5BC23C}" dt="2022-06-30T21:40:25.620" v="691"/>
          <ac:spMkLst>
            <pc:docMk/>
            <pc:sldMk cId="3531787326" sldId="263"/>
            <ac:spMk id="2" creationId="{9D2AB12C-0E34-4461-A9C4-C060EF02EA18}"/>
          </ac:spMkLst>
        </pc:spChg>
        <pc:spChg chg="add del mod">
          <ac:chgData name="HUMA ARSHAD" userId="4dca611d-f8ad-43a8-9669-5fe10b5f0503" providerId="ADAL" clId="{9EB430E8-8B8F-47BF-88D7-F3D6CF5BC23C}" dt="2022-06-30T21:40:25.620" v="691"/>
          <ac:spMkLst>
            <pc:docMk/>
            <pc:sldMk cId="3531787326" sldId="263"/>
            <ac:spMk id="3" creationId="{30762155-7776-D04C-F9F9-351F613D0E38}"/>
          </ac:spMkLst>
        </pc:spChg>
        <pc:spChg chg="add del mod">
          <ac:chgData name="HUMA ARSHAD" userId="4dca611d-f8ad-43a8-9669-5fe10b5f0503" providerId="ADAL" clId="{9EB430E8-8B8F-47BF-88D7-F3D6CF5BC23C}" dt="2022-06-30T21:40:25.620" v="691"/>
          <ac:spMkLst>
            <pc:docMk/>
            <pc:sldMk cId="3531787326" sldId="263"/>
            <ac:spMk id="5" creationId="{01FD3C84-3D42-E076-21CB-26D70170B6E8}"/>
          </ac:spMkLst>
        </pc:spChg>
        <pc:spChg chg="add del mod">
          <ac:chgData name="HUMA ARSHAD" userId="4dca611d-f8ad-43a8-9669-5fe10b5f0503" providerId="ADAL" clId="{9EB430E8-8B8F-47BF-88D7-F3D6CF5BC23C}" dt="2022-06-30T21:40:25.241" v="690"/>
          <ac:spMkLst>
            <pc:docMk/>
            <pc:sldMk cId="3531787326" sldId="263"/>
            <ac:spMk id="6" creationId="{3E727E75-B4A2-280C-F2AC-093B45481E1C}"/>
          </ac:spMkLst>
        </pc:spChg>
        <pc:spChg chg="add del mod">
          <ac:chgData name="HUMA ARSHAD" userId="4dca611d-f8ad-43a8-9669-5fe10b5f0503" providerId="ADAL" clId="{9EB430E8-8B8F-47BF-88D7-F3D6CF5BC23C}" dt="2022-06-30T21:40:25.241" v="690"/>
          <ac:spMkLst>
            <pc:docMk/>
            <pc:sldMk cId="3531787326" sldId="263"/>
            <ac:spMk id="7" creationId="{367F20D6-D92E-A7EB-3F43-D8411B9B4B40}"/>
          </ac:spMkLst>
        </pc:spChg>
        <pc:spChg chg="add del mod">
          <ac:chgData name="HUMA ARSHAD" userId="4dca611d-f8ad-43a8-9669-5fe10b5f0503" providerId="ADAL" clId="{9EB430E8-8B8F-47BF-88D7-F3D6CF5BC23C}" dt="2022-06-30T21:40:25.091" v="689"/>
          <ac:spMkLst>
            <pc:docMk/>
            <pc:sldMk cId="3531787326" sldId="263"/>
            <ac:spMk id="8" creationId="{F2F101C5-DECF-7CE0-92DE-E744AF26436E}"/>
          </ac:spMkLst>
        </pc:spChg>
        <pc:spChg chg="add del mod">
          <ac:chgData name="HUMA ARSHAD" userId="4dca611d-f8ad-43a8-9669-5fe10b5f0503" providerId="ADAL" clId="{9EB430E8-8B8F-47BF-88D7-F3D6CF5BC23C}" dt="2022-06-30T21:40:25.091" v="689"/>
          <ac:spMkLst>
            <pc:docMk/>
            <pc:sldMk cId="3531787326" sldId="263"/>
            <ac:spMk id="9" creationId="{8A1A961D-4862-31B3-8056-AC584B9B990A}"/>
          </ac:spMkLst>
        </pc:spChg>
        <pc:spChg chg="add del mod">
          <ac:chgData name="HUMA ARSHAD" userId="4dca611d-f8ad-43a8-9669-5fe10b5f0503" providerId="ADAL" clId="{9EB430E8-8B8F-47BF-88D7-F3D6CF5BC23C}" dt="2022-06-30T21:40:24.668" v="688"/>
          <ac:spMkLst>
            <pc:docMk/>
            <pc:sldMk cId="3531787326" sldId="263"/>
            <ac:spMk id="10" creationId="{5B53CC1B-CE43-2015-267A-F73F34E962C8}"/>
          </ac:spMkLst>
        </pc:spChg>
        <pc:spChg chg="add del mod">
          <ac:chgData name="HUMA ARSHAD" userId="4dca611d-f8ad-43a8-9669-5fe10b5f0503" providerId="ADAL" clId="{9EB430E8-8B8F-47BF-88D7-F3D6CF5BC23C}" dt="2022-06-30T21:40:24.668" v="688"/>
          <ac:spMkLst>
            <pc:docMk/>
            <pc:sldMk cId="3531787326" sldId="263"/>
            <ac:spMk id="11" creationId="{D617E229-B4D3-E715-DC3F-FCFAD9F0BB6E}"/>
          </ac:spMkLst>
        </pc:spChg>
        <pc:spChg chg="add del mod">
          <ac:chgData name="HUMA ARSHAD" userId="4dca611d-f8ad-43a8-9669-5fe10b5f0503" providerId="ADAL" clId="{9EB430E8-8B8F-47BF-88D7-F3D6CF5BC23C}" dt="2022-06-30T21:40:23.956" v="687"/>
          <ac:spMkLst>
            <pc:docMk/>
            <pc:sldMk cId="3531787326" sldId="263"/>
            <ac:spMk id="12" creationId="{1E1E1849-7D2E-8511-5F4F-125B389559EC}"/>
          </ac:spMkLst>
        </pc:spChg>
        <pc:spChg chg="add del mod">
          <ac:chgData name="HUMA ARSHAD" userId="4dca611d-f8ad-43a8-9669-5fe10b5f0503" providerId="ADAL" clId="{9EB430E8-8B8F-47BF-88D7-F3D6CF5BC23C}" dt="2022-06-30T21:40:23.956" v="687"/>
          <ac:spMkLst>
            <pc:docMk/>
            <pc:sldMk cId="3531787326" sldId="263"/>
            <ac:spMk id="13" creationId="{691EE3D5-7E65-109E-6C13-7B896D72DFBF}"/>
          </ac:spMkLst>
        </pc:spChg>
        <pc:spChg chg="add del mod">
          <ac:chgData name="HUMA ARSHAD" userId="4dca611d-f8ad-43a8-9669-5fe10b5f0503" providerId="ADAL" clId="{9EB430E8-8B8F-47BF-88D7-F3D6CF5BC23C}" dt="2022-06-30T21:40:20.085" v="686"/>
          <ac:spMkLst>
            <pc:docMk/>
            <pc:sldMk cId="3531787326" sldId="263"/>
            <ac:spMk id="14" creationId="{2FB3A15A-155A-D1F1-2985-732204BB1DD2}"/>
          </ac:spMkLst>
        </pc:spChg>
        <pc:spChg chg="add del mod">
          <ac:chgData name="HUMA ARSHAD" userId="4dca611d-f8ad-43a8-9669-5fe10b5f0503" providerId="ADAL" clId="{9EB430E8-8B8F-47BF-88D7-F3D6CF5BC23C}" dt="2022-06-30T21:40:20.085" v="686"/>
          <ac:spMkLst>
            <pc:docMk/>
            <pc:sldMk cId="3531787326" sldId="263"/>
            <ac:spMk id="15" creationId="{73212890-E052-4D99-09F9-436F30C8A43E}"/>
          </ac:spMkLst>
        </pc:spChg>
        <pc:spChg chg="add del mod">
          <ac:chgData name="HUMA ARSHAD" userId="4dca611d-f8ad-43a8-9669-5fe10b5f0503" providerId="ADAL" clId="{9EB430E8-8B8F-47BF-88D7-F3D6CF5BC23C}" dt="2022-06-30T21:40:19.643" v="685"/>
          <ac:spMkLst>
            <pc:docMk/>
            <pc:sldMk cId="3531787326" sldId="263"/>
            <ac:spMk id="16" creationId="{4FAA8C43-CA56-FDFF-9B59-A2C5DBE793D7}"/>
          </ac:spMkLst>
        </pc:spChg>
        <pc:spChg chg="add del mod">
          <ac:chgData name="HUMA ARSHAD" userId="4dca611d-f8ad-43a8-9669-5fe10b5f0503" providerId="ADAL" clId="{9EB430E8-8B8F-47BF-88D7-F3D6CF5BC23C}" dt="2022-06-30T21:40:19.643" v="685"/>
          <ac:spMkLst>
            <pc:docMk/>
            <pc:sldMk cId="3531787326" sldId="263"/>
            <ac:spMk id="17" creationId="{F001A469-90ED-644C-AFBF-4601F9788593}"/>
          </ac:spMkLst>
        </pc:spChg>
        <pc:spChg chg="add del mod">
          <ac:chgData name="HUMA ARSHAD" userId="4dca611d-f8ad-43a8-9669-5fe10b5f0503" providerId="ADAL" clId="{9EB430E8-8B8F-47BF-88D7-F3D6CF5BC23C}" dt="2022-06-30T21:40:19.439" v="684"/>
          <ac:spMkLst>
            <pc:docMk/>
            <pc:sldMk cId="3531787326" sldId="263"/>
            <ac:spMk id="18" creationId="{3A7426D0-AD18-AE58-D705-EF0F081BD17F}"/>
          </ac:spMkLst>
        </pc:spChg>
        <pc:spChg chg="add del mod">
          <ac:chgData name="HUMA ARSHAD" userId="4dca611d-f8ad-43a8-9669-5fe10b5f0503" providerId="ADAL" clId="{9EB430E8-8B8F-47BF-88D7-F3D6CF5BC23C}" dt="2022-06-30T21:40:19.439" v="684"/>
          <ac:spMkLst>
            <pc:docMk/>
            <pc:sldMk cId="3531787326" sldId="263"/>
            <ac:spMk id="19" creationId="{262BF380-CF8F-A649-774D-B47B6B67801B}"/>
          </ac:spMkLst>
        </pc:spChg>
        <pc:spChg chg="add del mod">
          <ac:chgData name="HUMA ARSHAD" userId="4dca611d-f8ad-43a8-9669-5fe10b5f0503" providerId="ADAL" clId="{9EB430E8-8B8F-47BF-88D7-F3D6CF5BC23C}" dt="2022-06-30T21:40:18.947" v="683"/>
          <ac:spMkLst>
            <pc:docMk/>
            <pc:sldMk cId="3531787326" sldId="263"/>
            <ac:spMk id="20" creationId="{2D54A703-329C-21E3-3ABC-F9C3E888E2D3}"/>
          </ac:spMkLst>
        </pc:spChg>
        <pc:spChg chg="add del mod">
          <ac:chgData name="HUMA ARSHAD" userId="4dca611d-f8ad-43a8-9669-5fe10b5f0503" providerId="ADAL" clId="{9EB430E8-8B8F-47BF-88D7-F3D6CF5BC23C}" dt="2022-06-30T21:40:18.947" v="683"/>
          <ac:spMkLst>
            <pc:docMk/>
            <pc:sldMk cId="3531787326" sldId="263"/>
            <ac:spMk id="21" creationId="{39B305F3-0C02-E71B-31C3-34B83B957D92}"/>
          </ac:spMkLst>
        </pc:spChg>
        <pc:spChg chg="add del mod">
          <ac:chgData name="HUMA ARSHAD" userId="4dca611d-f8ad-43a8-9669-5fe10b5f0503" providerId="ADAL" clId="{9EB430E8-8B8F-47BF-88D7-F3D6CF5BC23C}" dt="2022-06-30T21:40:18.322" v="682"/>
          <ac:spMkLst>
            <pc:docMk/>
            <pc:sldMk cId="3531787326" sldId="263"/>
            <ac:spMk id="22" creationId="{03B6C3B5-5325-9BC9-6EA6-06ECA7194C3E}"/>
          </ac:spMkLst>
        </pc:spChg>
        <pc:spChg chg="add del mod">
          <ac:chgData name="HUMA ARSHAD" userId="4dca611d-f8ad-43a8-9669-5fe10b5f0503" providerId="ADAL" clId="{9EB430E8-8B8F-47BF-88D7-F3D6CF5BC23C}" dt="2022-06-30T21:40:18.322" v="682"/>
          <ac:spMkLst>
            <pc:docMk/>
            <pc:sldMk cId="3531787326" sldId="263"/>
            <ac:spMk id="23" creationId="{BB6A8046-63A3-7E40-99B2-0C88F9FBF5C6}"/>
          </ac:spMkLst>
        </pc:spChg>
        <pc:spChg chg="add del mod">
          <ac:chgData name="HUMA ARSHAD" userId="4dca611d-f8ad-43a8-9669-5fe10b5f0503" providerId="ADAL" clId="{9EB430E8-8B8F-47BF-88D7-F3D6CF5BC23C}" dt="2022-06-30T21:40:17.228" v="681"/>
          <ac:spMkLst>
            <pc:docMk/>
            <pc:sldMk cId="3531787326" sldId="263"/>
            <ac:spMk id="24" creationId="{559F8906-C5A7-2670-3964-874F07C42FC6}"/>
          </ac:spMkLst>
        </pc:spChg>
        <pc:spChg chg="add del mod">
          <ac:chgData name="HUMA ARSHAD" userId="4dca611d-f8ad-43a8-9669-5fe10b5f0503" providerId="ADAL" clId="{9EB430E8-8B8F-47BF-88D7-F3D6CF5BC23C}" dt="2022-06-30T21:40:17.228" v="681"/>
          <ac:spMkLst>
            <pc:docMk/>
            <pc:sldMk cId="3531787326" sldId="263"/>
            <ac:spMk id="25" creationId="{727A2E06-F742-F4AE-B883-00066F03E0EF}"/>
          </ac:spMkLst>
        </pc:spChg>
        <pc:graphicFrameChg chg="mod modGraphic">
          <ac:chgData name="HUMA ARSHAD" userId="4dca611d-f8ad-43a8-9669-5fe10b5f0503" providerId="ADAL" clId="{9EB430E8-8B8F-47BF-88D7-F3D6CF5BC23C}" dt="2022-06-30T23:09:58.115" v="1438" actId="20577"/>
          <ac:graphicFrameMkLst>
            <pc:docMk/>
            <pc:sldMk cId="3531787326" sldId="263"/>
            <ac:graphicFrameMk id="4" creationId="{28F44860-44F3-46D3-A8EE-014BDDEF766D}"/>
          </ac:graphicFrameMkLst>
        </pc:graphicFrameChg>
      </pc:sldChg>
      <pc:sldChg chg="addSp delSp modSp mod delAnim modAnim">
        <pc:chgData name="HUMA ARSHAD" userId="4dca611d-f8ad-43a8-9669-5fe10b5f0503" providerId="ADAL" clId="{9EB430E8-8B8F-47BF-88D7-F3D6CF5BC23C}" dt="2022-07-02T15:52:18.790" v="1953" actId="14734"/>
        <pc:sldMkLst>
          <pc:docMk/>
          <pc:sldMk cId="3598029670" sldId="264"/>
        </pc:sldMkLst>
        <pc:spChg chg="mod">
          <ac:chgData name="HUMA ARSHAD" userId="4dca611d-f8ad-43a8-9669-5fe10b5f0503" providerId="ADAL" clId="{9EB430E8-8B8F-47BF-88D7-F3D6CF5BC23C}" dt="2022-07-02T15:40:13.754" v="1823" actId="20577"/>
          <ac:spMkLst>
            <pc:docMk/>
            <pc:sldMk cId="3598029670" sldId="264"/>
            <ac:spMk id="2" creationId="{29F35E71-3C42-4984-89FC-3EF736A8765F}"/>
          </ac:spMkLst>
        </pc:spChg>
        <pc:spChg chg="mod">
          <ac:chgData name="HUMA ARSHAD" userId="4dca611d-f8ad-43a8-9669-5fe10b5f0503" providerId="ADAL" clId="{9EB430E8-8B8F-47BF-88D7-F3D6CF5BC23C}" dt="2022-06-30T23:25:52.991" v="1705" actId="5793"/>
          <ac:spMkLst>
            <pc:docMk/>
            <pc:sldMk cId="3598029670" sldId="264"/>
            <ac:spMk id="3" creationId="{6D236099-DB59-4E93-9D42-FF1EC721D575}"/>
          </ac:spMkLst>
        </pc:spChg>
        <pc:graphicFrameChg chg="add mod modGraphic">
          <ac:chgData name="HUMA ARSHAD" userId="4dca611d-f8ad-43a8-9669-5fe10b5f0503" providerId="ADAL" clId="{9EB430E8-8B8F-47BF-88D7-F3D6CF5BC23C}" dt="2022-07-02T15:52:18.790" v="1953" actId="14734"/>
          <ac:graphicFrameMkLst>
            <pc:docMk/>
            <pc:sldMk cId="3598029670" sldId="264"/>
            <ac:graphicFrameMk id="5" creationId="{5DD60C86-EAB3-35E9-176C-660D7FE46E28}"/>
          </ac:graphicFrameMkLst>
        </pc:graphicFrameChg>
        <pc:picChg chg="del">
          <ac:chgData name="HUMA ARSHAD" userId="4dca611d-f8ad-43a8-9669-5fe10b5f0503" providerId="ADAL" clId="{9EB430E8-8B8F-47BF-88D7-F3D6CF5BC23C}" dt="2022-06-30T23:25:34.808" v="1522" actId="21"/>
          <ac:picMkLst>
            <pc:docMk/>
            <pc:sldMk cId="3598029670" sldId="264"/>
            <ac:picMk id="4" creationId="{30D0BF80-4F15-46F0-9A08-8BF72DEE9475}"/>
          </ac:picMkLst>
        </pc:picChg>
      </pc:sldChg>
      <pc:sldChg chg="del">
        <pc:chgData name="HUMA ARSHAD" userId="4dca611d-f8ad-43a8-9669-5fe10b5f0503" providerId="ADAL" clId="{9EB430E8-8B8F-47BF-88D7-F3D6CF5BC23C}" dt="2022-07-02T15:47:53.830" v="1950" actId="2696"/>
        <pc:sldMkLst>
          <pc:docMk/>
          <pc:sldMk cId="357322124" sldId="265"/>
        </pc:sldMkLst>
      </pc:sldChg>
      <pc:sldChg chg="addSp delSp modSp mod setBg delDesignElem">
        <pc:chgData name="HUMA ARSHAD" userId="4dca611d-f8ad-43a8-9669-5fe10b5f0503" providerId="ADAL" clId="{9EB430E8-8B8F-47BF-88D7-F3D6CF5BC23C}" dt="2022-07-02T17:33:10.428" v="3585"/>
        <pc:sldMkLst>
          <pc:docMk/>
          <pc:sldMk cId="1535443074" sldId="266"/>
        </pc:sldMkLst>
        <pc:spChg chg="mod">
          <ac:chgData name="HUMA ARSHAD" userId="4dca611d-f8ad-43a8-9669-5fe10b5f0503" providerId="ADAL" clId="{9EB430E8-8B8F-47BF-88D7-F3D6CF5BC23C}" dt="2022-07-02T15:57:12.243" v="1956" actId="26606"/>
          <ac:spMkLst>
            <pc:docMk/>
            <pc:sldMk cId="1535443074" sldId="266"/>
            <ac:spMk id="2" creationId="{8D87C36F-8DFA-43DB-A0C0-4CB2DA74961D}"/>
          </ac:spMkLst>
        </pc:spChg>
        <pc:spChg chg="mod">
          <ac:chgData name="HUMA ARSHAD" userId="4dca611d-f8ad-43a8-9669-5fe10b5f0503" providerId="ADAL" clId="{9EB430E8-8B8F-47BF-88D7-F3D6CF5BC23C}" dt="2022-07-02T16:48:10.703" v="2407" actId="20577"/>
          <ac:spMkLst>
            <pc:docMk/>
            <pc:sldMk cId="1535443074" sldId="266"/>
            <ac:spMk id="3" creationId="{56C70E00-72FB-4820-9ED9-E78157152A1C}"/>
          </ac:spMkLst>
        </pc:spChg>
        <pc:spChg chg="add del">
          <ac:chgData name="HUMA ARSHAD" userId="4dca611d-f8ad-43a8-9669-5fe10b5f0503" providerId="ADAL" clId="{9EB430E8-8B8F-47BF-88D7-F3D6CF5BC23C}" dt="2022-07-02T17:33:10.428" v="3585"/>
          <ac:spMkLst>
            <pc:docMk/>
            <pc:sldMk cId="1535443074" sldId="266"/>
            <ac:spMk id="5" creationId="{923E8915-D2AA-4327-A45A-972C3CA9574B}"/>
          </ac:spMkLst>
        </pc:spChg>
        <pc:spChg chg="add del">
          <ac:chgData name="HUMA ARSHAD" userId="4dca611d-f8ad-43a8-9669-5fe10b5f0503" providerId="ADAL" clId="{9EB430E8-8B8F-47BF-88D7-F3D6CF5BC23C}" dt="2022-07-02T17:33:10.428" v="3585"/>
          <ac:spMkLst>
            <pc:docMk/>
            <pc:sldMk cId="1535443074" sldId="266"/>
            <ac:spMk id="6" creationId="{8302FC3C-9804-4950-B721-5FD704BA6065}"/>
          </ac:spMkLst>
        </pc:spChg>
        <pc:spChg chg="add del">
          <ac:chgData name="HUMA ARSHAD" userId="4dca611d-f8ad-43a8-9669-5fe10b5f0503" providerId="ADAL" clId="{9EB430E8-8B8F-47BF-88D7-F3D6CF5BC23C}" dt="2022-07-02T15:57:06.836" v="1955" actId="26606"/>
          <ac:spMkLst>
            <pc:docMk/>
            <pc:sldMk cId="1535443074" sldId="266"/>
            <ac:spMk id="8" creationId="{923E8915-D2AA-4327-A45A-972C3CA9574B}"/>
          </ac:spMkLst>
        </pc:spChg>
        <pc:spChg chg="add del">
          <ac:chgData name="HUMA ARSHAD" userId="4dca611d-f8ad-43a8-9669-5fe10b5f0503" providerId="ADAL" clId="{9EB430E8-8B8F-47BF-88D7-F3D6CF5BC23C}" dt="2022-07-02T15:57:06.836" v="1955" actId="26606"/>
          <ac:spMkLst>
            <pc:docMk/>
            <pc:sldMk cId="1535443074" sldId="266"/>
            <ac:spMk id="10" creationId="{8302FC3C-9804-4950-B721-5FD704BA6065}"/>
          </ac:spMkLst>
        </pc:spChg>
        <pc:spChg chg="add del">
          <ac:chgData name="HUMA ARSHAD" userId="4dca611d-f8ad-43a8-9669-5fe10b5f0503" providerId="ADAL" clId="{9EB430E8-8B8F-47BF-88D7-F3D6CF5BC23C}" dt="2022-07-02T17:33:10.428" v="3585"/>
          <ac:spMkLst>
            <pc:docMk/>
            <pc:sldMk cId="1535443074" sldId="266"/>
            <ac:spMk id="11" creationId="{F3798573-F27B-47EB-8EA4-7EE34954C2D6}"/>
          </ac:spMkLst>
        </pc:spChg>
        <pc:spChg chg="add del">
          <ac:chgData name="HUMA ARSHAD" userId="4dca611d-f8ad-43a8-9669-5fe10b5f0503" providerId="ADAL" clId="{9EB430E8-8B8F-47BF-88D7-F3D6CF5BC23C}" dt="2022-07-02T15:57:06.836" v="1955" actId="26606"/>
          <ac:spMkLst>
            <pc:docMk/>
            <pc:sldMk cId="1535443074" sldId="266"/>
            <ac:spMk id="16" creationId="{F3798573-F27B-47EB-8EA4-7EE34954C2D6}"/>
          </ac:spMkLst>
        </pc:spChg>
        <pc:picChg chg="add del">
          <ac:chgData name="HUMA ARSHAD" userId="4dca611d-f8ad-43a8-9669-5fe10b5f0503" providerId="ADAL" clId="{9EB430E8-8B8F-47BF-88D7-F3D6CF5BC23C}" dt="2022-07-02T17:33:10.428" v="3585"/>
          <ac:picMkLst>
            <pc:docMk/>
            <pc:sldMk cId="1535443074" sldId="266"/>
            <ac:picMk id="9" creationId="{3BC6EBB2-9BDC-4075-BA6B-43A9FBF9C86C}"/>
          </ac:picMkLst>
        </pc:picChg>
        <pc:picChg chg="add del">
          <ac:chgData name="HUMA ARSHAD" userId="4dca611d-f8ad-43a8-9669-5fe10b5f0503" providerId="ADAL" clId="{9EB430E8-8B8F-47BF-88D7-F3D6CF5BC23C}" dt="2022-07-02T15:57:06.836" v="1955" actId="26606"/>
          <ac:picMkLst>
            <pc:docMk/>
            <pc:sldMk cId="1535443074" sldId="266"/>
            <ac:picMk id="14" creationId="{3BC6EBB2-9BDC-4075-BA6B-43A9FBF9C86C}"/>
          </ac:picMkLst>
        </pc:picChg>
        <pc:cxnChg chg="add del">
          <ac:chgData name="HUMA ARSHAD" userId="4dca611d-f8ad-43a8-9669-5fe10b5f0503" providerId="ADAL" clId="{9EB430E8-8B8F-47BF-88D7-F3D6CF5BC23C}" dt="2022-07-02T17:33:10.428" v="3585"/>
          <ac:cxnSpMkLst>
            <pc:docMk/>
            <pc:sldMk cId="1535443074" sldId="266"/>
            <ac:cxnSpMk id="7" creationId="{6B9695BD-ECF6-49CA-8877-8C493193C65D}"/>
          </ac:cxnSpMkLst>
        </pc:cxnChg>
        <pc:cxnChg chg="add del">
          <ac:chgData name="HUMA ARSHAD" userId="4dca611d-f8ad-43a8-9669-5fe10b5f0503" providerId="ADAL" clId="{9EB430E8-8B8F-47BF-88D7-F3D6CF5BC23C}" dt="2022-07-02T15:57:06.836" v="1955" actId="26606"/>
          <ac:cxnSpMkLst>
            <pc:docMk/>
            <pc:sldMk cId="1535443074" sldId="266"/>
            <ac:cxnSpMk id="12" creationId="{6B9695BD-ECF6-49CA-8877-8C493193C65D}"/>
          </ac:cxnSpMkLst>
        </pc:cxnChg>
      </pc:sldChg>
      <pc:sldChg chg="modSp mod">
        <pc:chgData name="HUMA ARSHAD" userId="4dca611d-f8ad-43a8-9669-5fe10b5f0503" providerId="ADAL" clId="{9EB430E8-8B8F-47BF-88D7-F3D6CF5BC23C}" dt="2022-07-02T16:49:20.824" v="2412" actId="207"/>
        <pc:sldMkLst>
          <pc:docMk/>
          <pc:sldMk cId="4287351874" sldId="267"/>
        </pc:sldMkLst>
        <pc:spChg chg="mod">
          <ac:chgData name="HUMA ARSHAD" userId="4dca611d-f8ad-43a8-9669-5fe10b5f0503" providerId="ADAL" clId="{9EB430E8-8B8F-47BF-88D7-F3D6CF5BC23C}" dt="2022-07-02T16:49:20.824" v="2412" actId="207"/>
          <ac:spMkLst>
            <pc:docMk/>
            <pc:sldMk cId="4287351874" sldId="267"/>
            <ac:spMk id="2" creationId="{68E9C1A3-56AD-4F47-A674-94D3DA20649D}"/>
          </ac:spMkLst>
        </pc:spChg>
        <pc:spChg chg="mod">
          <ac:chgData name="HUMA ARSHAD" userId="4dca611d-f8ad-43a8-9669-5fe10b5f0503" providerId="ADAL" clId="{9EB430E8-8B8F-47BF-88D7-F3D6CF5BC23C}" dt="2022-07-02T16:24:13.499" v="2338" actId="14100"/>
          <ac:spMkLst>
            <pc:docMk/>
            <pc:sldMk cId="4287351874" sldId="267"/>
            <ac:spMk id="3" creationId="{FDF18347-2E59-4A39-9B10-DAABA9673460}"/>
          </ac:spMkLst>
        </pc:spChg>
      </pc:sldChg>
      <pc:sldChg chg="modSp mod">
        <pc:chgData name="HUMA ARSHAD" userId="4dca611d-f8ad-43a8-9669-5fe10b5f0503" providerId="ADAL" clId="{9EB430E8-8B8F-47BF-88D7-F3D6CF5BC23C}" dt="2022-07-02T17:54:37.659" v="3912" actId="255"/>
        <pc:sldMkLst>
          <pc:docMk/>
          <pc:sldMk cId="2158558770" sldId="269"/>
        </pc:sldMkLst>
        <pc:spChg chg="mod">
          <ac:chgData name="HUMA ARSHAD" userId="4dca611d-f8ad-43a8-9669-5fe10b5f0503" providerId="ADAL" clId="{9EB430E8-8B8F-47BF-88D7-F3D6CF5BC23C}" dt="2022-07-02T16:50:58.882" v="2461" actId="5793"/>
          <ac:spMkLst>
            <pc:docMk/>
            <pc:sldMk cId="2158558770" sldId="269"/>
            <ac:spMk id="3" creationId="{5D3AD7DE-743F-4EED-A260-83FFE9435603}"/>
          </ac:spMkLst>
        </pc:spChg>
        <pc:spChg chg="mod">
          <ac:chgData name="HUMA ARSHAD" userId="4dca611d-f8ad-43a8-9669-5fe10b5f0503" providerId="ADAL" clId="{9EB430E8-8B8F-47BF-88D7-F3D6CF5BC23C}" dt="2022-07-02T17:54:37.659" v="3912" actId="255"/>
          <ac:spMkLst>
            <pc:docMk/>
            <pc:sldMk cId="2158558770" sldId="269"/>
            <ac:spMk id="4" creationId="{CB239CE6-6FB3-4240-AD35-FBD47D4B3301}"/>
          </ac:spMkLst>
        </pc:spChg>
      </pc:sldChg>
      <pc:sldChg chg="del">
        <pc:chgData name="HUMA ARSHAD" userId="4dca611d-f8ad-43a8-9669-5fe10b5f0503" providerId="ADAL" clId="{9EB430E8-8B8F-47BF-88D7-F3D6CF5BC23C}" dt="2022-07-02T16:18:39.517" v="2113" actId="2696"/>
        <pc:sldMkLst>
          <pc:docMk/>
          <pc:sldMk cId="3247805175" sldId="270"/>
        </pc:sldMkLst>
      </pc:sldChg>
      <pc:sldChg chg="del">
        <pc:chgData name="HUMA ARSHAD" userId="4dca611d-f8ad-43a8-9669-5fe10b5f0503" providerId="ADAL" clId="{9EB430E8-8B8F-47BF-88D7-F3D6CF5BC23C}" dt="2022-07-02T16:25:31.541" v="2341" actId="2696"/>
        <pc:sldMkLst>
          <pc:docMk/>
          <pc:sldMk cId="3728390511" sldId="272"/>
        </pc:sldMkLst>
      </pc:sldChg>
      <pc:sldChg chg="del">
        <pc:chgData name="HUMA ARSHAD" userId="4dca611d-f8ad-43a8-9669-5fe10b5f0503" providerId="ADAL" clId="{9EB430E8-8B8F-47BF-88D7-F3D6CF5BC23C}" dt="2022-07-02T16:39:37.919" v="2392" actId="2696"/>
        <pc:sldMkLst>
          <pc:docMk/>
          <pc:sldMk cId="3839688510" sldId="273"/>
        </pc:sldMkLst>
      </pc:sldChg>
      <pc:sldChg chg="del">
        <pc:chgData name="HUMA ARSHAD" userId="4dca611d-f8ad-43a8-9669-5fe10b5f0503" providerId="ADAL" clId="{9EB430E8-8B8F-47BF-88D7-F3D6CF5BC23C}" dt="2022-07-02T16:39:40.107" v="2393" actId="2696"/>
        <pc:sldMkLst>
          <pc:docMk/>
          <pc:sldMk cId="564114023" sldId="274"/>
        </pc:sldMkLst>
      </pc:sldChg>
      <pc:sldChg chg="del">
        <pc:chgData name="HUMA ARSHAD" userId="4dca611d-f8ad-43a8-9669-5fe10b5f0503" providerId="ADAL" clId="{9EB430E8-8B8F-47BF-88D7-F3D6CF5BC23C}" dt="2022-07-02T16:39:45.952" v="2394" actId="2696"/>
        <pc:sldMkLst>
          <pc:docMk/>
          <pc:sldMk cId="3973003778" sldId="275"/>
        </pc:sldMkLst>
      </pc:sldChg>
      <pc:sldChg chg="del">
        <pc:chgData name="HUMA ARSHAD" userId="4dca611d-f8ad-43a8-9669-5fe10b5f0503" providerId="ADAL" clId="{9EB430E8-8B8F-47BF-88D7-F3D6CF5BC23C}" dt="2022-07-02T16:39:49.242" v="2395" actId="2696"/>
        <pc:sldMkLst>
          <pc:docMk/>
          <pc:sldMk cId="1580714637" sldId="276"/>
        </pc:sldMkLst>
      </pc:sldChg>
      <pc:sldChg chg="modSp mod">
        <pc:chgData name="HUMA ARSHAD" userId="4dca611d-f8ad-43a8-9669-5fe10b5f0503" providerId="ADAL" clId="{9EB430E8-8B8F-47BF-88D7-F3D6CF5BC23C}" dt="2022-07-02T17:08:22.980" v="2970" actId="113"/>
        <pc:sldMkLst>
          <pc:docMk/>
          <pc:sldMk cId="2126314174" sldId="277"/>
        </pc:sldMkLst>
        <pc:spChg chg="mod">
          <ac:chgData name="HUMA ARSHAD" userId="4dca611d-f8ad-43a8-9669-5fe10b5f0503" providerId="ADAL" clId="{9EB430E8-8B8F-47BF-88D7-F3D6CF5BC23C}" dt="2022-07-02T16:52:56.854" v="2491" actId="20577"/>
          <ac:spMkLst>
            <pc:docMk/>
            <pc:sldMk cId="2126314174" sldId="277"/>
            <ac:spMk id="3" creationId="{A0D21BD0-C6F9-449A-A7B7-7BCFCD5AF1E9}"/>
          </ac:spMkLst>
        </pc:spChg>
        <pc:graphicFrameChg chg="mod modGraphic">
          <ac:chgData name="HUMA ARSHAD" userId="4dca611d-f8ad-43a8-9669-5fe10b5f0503" providerId="ADAL" clId="{9EB430E8-8B8F-47BF-88D7-F3D6CF5BC23C}" dt="2022-07-02T17:08:22.980" v="2970" actId="113"/>
          <ac:graphicFrameMkLst>
            <pc:docMk/>
            <pc:sldMk cId="2126314174" sldId="277"/>
            <ac:graphicFrameMk id="6" creationId="{843491E5-F113-48B5-82D7-C12FB2F739EB}"/>
          </ac:graphicFrameMkLst>
        </pc:graphicFrameChg>
      </pc:sldChg>
      <pc:sldChg chg="del">
        <pc:chgData name="HUMA ARSHAD" userId="4dca611d-f8ad-43a8-9669-5fe10b5f0503" providerId="ADAL" clId="{9EB430E8-8B8F-47BF-88D7-F3D6CF5BC23C}" dt="2022-07-02T17:28:47.092" v="3532" actId="2696"/>
        <pc:sldMkLst>
          <pc:docMk/>
          <pc:sldMk cId="2345257431" sldId="279"/>
        </pc:sldMkLst>
      </pc:sldChg>
      <pc:sldChg chg="del">
        <pc:chgData name="HUMA ARSHAD" userId="4dca611d-f8ad-43a8-9669-5fe10b5f0503" providerId="ADAL" clId="{9EB430E8-8B8F-47BF-88D7-F3D6CF5BC23C}" dt="2022-07-02T17:47:16.546" v="3866" actId="2696"/>
        <pc:sldMkLst>
          <pc:docMk/>
          <pc:sldMk cId="1624731259" sldId="280"/>
        </pc:sldMkLst>
      </pc:sldChg>
      <pc:sldChg chg="delSp del delDesignElem">
        <pc:chgData name="HUMA ARSHAD" userId="4dca611d-f8ad-43a8-9669-5fe10b5f0503" providerId="ADAL" clId="{9EB430E8-8B8F-47BF-88D7-F3D6CF5BC23C}" dt="2022-07-02T17:47:20.753" v="3867" actId="2696"/>
        <pc:sldMkLst>
          <pc:docMk/>
          <pc:sldMk cId="1735325231" sldId="281"/>
        </pc:sldMkLst>
        <pc:spChg chg="del">
          <ac:chgData name="HUMA ARSHAD" userId="4dca611d-f8ad-43a8-9669-5fe10b5f0503" providerId="ADAL" clId="{9EB430E8-8B8F-47BF-88D7-F3D6CF5BC23C}" dt="2022-07-02T17:33:10.428" v="3585"/>
          <ac:spMkLst>
            <pc:docMk/>
            <pc:sldMk cId="1735325231" sldId="281"/>
            <ac:spMk id="18" creationId="{C8A3C342-1D03-412F-8DD3-BF519E8E0AE9}"/>
          </ac:spMkLst>
        </pc:spChg>
        <pc:spChg chg="del">
          <ac:chgData name="HUMA ARSHAD" userId="4dca611d-f8ad-43a8-9669-5fe10b5f0503" providerId="ADAL" clId="{9EB430E8-8B8F-47BF-88D7-F3D6CF5BC23C}" dt="2022-07-02T17:33:10.428" v="3585"/>
          <ac:spMkLst>
            <pc:docMk/>
            <pc:sldMk cId="1735325231" sldId="281"/>
            <ac:spMk id="20" creationId="{81CC9B02-E087-4350-AEBD-2C3CF001AF01}"/>
          </ac:spMkLst>
        </pc:spChg>
      </pc:sldChg>
      <pc:sldChg chg="del">
        <pc:chgData name="HUMA ARSHAD" userId="4dca611d-f8ad-43a8-9669-5fe10b5f0503" providerId="ADAL" clId="{9EB430E8-8B8F-47BF-88D7-F3D6CF5BC23C}" dt="2022-06-30T21:16:20.871" v="628" actId="2696"/>
        <pc:sldMkLst>
          <pc:docMk/>
          <pc:sldMk cId="2665654576" sldId="282"/>
        </pc:sldMkLst>
      </pc:sldChg>
      <pc:sldChg chg="del">
        <pc:chgData name="HUMA ARSHAD" userId="4dca611d-f8ad-43a8-9669-5fe10b5f0503" providerId="ADAL" clId="{9EB430E8-8B8F-47BF-88D7-F3D6CF5BC23C}" dt="2022-06-30T23:10:07.188" v="1439" actId="2696"/>
        <pc:sldMkLst>
          <pc:docMk/>
          <pc:sldMk cId="1649866484" sldId="283"/>
        </pc:sldMkLst>
      </pc:sldChg>
      <pc:sldChg chg="del">
        <pc:chgData name="HUMA ARSHAD" userId="4dca611d-f8ad-43a8-9669-5fe10b5f0503" providerId="ADAL" clId="{9EB430E8-8B8F-47BF-88D7-F3D6CF5BC23C}" dt="2022-07-02T17:47:23.881" v="3868" actId="2696"/>
        <pc:sldMkLst>
          <pc:docMk/>
          <pc:sldMk cId="15395933" sldId="284"/>
        </pc:sldMkLst>
      </pc:sldChg>
      <pc:sldChg chg="del">
        <pc:chgData name="HUMA ARSHAD" userId="4dca611d-f8ad-43a8-9669-5fe10b5f0503" providerId="ADAL" clId="{9EB430E8-8B8F-47BF-88D7-F3D6CF5BC23C}" dt="2022-07-02T16:18:34.823" v="2112" actId="2696"/>
        <pc:sldMkLst>
          <pc:docMk/>
          <pc:sldMk cId="4042406655" sldId="286"/>
        </pc:sldMkLst>
      </pc:sldChg>
      <pc:sldChg chg="modSp new mod">
        <pc:chgData name="HUMA ARSHAD" userId="4dca611d-f8ad-43a8-9669-5fe10b5f0503" providerId="ADAL" clId="{9EB430E8-8B8F-47BF-88D7-F3D6CF5BC23C}" dt="2022-06-30T23:11:30.018" v="1444" actId="20577"/>
        <pc:sldMkLst>
          <pc:docMk/>
          <pc:sldMk cId="3634906273" sldId="287"/>
        </pc:sldMkLst>
        <pc:spChg chg="mod">
          <ac:chgData name="HUMA ARSHAD" userId="4dca611d-f8ad-43a8-9669-5fe10b5f0503" providerId="ADAL" clId="{9EB430E8-8B8F-47BF-88D7-F3D6CF5BC23C}" dt="2022-06-30T19:28:20.748" v="21" actId="1076"/>
          <ac:spMkLst>
            <pc:docMk/>
            <pc:sldMk cId="3634906273" sldId="287"/>
            <ac:spMk id="2" creationId="{5E0DC88C-D9C3-FA16-680B-1D9406D70DFD}"/>
          </ac:spMkLst>
        </pc:spChg>
        <pc:spChg chg="mod">
          <ac:chgData name="HUMA ARSHAD" userId="4dca611d-f8ad-43a8-9669-5fe10b5f0503" providerId="ADAL" clId="{9EB430E8-8B8F-47BF-88D7-F3D6CF5BC23C}" dt="2022-06-30T23:11:30.018" v="1444" actId="20577"/>
          <ac:spMkLst>
            <pc:docMk/>
            <pc:sldMk cId="3634906273" sldId="287"/>
            <ac:spMk id="3" creationId="{3DEA140F-91A7-6705-FA3B-C70FA1858F8D}"/>
          </ac:spMkLst>
        </pc:spChg>
      </pc:sldChg>
      <pc:sldChg chg="addSp delSp modSp new mod">
        <pc:chgData name="HUMA ARSHAD" userId="4dca611d-f8ad-43a8-9669-5fe10b5f0503" providerId="ADAL" clId="{9EB430E8-8B8F-47BF-88D7-F3D6CF5BC23C}" dt="2022-06-30T23:20:22.829" v="1493" actId="1076"/>
        <pc:sldMkLst>
          <pc:docMk/>
          <pc:sldMk cId="2922898501" sldId="288"/>
        </pc:sldMkLst>
        <pc:spChg chg="del">
          <ac:chgData name="HUMA ARSHAD" userId="4dca611d-f8ad-43a8-9669-5fe10b5f0503" providerId="ADAL" clId="{9EB430E8-8B8F-47BF-88D7-F3D6CF5BC23C}" dt="2022-06-30T23:14:25.451" v="1450"/>
          <ac:spMkLst>
            <pc:docMk/>
            <pc:sldMk cId="2922898501" sldId="288"/>
            <ac:spMk id="2" creationId="{D23CB032-17A6-6F17-B27B-7F765647C089}"/>
          </ac:spMkLst>
        </pc:spChg>
        <pc:spChg chg="del">
          <ac:chgData name="HUMA ARSHAD" userId="4dca611d-f8ad-43a8-9669-5fe10b5f0503" providerId="ADAL" clId="{9EB430E8-8B8F-47BF-88D7-F3D6CF5BC23C}" dt="2022-06-30T23:14:25.451" v="1450"/>
          <ac:spMkLst>
            <pc:docMk/>
            <pc:sldMk cId="2922898501" sldId="288"/>
            <ac:spMk id="3" creationId="{B1DB45CB-05BA-A2DF-10D7-5B449A098527}"/>
          </ac:spMkLst>
        </pc:spChg>
        <pc:spChg chg="add mod">
          <ac:chgData name="HUMA ARSHAD" userId="4dca611d-f8ad-43a8-9669-5fe10b5f0503" providerId="ADAL" clId="{9EB430E8-8B8F-47BF-88D7-F3D6CF5BC23C}" dt="2022-06-30T23:15:27.328" v="1458" actId="1076"/>
          <ac:spMkLst>
            <pc:docMk/>
            <pc:sldMk cId="2922898501" sldId="288"/>
            <ac:spMk id="4" creationId="{D4846A56-4A0B-6459-687C-1DE3372E3ECB}"/>
          </ac:spMkLst>
        </pc:spChg>
        <pc:spChg chg="add mod">
          <ac:chgData name="HUMA ARSHAD" userId="4dca611d-f8ad-43a8-9669-5fe10b5f0503" providerId="ADAL" clId="{9EB430E8-8B8F-47BF-88D7-F3D6CF5BC23C}" dt="2022-06-30T23:20:22.829" v="1493" actId="1076"/>
          <ac:spMkLst>
            <pc:docMk/>
            <pc:sldMk cId="2922898501" sldId="288"/>
            <ac:spMk id="5" creationId="{3411CD8A-2E90-0EC9-566E-93605165EE24}"/>
          </ac:spMkLst>
        </pc:spChg>
      </pc:sldChg>
      <pc:sldChg chg="modSp new mod">
        <pc:chgData name="HUMA ARSHAD" userId="4dca611d-f8ad-43a8-9669-5fe10b5f0503" providerId="ADAL" clId="{9EB430E8-8B8F-47BF-88D7-F3D6CF5BC23C}" dt="2022-07-02T16:46:36.625" v="2405" actId="208"/>
        <pc:sldMkLst>
          <pc:docMk/>
          <pc:sldMk cId="2670649152" sldId="289"/>
        </pc:sldMkLst>
        <pc:spChg chg="mod">
          <ac:chgData name="HUMA ARSHAD" userId="4dca611d-f8ad-43a8-9669-5fe10b5f0503" providerId="ADAL" clId="{9EB430E8-8B8F-47BF-88D7-F3D6CF5BC23C}" dt="2022-07-02T16:46:36.625" v="2405" actId="208"/>
          <ac:spMkLst>
            <pc:docMk/>
            <pc:sldMk cId="2670649152" sldId="289"/>
            <ac:spMk id="2" creationId="{64583C3F-42FB-9978-4676-3F50762C8B59}"/>
          </ac:spMkLst>
        </pc:spChg>
        <pc:spChg chg="mod">
          <ac:chgData name="HUMA ARSHAD" userId="4dca611d-f8ad-43a8-9669-5fe10b5f0503" providerId="ADAL" clId="{9EB430E8-8B8F-47BF-88D7-F3D6CF5BC23C}" dt="2022-07-02T15:47:37.904" v="1949" actId="20577"/>
          <ac:spMkLst>
            <pc:docMk/>
            <pc:sldMk cId="2670649152" sldId="289"/>
            <ac:spMk id="3" creationId="{BDB07684-E9CA-35BF-DF66-7C9F0AFFF2AC}"/>
          </ac:spMkLst>
        </pc:spChg>
      </pc:sldChg>
      <pc:sldChg chg="modSp new mod">
        <pc:chgData name="HUMA ARSHAD" userId="4dca611d-f8ad-43a8-9669-5fe10b5f0503" providerId="ADAL" clId="{9EB430E8-8B8F-47BF-88D7-F3D6CF5BC23C}" dt="2022-07-02T16:44:52.028" v="2402" actId="339"/>
        <pc:sldMkLst>
          <pc:docMk/>
          <pc:sldMk cId="444104616" sldId="290"/>
        </pc:sldMkLst>
        <pc:spChg chg="mod">
          <ac:chgData name="HUMA ARSHAD" userId="4dca611d-f8ad-43a8-9669-5fe10b5f0503" providerId="ADAL" clId="{9EB430E8-8B8F-47BF-88D7-F3D6CF5BC23C}" dt="2022-07-02T16:44:52.028" v="2402" actId="339"/>
          <ac:spMkLst>
            <pc:docMk/>
            <pc:sldMk cId="444104616" sldId="290"/>
            <ac:spMk id="2" creationId="{73C38E96-AB00-BCA2-F029-EE73D116AC2B}"/>
          </ac:spMkLst>
        </pc:spChg>
        <pc:spChg chg="mod">
          <ac:chgData name="HUMA ARSHAD" userId="4dca611d-f8ad-43a8-9669-5fe10b5f0503" providerId="ADAL" clId="{9EB430E8-8B8F-47BF-88D7-F3D6CF5BC23C}" dt="2022-07-02T16:21:54.866" v="2174" actId="20577"/>
          <ac:spMkLst>
            <pc:docMk/>
            <pc:sldMk cId="444104616" sldId="290"/>
            <ac:spMk id="3" creationId="{C182B6C6-C6A0-9572-5BB1-74078A6A1195}"/>
          </ac:spMkLst>
        </pc:spChg>
      </pc:sldChg>
      <pc:sldChg chg="new del">
        <pc:chgData name="HUMA ARSHAD" userId="4dca611d-f8ad-43a8-9669-5fe10b5f0503" providerId="ADAL" clId="{9EB430E8-8B8F-47BF-88D7-F3D6CF5BC23C}" dt="2022-07-02T15:58:23.926" v="1960" actId="2696"/>
        <pc:sldMkLst>
          <pc:docMk/>
          <pc:sldMk cId="690175242" sldId="290"/>
        </pc:sldMkLst>
      </pc:sldChg>
      <pc:sldChg chg="addSp delSp modSp new mod setBg setClrOvrMap">
        <pc:chgData name="HUMA ARSHAD" userId="4dca611d-f8ad-43a8-9669-5fe10b5f0503" providerId="ADAL" clId="{9EB430E8-8B8F-47BF-88D7-F3D6CF5BC23C}" dt="2022-07-02T17:49:49.745" v="3888"/>
        <pc:sldMkLst>
          <pc:docMk/>
          <pc:sldMk cId="1536777914" sldId="291"/>
        </pc:sldMkLst>
        <pc:spChg chg="mod ord">
          <ac:chgData name="HUMA ARSHAD" userId="4dca611d-f8ad-43a8-9669-5fe10b5f0503" providerId="ADAL" clId="{9EB430E8-8B8F-47BF-88D7-F3D6CF5BC23C}" dt="2022-07-02T16:48:50.834" v="2411" actId="339"/>
          <ac:spMkLst>
            <pc:docMk/>
            <pc:sldMk cId="1536777914" sldId="291"/>
            <ac:spMk id="2" creationId="{EDEB3A40-9DAD-C03B-B445-A04ECD7D3CB0}"/>
          </ac:spMkLst>
        </pc:spChg>
        <pc:spChg chg="del mod">
          <ac:chgData name="HUMA ARSHAD" userId="4dca611d-f8ad-43a8-9669-5fe10b5f0503" providerId="ADAL" clId="{9EB430E8-8B8F-47BF-88D7-F3D6CF5BC23C}" dt="2022-07-02T16:34:14.449" v="2380" actId="22"/>
          <ac:spMkLst>
            <pc:docMk/>
            <pc:sldMk cId="1536777914" sldId="291"/>
            <ac:spMk id="3" creationId="{DA8DBF1C-139E-E9AB-B8BE-D8CC37A30F02}"/>
          </ac:spMkLst>
        </pc:spChg>
        <pc:spChg chg="add del">
          <ac:chgData name="HUMA ARSHAD" userId="4dca611d-f8ad-43a8-9669-5fe10b5f0503" providerId="ADAL" clId="{9EB430E8-8B8F-47BF-88D7-F3D6CF5BC23C}" dt="2022-07-02T16:34:34.350" v="2384" actId="26606"/>
          <ac:spMkLst>
            <pc:docMk/>
            <pc:sldMk cId="1536777914" sldId="291"/>
            <ac:spMk id="7" creationId="{9362849A-570D-49DB-954C-63F144E88A4A}"/>
          </ac:spMkLst>
        </pc:spChg>
        <pc:spChg chg="add del">
          <ac:chgData name="HUMA ARSHAD" userId="4dca611d-f8ad-43a8-9669-5fe10b5f0503" providerId="ADAL" clId="{9EB430E8-8B8F-47BF-88D7-F3D6CF5BC23C}" dt="2022-07-02T16:34:34.350" v="2384" actId="26606"/>
          <ac:spMkLst>
            <pc:docMk/>
            <pc:sldMk cId="1536777914" sldId="291"/>
            <ac:spMk id="8" creationId="{1CA42011-E478-428B-9D15-A98E338BF8C1}"/>
          </ac:spMkLst>
        </pc:spChg>
        <pc:spChg chg="add del">
          <ac:chgData name="HUMA ARSHAD" userId="4dca611d-f8ad-43a8-9669-5fe10b5f0503" providerId="ADAL" clId="{9EB430E8-8B8F-47BF-88D7-F3D6CF5BC23C}" dt="2022-07-02T16:34:34.350" v="2384" actId="26606"/>
          <ac:spMkLst>
            <pc:docMk/>
            <pc:sldMk cId="1536777914" sldId="291"/>
            <ac:spMk id="9" creationId="{8FAFA978-3DDC-2CAB-C9E1-F37A7E83877B}"/>
          </ac:spMkLst>
        </pc:spChg>
        <pc:spChg chg="add del">
          <ac:chgData name="HUMA ARSHAD" userId="4dca611d-f8ad-43a8-9669-5fe10b5f0503" providerId="ADAL" clId="{9EB430E8-8B8F-47BF-88D7-F3D6CF5BC23C}" dt="2022-07-02T16:34:34.350" v="2384" actId="26606"/>
          <ac:spMkLst>
            <pc:docMk/>
            <pc:sldMk cId="1536777914" sldId="291"/>
            <ac:spMk id="11" creationId="{9ED2773C-FE51-4632-BA46-036BDCDA6E5C}"/>
          </ac:spMkLst>
        </pc:spChg>
        <pc:spChg chg="add del">
          <ac:chgData name="HUMA ARSHAD" userId="4dca611d-f8ad-43a8-9669-5fe10b5f0503" providerId="ADAL" clId="{9EB430E8-8B8F-47BF-88D7-F3D6CF5BC23C}" dt="2022-07-02T16:34:34.350" v="2384" actId="26606"/>
          <ac:spMkLst>
            <pc:docMk/>
            <pc:sldMk cId="1536777914" sldId="291"/>
            <ac:spMk id="13" creationId="{E02F9158-C4C2-46A8-BE73-A4F77E139FB6}"/>
          </ac:spMkLst>
        </pc:spChg>
        <pc:spChg chg="add del">
          <ac:chgData name="HUMA ARSHAD" userId="4dca611d-f8ad-43a8-9669-5fe10b5f0503" providerId="ADAL" clId="{9EB430E8-8B8F-47BF-88D7-F3D6CF5BC23C}" dt="2022-07-02T16:34:24.723" v="2382" actId="26606"/>
          <ac:spMkLst>
            <pc:docMk/>
            <pc:sldMk cId="1536777914" sldId="291"/>
            <ac:spMk id="14" creationId="{989BE678-777B-482A-A616-FEDC47B162E5}"/>
          </ac:spMkLst>
        </pc:spChg>
        <pc:spChg chg="add del">
          <ac:chgData name="HUMA ARSHAD" userId="4dca611d-f8ad-43a8-9669-5fe10b5f0503" providerId="ADAL" clId="{9EB430E8-8B8F-47BF-88D7-F3D6CF5BC23C}" dt="2022-07-02T16:34:55.744" v="2386" actId="26606"/>
          <ac:spMkLst>
            <pc:docMk/>
            <pc:sldMk cId="1536777914" sldId="291"/>
            <ac:spMk id="19" creationId="{4AC0CD9D-7610-4620-93B4-798CCD9AB581}"/>
          </ac:spMkLst>
        </pc:spChg>
        <pc:spChg chg="add del">
          <ac:chgData name="HUMA ARSHAD" userId="4dca611d-f8ad-43a8-9669-5fe10b5f0503" providerId="ADAL" clId="{9EB430E8-8B8F-47BF-88D7-F3D6CF5BC23C}" dt="2022-07-02T16:34:24.723" v="2382" actId="26606"/>
          <ac:spMkLst>
            <pc:docMk/>
            <pc:sldMk cId="1536777914" sldId="291"/>
            <ac:spMk id="20" creationId="{D28BE0C3-2102-4820-B88B-A448B1840D14}"/>
          </ac:spMkLst>
        </pc:spChg>
        <pc:spChg chg="add del">
          <ac:chgData name="HUMA ARSHAD" userId="4dca611d-f8ad-43a8-9669-5fe10b5f0503" providerId="ADAL" clId="{9EB430E8-8B8F-47BF-88D7-F3D6CF5BC23C}" dt="2022-07-02T16:34:24.723" v="2382" actId="26606"/>
          <ac:spMkLst>
            <pc:docMk/>
            <pc:sldMk cId="1536777914" sldId="291"/>
            <ac:spMk id="22" creationId="{E4F17063-EDA4-417B-946F-BA357F3B390D}"/>
          </ac:spMkLst>
        </pc:spChg>
        <pc:spChg chg="add del">
          <ac:chgData name="HUMA ARSHAD" userId="4dca611d-f8ad-43a8-9669-5fe10b5f0503" providerId="ADAL" clId="{9EB430E8-8B8F-47BF-88D7-F3D6CF5BC23C}" dt="2022-07-02T16:34:24.723" v="2382" actId="26606"/>
          <ac:spMkLst>
            <pc:docMk/>
            <pc:sldMk cId="1536777914" sldId="291"/>
            <ac:spMk id="24" creationId="{D36F3EEA-55D4-4677-80E7-92D00B8F343B}"/>
          </ac:spMkLst>
        </pc:spChg>
        <pc:spChg chg="add del">
          <ac:chgData name="HUMA ARSHAD" userId="4dca611d-f8ad-43a8-9669-5fe10b5f0503" providerId="ADAL" clId="{9EB430E8-8B8F-47BF-88D7-F3D6CF5BC23C}" dt="2022-07-02T16:34:55.744" v="2386" actId="26606"/>
          <ac:spMkLst>
            <pc:docMk/>
            <pc:sldMk cId="1536777914" sldId="291"/>
            <ac:spMk id="25" creationId="{DE4D62F9-188E-4530-84C2-24BDEE4BEB82}"/>
          </ac:spMkLst>
        </pc:spChg>
        <pc:spChg chg="add del">
          <ac:chgData name="HUMA ARSHAD" userId="4dca611d-f8ad-43a8-9669-5fe10b5f0503" providerId="ADAL" clId="{9EB430E8-8B8F-47BF-88D7-F3D6CF5BC23C}" dt="2022-07-02T16:34:55.744" v="2386" actId="26606"/>
          <ac:spMkLst>
            <pc:docMk/>
            <pc:sldMk cId="1536777914" sldId="291"/>
            <ac:spMk id="26" creationId="{E4F17063-EDA4-417B-946F-BA357F3B390D}"/>
          </ac:spMkLst>
        </pc:spChg>
        <pc:spChg chg="add del">
          <ac:chgData name="HUMA ARSHAD" userId="4dca611d-f8ad-43a8-9669-5fe10b5f0503" providerId="ADAL" clId="{9EB430E8-8B8F-47BF-88D7-F3D6CF5BC23C}" dt="2022-07-02T16:34:55.744" v="2386" actId="26606"/>
          <ac:spMkLst>
            <pc:docMk/>
            <pc:sldMk cId="1536777914" sldId="291"/>
            <ac:spMk id="27" creationId="{D27CF008-4B18-436D-B2D5-C1346C12438E}"/>
          </ac:spMkLst>
        </pc:spChg>
        <pc:spChg chg="add del">
          <ac:chgData name="HUMA ARSHAD" userId="4dca611d-f8ad-43a8-9669-5fe10b5f0503" providerId="ADAL" clId="{9EB430E8-8B8F-47BF-88D7-F3D6CF5BC23C}" dt="2022-07-02T16:34:55.744" v="2386" actId="26606"/>
          <ac:spMkLst>
            <pc:docMk/>
            <pc:sldMk cId="1536777914" sldId="291"/>
            <ac:spMk id="28" creationId="{D36F3EEA-55D4-4677-80E7-92D00B8F343B}"/>
          </ac:spMkLst>
        </pc:spChg>
        <pc:spChg chg="add del">
          <ac:chgData name="HUMA ARSHAD" userId="4dca611d-f8ad-43a8-9669-5fe10b5f0503" providerId="ADAL" clId="{9EB430E8-8B8F-47BF-88D7-F3D6CF5BC23C}" dt="2022-07-02T16:34:55.744" v="2386" actId="26606"/>
          <ac:spMkLst>
            <pc:docMk/>
            <pc:sldMk cId="1536777914" sldId="291"/>
            <ac:spMk id="29" creationId="{CE22DAD8-5F67-4B73-ADA9-06EF381F7AD6}"/>
          </ac:spMkLst>
        </pc:spChg>
        <pc:picChg chg="add mod ord">
          <ac:chgData name="HUMA ARSHAD" userId="4dca611d-f8ad-43a8-9669-5fe10b5f0503" providerId="ADAL" clId="{9EB430E8-8B8F-47BF-88D7-F3D6CF5BC23C}" dt="2022-07-02T17:49:49.745" v="3888"/>
          <ac:picMkLst>
            <pc:docMk/>
            <pc:sldMk cId="1536777914" sldId="291"/>
            <ac:picMk id="5" creationId="{541B95EF-1903-82A2-8FC7-A218BE6CBA01}"/>
          </ac:picMkLst>
        </pc:picChg>
        <pc:picChg chg="add del">
          <ac:chgData name="HUMA ARSHAD" userId="4dca611d-f8ad-43a8-9669-5fe10b5f0503" providerId="ADAL" clId="{9EB430E8-8B8F-47BF-88D7-F3D6CF5BC23C}" dt="2022-07-02T16:34:24.723" v="2382" actId="26606"/>
          <ac:picMkLst>
            <pc:docMk/>
            <pc:sldMk cId="1536777914" sldId="291"/>
            <ac:picMk id="10" creationId="{DF19BAF3-7E20-4B9D-B544-BABAEEA1FA75}"/>
          </ac:picMkLst>
        </pc:picChg>
        <pc:picChg chg="add del">
          <ac:chgData name="HUMA ARSHAD" userId="4dca611d-f8ad-43a8-9669-5fe10b5f0503" providerId="ADAL" clId="{9EB430E8-8B8F-47BF-88D7-F3D6CF5BC23C}" dt="2022-07-02T16:34:24.723" v="2382" actId="26606"/>
          <ac:picMkLst>
            <pc:docMk/>
            <pc:sldMk cId="1536777914" sldId="291"/>
            <ac:picMk id="12" creationId="{950648F4-ABCD-4DF0-8641-76CFB2354721}"/>
          </ac:picMkLst>
        </pc:picChg>
        <pc:picChg chg="add del">
          <ac:chgData name="HUMA ARSHAD" userId="4dca611d-f8ad-43a8-9669-5fe10b5f0503" providerId="ADAL" clId="{9EB430E8-8B8F-47BF-88D7-F3D6CF5BC23C}" dt="2022-07-02T16:34:55.744" v="2386" actId="26606"/>
          <ac:picMkLst>
            <pc:docMk/>
            <pc:sldMk cId="1536777914" sldId="291"/>
            <ac:picMk id="15" creationId="{41B68C77-138E-4BF7-A276-BD0C78A4219F}"/>
          </ac:picMkLst>
        </pc:picChg>
        <pc:picChg chg="add del">
          <ac:chgData name="HUMA ARSHAD" userId="4dca611d-f8ad-43a8-9669-5fe10b5f0503" providerId="ADAL" clId="{9EB430E8-8B8F-47BF-88D7-F3D6CF5BC23C}" dt="2022-07-02T16:34:24.723" v="2382" actId="26606"/>
          <ac:picMkLst>
            <pc:docMk/>
            <pc:sldMk cId="1536777914" sldId="291"/>
            <ac:picMk id="16" creationId="{CF1EB4BD-9C7E-4AA3-9681-C7EB0DA6250B}"/>
          </ac:picMkLst>
        </pc:picChg>
        <pc:picChg chg="add del">
          <ac:chgData name="HUMA ARSHAD" userId="4dca611d-f8ad-43a8-9669-5fe10b5f0503" providerId="ADAL" clId="{9EB430E8-8B8F-47BF-88D7-F3D6CF5BC23C}" dt="2022-07-02T16:34:55.744" v="2386" actId="26606"/>
          <ac:picMkLst>
            <pc:docMk/>
            <pc:sldMk cId="1536777914" sldId="291"/>
            <ac:picMk id="17" creationId="{7C268552-D473-46ED-B1B8-422042C4DEF1}"/>
          </ac:picMkLst>
        </pc:picChg>
        <pc:picChg chg="add del">
          <ac:chgData name="HUMA ARSHAD" userId="4dca611d-f8ad-43a8-9669-5fe10b5f0503" providerId="ADAL" clId="{9EB430E8-8B8F-47BF-88D7-F3D6CF5BC23C}" dt="2022-07-02T16:34:24.723" v="2382" actId="26606"/>
          <ac:picMkLst>
            <pc:docMk/>
            <pc:sldMk cId="1536777914" sldId="291"/>
            <ac:picMk id="18" creationId="{94AAE3AA-3759-4D28-B0EF-575F25A5146C}"/>
          </ac:picMkLst>
        </pc:picChg>
        <pc:picChg chg="add del">
          <ac:chgData name="HUMA ARSHAD" userId="4dca611d-f8ad-43a8-9669-5fe10b5f0503" providerId="ADAL" clId="{9EB430E8-8B8F-47BF-88D7-F3D6CF5BC23C}" dt="2022-07-02T16:34:55.744" v="2386" actId="26606"/>
          <ac:picMkLst>
            <pc:docMk/>
            <pc:sldMk cId="1536777914" sldId="291"/>
            <ac:picMk id="21" creationId="{B9238B3E-24AA-439A-B527-6C5DF6D72145}"/>
          </ac:picMkLst>
        </pc:picChg>
        <pc:picChg chg="add del">
          <ac:chgData name="HUMA ARSHAD" userId="4dca611d-f8ad-43a8-9669-5fe10b5f0503" providerId="ADAL" clId="{9EB430E8-8B8F-47BF-88D7-F3D6CF5BC23C}" dt="2022-07-02T16:34:55.744" v="2386" actId="26606"/>
          <ac:picMkLst>
            <pc:docMk/>
            <pc:sldMk cId="1536777914" sldId="291"/>
            <ac:picMk id="23" creationId="{69F01145-BEA3-4CBF-AA21-10077B948CA8}"/>
          </ac:picMkLst>
        </pc:picChg>
      </pc:sldChg>
      <pc:sldChg chg="modSp add mod">
        <pc:chgData name="HUMA ARSHAD" userId="4dca611d-f8ad-43a8-9669-5fe10b5f0503" providerId="ADAL" clId="{9EB430E8-8B8F-47BF-88D7-F3D6CF5BC23C}" dt="2022-07-02T17:27:03.538" v="3500" actId="20577"/>
        <pc:sldMkLst>
          <pc:docMk/>
          <pc:sldMk cId="954554060" sldId="292"/>
        </pc:sldMkLst>
        <pc:spChg chg="mod">
          <ac:chgData name="HUMA ARSHAD" userId="4dca611d-f8ad-43a8-9669-5fe10b5f0503" providerId="ADAL" clId="{9EB430E8-8B8F-47BF-88D7-F3D6CF5BC23C}" dt="2022-07-02T17:16:06.618" v="3178" actId="20577"/>
          <ac:spMkLst>
            <pc:docMk/>
            <pc:sldMk cId="954554060" sldId="292"/>
            <ac:spMk id="3" creationId="{A0D21BD0-C6F9-449A-A7B7-7BCFCD5AF1E9}"/>
          </ac:spMkLst>
        </pc:spChg>
        <pc:graphicFrameChg chg="mod modGraphic">
          <ac:chgData name="HUMA ARSHAD" userId="4dca611d-f8ad-43a8-9669-5fe10b5f0503" providerId="ADAL" clId="{9EB430E8-8B8F-47BF-88D7-F3D6CF5BC23C}" dt="2022-07-02T17:27:03.538" v="3500" actId="20577"/>
          <ac:graphicFrameMkLst>
            <pc:docMk/>
            <pc:sldMk cId="954554060" sldId="292"/>
            <ac:graphicFrameMk id="6" creationId="{843491E5-F113-48B5-82D7-C12FB2F739EB}"/>
          </ac:graphicFrameMkLst>
        </pc:graphicFrameChg>
      </pc:sldChg>
      <pc:sldChg chg="modSp add mod ord">
        <pc:chgData name="HUMA ARSHAD" userId="4dca611d-f8ad-43a8-9669-5fe10b5f0503" providerId="ADAL" clId="{9EB430E8-8B8F-47BF-88D7-F3D6CF5BC23C}" dt="2022-07-02T17:26:30.613" v="3484" actId="20577"/>
        <pc:sldMkLst>
          <pc:docMk/>
          <pc:sldMk cId="3776180960" sldId="293"/>
        </pc:sldMkLst>
        <pc:spChg chg="mod">
          <ac:chgData name="HUMA ARSHAD" userId="4dca611d-f8ad-43a8-9669-5fe10b5f0503" providerId="ADAL" clId="{9EB430E8-8B8F-47BF-88D7-F3D6CF5BC23C}" dt="2022-07-02T17:25:09.391" v="3472" actId="1076"/>
          <ac:spMkLst>
            <pc:docMk/>
            <pc:sldMk cId="3776180960" sldId="293"/>
            <ac:spMk id="2" creationId="{724C1ABE-7FF1-4F0D-B09A-8872C76B24AB}"/>
          </ac:spMkLst>
        </pc:spChg>
        <pc:spChg chg="mod">
          <ac:chgData name="HUMA ARSHAD" userId="4dca611d-f8ad-43a8-9669-5fe10b5f0503" providerId="ADAL" clId="{9EB430E8-8B8F-47BF-88D7-F3D6CF5BC23C}" dt="2022-07-02T17:25:06.094" v="3471" actId="1076"/>
          <ac:spMkLst>
            <pc:docMk/>
            <pc:sldMk cId="3776180960" sldId="293"/>
            <ac:spMk id="3" creationId="{A0D21BD0-C6F9-449A-A7B7-7BCFCD5AF1E9}"/>
          </ac:spMkLst>
        </pc:spChg>
        <pc:graphicFrameChg chg="mod modGraphic">
          <ac:chgData name="HUMA ARSHAD" userId="4dca611d-f8ad-43a8-9669-5fe10b5f0503" providerId="ADAL" clId="{9EB430E8-8B8F-47BF-88D7-F3D6CF5BC23C}" dt="2022-07-02T17:26:30.613" v="3484" actId="20577"/>
          <ac:graphicFrameMkLst>
            <pc:docMk/>
            <pc:sldMk cId="3776180960" sldId="293"/>
            <ac:graphicFrameMk id="6" creationId="{843491E5-F113-48B5-82D7-C12FB2F739EB}"/>
          </ac:graphicFrameMkLst>
        </pc:graphicFrameChg>
      </pc:sldChg>
      <pc:sldChg chg="modSp add mod ord">
        <pc:chgData name="HUMA ARSHAD" userId="4dca611d-f8ad-43a8-9669-5fe10b5f0503" providerId="ADAL" clId="{9EB430E8-8B8F-47BF-88D7-F3D6CF5BC23C}" dt="2022-07-02T17:24:05.659" v="3407" actId="207"/>
        <pc:sldMkLst>
          <pc:docMk/>
          <pc:sldMk cId="1082417018" sldId="294"/>
        </pc:sldMkLst>
        <pc:spChg chg="mod">
          <ac:chgData name="HUMA ARSHAD" userId="4dca611d-f8ad-43a8-9669-5fe10b5f0503" providerId="ADAL" clId="{9EB430E8-8B8F-47BF-88D7-F3D6CF5BC23C}" dt="2022-07-02T17:22:57.372" v="3402" actId="207"/>
          <ac:spMkLst>
            <pc:docMk/>
            <pc:sldMk cId="1082417018" sldId="294"/>
            <ac:spMk id="3" creationId="{A0D21BD0-C6F9-449A-A7B7-7BCFCD5AF1E9}"/>
          </ac:spMkLst>
        </pc:spChg>
        <pc:graphicFrameChg chg="mod modGraphic">
          <ac:chgData name="HUMA ARSHAD" userId="4dca611d-f8ad-43a8-9669-5fe10b5f0503" providerId="ADAL" clId="{9EB430E8-8B8F-47BF-88D7-F3D6CF5BC23C}" dt="2022-07-02T17:24:05.659" v="3407" actId="207"/>
          <ac:graphicFrameMkLst>
            <pc:docMk/>
            <pc:sldMk cId="1082417018" sldId="294"/>
            <ac:graphicFrameMk id="6" creationId="{843491E5-F113-48B5-82D7-C12FB2F739EB}"/>
          </ac:graphicFrameMkLst>
        </pc:graphicFrameChg>
      </pc:sldChg>
      <pc:sldChg chg="new del">
        <pc:chgData name="HUMA ARSHAD" userId="4dca611d-f8ad-43a8-9669-5fe10b5f0503" providerId="ADAL" clId="{9EB430E8-8B8F-47BF-88D7-F3D6CF5BC23C}" dt="2022-07-02T17:27:52.261" v="3502" actId="2696"/>
        <pc:sldMkLst>
          <pc:docMk/>
          <pc:sldMk cId="3975552769" sldId="295"/>
        </pc:sldMkLst>
      </pc:sldChg>
      <pc:sldChg chg="modSp new del mod">
        <pc:chgData name="HUMA ARSHAD" userId="4dca611d-f8ad-43a8-9669-5fe10b5f0503" providerId="ADAL" clId="{9EB430E8-8B8F-47BF-88D7-F3D6CF5BC23C}" dt="2022-07-02T17:35:12.660" v="3607" actId="2696"/>
        <pc:sldMkLst>
          <pc:docMk/>
          <pc:sldMk cId="2351828709" sldId="296"/>
        </pc:sldMkLst>
        <pc:spChg chg="mod">
          <ac:chgData name="HUMA ARSHAD" userId="4dca611d-f8ad-43a8-9669-5fe10b5f0503" providerId="ADAL" clId="{9EB430E8-8B8F-47BF-88D7-F3D6CF5BC23C}" dt="2022-07-02T17:29:36.229" v="3563" actId="339"/>
          <ac:spMkLst>
            <pc:docMk/>
            <pc:sldMk cId="2351828709" sldId="296"/>
            <ac:spMk id="2" creationId="{3DAE036E-5A46-5978-880C-1D6C47DAF924}"/>
          </ac:spMkLst>
        </pc:spChg>
      </pc:sldChg>
      <pc:sldChg chg="modSp new del">
        <pc:chgData name="HUMA ARSHAD" userId="4dca611d-f8ad-43a8-9669-5fe10b5f0503" providerId="ADAL" clId="{9EB430E8-8B8F-47BF-88D7-F3D6CF5BC23C}" dt="2022-07-02T17:35:09.285" v="3606" actId="2696"/>
        <pc:sldMkLst>
          <pc:docMk/>
          <pc:sldMk cId="1217632937" sldId="297"/>
        </pc:sldMkLst>
        <pc:spChg chg="mod">
          <ac:chgData name="HUMA ARSHAD" userId="4dca611d-f8ad-43a8-9669-5fe10b5f0503" providerId="ADAL" clId="{9EB430E8-8B8F-47BF-88D7-F3D6CF5BC23C}" dt="2022-07-02T17:33:22.195" v="3587"/>
          <ac:spMkLst>
            <pc:docMk/>
            <pc:sldMk cId="1217632937" sldId="297"/>
            <ac:spMk id="2" creationId="{C4165D69-F209-BD22-BC5C-D8885F694D49}"/>
          </ac:spMkLst>
        </pc:spChg>
        <pc:spChg chg="mod">
          <ac:chgData name="HUMA ARSHAD" userId="4dca611d-f8ad-43a8-9669-5fe10b5f0503" providerId="ADAL" clId="{9EB430E8-8B8F-47BF-88D7-F3D6CF5BC23C}" dt="2022-07-02T17:33:22.195" v="3587"/>
          <ac:spMkLst>
            <pc:docMk/>
            <pc:sldMk cId="1217632937" sldId="297"/>
            <ac:spMk id="3" creationId="{639FF244-83EB-D4AB-8A03-8FB9F5D5EA9C}"/>
          </ac:spMkLst>
        </pc:spChg>
      </pc:sldChg>
      <pc:sldChg chg="del">
        <pc:chgData name="HUMA ARSHAD" userId="4dca611d-f8ad-43a8-9669-5fe10b5f0503" providerId="ADAL" clId="{9EB430E8-8B8F-47BF-88D7-F3D6CF5BC23C}" dt="2022-07-02T17:28:41.294" v="3531" actId="2696"/>
        <pc:sldMkLst>
          <pc:docMk/>
          <pc:sldMk cId="2659696117" sldId="297"/>
        </pc:sldMkLst>
      </pc:sldChg>
      <pc:sldChg chg="addSp delSp modSp new mod">
        <pc:chgData name="HUMA ARSHAD" userId="4dca611d-f8ad-43a8-9669-5fe10b5f0503" providerId="ADAL" clId="{9EB430E8-8B8F-47BF-88D7-F3D6CF5BC23C}" dt="2022-07-02T17:38:07.050" v="3749" actId="20577"/>
        <pc:sldMkLst>
          <pc:docMk/>
          <pc:sldMk cId="2751959896" sldId="298"/>
        </pc:sldMkLst>
        <pc:spChg chg="mod">
          <ac:chgData name="HUMA ARSHAD" userId="4dca611d-f8ad-43a8-9669-5fe10b5f0503" providerId="ADAL" clId="{9EB430E8-8B8F-47BF-88D7-F3D6CF5BC23C}" dt="2022-07-02T17:36:15.091" v="3653" actId="14100"/>
          <ac:spMkLst>
            <pc:docMk/>
            <pc:sldMk cId="2751959896" sldId="298"/>
            <ac:spMk id="2" creationId="{E8E94B00-B8C9-7E14-B103-CFD2388BA4AB}"/>
          </ac:spMkLst>
        </pc:spChg>
        <pc:spChg chg="del mod">
          <ac:chgData name="HUMA ARSHAD" userId="4dca611d-f8ad-43a8-9669-5fe10b5f0503" providerId="ADAL" clId="{9EB430E8-8B8F-47BF-88D7-F3D6CF5BC23C}" dt="2022-07-02T17:32:14.953" v="3569"/>
          <ac:spMkLst>
            <pc:docMk/>
            <pc:sldMk cId="2751959896" sldId="298"/>
            <ac:spMk id="3" creationId="{E3E2A354-1084-1E2B-BE0D-B139FA298E57}"/>
          </ac:spMkLst>
        </pc:spChg>
        <pc:spChg chg="del mod">
          <ac:chgData name="HUMA ARSHAD" userId="4dca611d-f8ad-43a8-9669-5fe10b5f0503" providerId="ADAL" clId="{9EB430E8-8B8F-47BF-88D7-F3D6CF5BC23C}" dt="2022-07-02T17:32:48.567" v="3574"/>
          <ac:spMkLst>
            <pc:docMk/>
            <pc:sldMk cId="2751959896" sldId="298"/>
            <ac:spMk id="4" creationId="{5A61ABB0-4C9C-B353-8693-AC08887699B0}"/>
          </ac:spMkLst>
        </pc:spChg>
        <pc:spChg chg="add del mod">
          <ac:chgData name="HUMA ARSHAD" userId="4dca611d-f8ad-43a8-9669-5fe10b5f0503" providerId="ADAL" clId="{9EB430E8-8B8F-47BF-88D7-F3D6CF5BC23C}" dt="2022-07-02T17:34:24.907" v="3600"/>
          <ac:spMkLst>
            <pc:docMk/>
            <pc:sldMk cId="2751959896" sldId="298"/>
            <ac:spMk id="8" creationId="{EE71DB3B-327D-5DE3-39A9-C481B6361044}"/>
          </ac:spMkLst>
        </pc:spChg>
        <pc:graphicFrameChg chg="add mod modGraphic">
          <ac:chgData name="HUMA ARSHAD" userId="4dca611d-f8ad-43a8-9669-5fe10b5f0503" providerId="ADAL" clId="{9EB430E8-8B8F-47BF-88D7-F3D6CF5BC23C}" dt="2022-07-02T17:37:21.278" v="3678" actId="20577"/>
          <ac:graphicFrameMkLst>
            <pc:docMk/>
            <pc:sldMk cId="2751959896" sldId="298"/>
            <ac:graphicFrameMk id="6" creationId="{5113DFEA-3EE1-F4BC-D9D4-CB38DEAE1A2A}"/>
          </ac:graphicFrameMkLst>
        </pc:graphicFrameChg>
        <pc:graphicFrameChg chg="add mod modGraphic">
          <ac:chgData name="HUMA ARSHAD" userId="4dca611d-f8ad-43a8-9669-5fe10b5f0503" providerId="ADAL" clId="{9EB430E8-8B8F-47BF-88D7-F3D6CF5BC23C}" dt="2022-07-02T17:38:07.050" v="3749" actId="20577"/>
          <ac:graphicFrameMkLst>
            <pc:docMk/>
            <pc:sldMk cId="2751959896" sldId="298"/>
            <ac:graphicFrameMk id="9" creationId="{F890FCE8-BA40-6863-C13D-A0C92C377851}"/>
          </ac:graphicFrameMkLst>
        </pc:graphicFrameChg>
        <pc:picChg chg="add del mod">
          <ac:chgData name="HUMA ARSHAD" userId="4dca611d-f8ad-43a8-9669-5fe10b5f0503" providerId="ADAL" clId="{9EB430E8-8B8F-47BF-88D7-F3D6CF5BC23C}" dt="2022-07-02T17:33:24.820" v="3588" actId="478"/>
          <ac:picMkLst>
            <pc:docMk/>
            <pc:sldMk cId="2751959896" sldId="298"/>
            <ac:picMk id="5" creationId="{A20C050D-D090-BB7D-4885-AC6641DC08EE}"/>
          </ac:picMkLst>
        </pc:picChg>
      </pc:sldChg>
      <pc:sldChg chg="modSp new mod">
        <pc:chgData name="HUMA ARSHAD" userId="4dca611d-f8ad-43a8-9669-5fe10b5f0503" providerId="ADAL" clId="{9EB430E8-8B8F-47BF-88D7-F3D6CF5BC23C}" dt="2022-07-02T17:44:40.455" v="3822" actId="207"/>
        <pc:sldMkLst>
          <pc:docMk/>
          <pc:sldMk cId="3177988256" sldId="299"/>
        </pc:sldMkLst>
        <pc:spChg chg="mod">
          <ac:chgData name="HUMA ARSHAD" userId="4dca611d-f8ad-43a8-9669-5fe10b5f0503" providerId="ADAL" clId="{9EB430E8-8B8F-47BF-88D7-F3D6CF5BC23C}" dt="2022-07-02T17:39:37.967" v="3773" actId="339"/>
          <ac:spMkLst>
            <pc:docMk/>
            <pc:sldMk cId="3177988256" sldId="299"/>
            <ac:spMk id="2" creationId="{A742D2EB-E43F-C60A-B991-C9ED4F8170D2}"/>
          </ac:spMkLst>
        </pc:spChg>
        <pc:spChg chg="mod">
          <ac:chgData name="HUMA ARSHAD" userId="4dca611d-f8ad-43a8-9669-5fe10b5f0503" providerId="ADAL" clId="{9EB430E8-8B8F-47BF-88D7-F3D6CF5BC23C}" dt="2022-07-02T17:44:40.455" v="3822" actId="207"/>
          <ac:spMkLst>
            <pc:docMk/>
            <pc:sldMk cId="3177988256" sldId="299"/>
            <ac:spMk id="3" creationId="{44836F65-1E10-7CFA-8DCC-6BCFC51477A5}"/>
          </ac:spMkLst>
        </pc:spChg>
      </pc:sldChg>
      <pc:sldChg chg="modSp new mod">
        <pc:chgData name="HUMA ARSHAD" userId="4dca611d-f8ad-43a8-9669-5fe10b5f0503" providerId="ADAL" clId="{9EB430E8-8B8F-47BF-88D7-F3D6CF5BC23C}" dt="2022-07-02T17:46:59.044" v="3865" actId="13900"/>
        <pc:sldMkLst>
          <pc:docMk/>
          <pc:sldMk cId="3135483192" sldId="300"/>
        </pc:sldMkLst>
        <pc:spChg chg="mod">
          <ac:chgData name="HUMA ARSHAD" userId="4dca611d-f8ad-43a8-9669-5fe10b5f0503" providerId="ADAL" clId="{9EB430E8-8B8F-47BF-88D7-F3D6CF5BC23C}" dt="2022-07-02T17:45:27.690" v="3853" actId="1076"/>
          <ac:spMkLst>
            <pc:docMk/>
            <pc:sldMk cId="3135483192" sldId="300"/>
            <ac:spMk id="2" creationId="{8D17F6F6-63C6-9EA8-AA64-8148B760283E}"/>
          </ac:spMkLst>
        </pc:spChg>
        <pc:spChg chg="mod">
          <ac:chgData name="HUMA ARSHAD" userId="4dca611d-f8ad-43a8-9669-5fe10b5f0503" providerId="ADAL" clId="{9EB430E8-8B8F-47BF-88D7-F3D6CF5BC23C}" dt="2022-07-02T17:46:59.044" v="3865" actId="13900"/>
          <ac:spMkLst>
            <pc:docMk/>
            <pc:sldMk cId="3135483192" sldId="300"/>
            <ac:spMk id="3" creationId="{30A0DA38-1FB3-CE3F-58B7-C72836862E26}"/>
          </ac:spMkLst>
        </pc:spChg>
      </pc:sldChg>
      <pc:sldChg chg="modSp new mod">
        <pc:chgData name="HUMA ARSHAD" userId="4dca611d-f8ad-43a8-9669-5fe10b5f0503" providerId="ADAL" clId="{9EB430E8-8B8F-47BF-88D7-F3D6CF5BC23C}" dt="2022-07-02T17:48:10.871" v="3886" actId="339"/>
        <pc:sldMkLst>
          <pc:docMk/>
          <pc:sldMk cId="3632632934" sldId="301"/>
        </pc:sldMkLst>
        <pc:spChg chg="mod">
          <ac:chgData name="HUMA ARSHAD" userId="4dca611d-f8ad-43a8-9669-5fe10b5f0503" providerId="ADAL" clId="{9EB430E8-8B8F-47BF-88D7-F3D6CF5BC23C}" dt="2022-07-02T17:48:10.871" v="3886" actId="339"/>
          <ac:spMkLst>
            <pc:docMk/>
            <pc:sldMk cId="3632632934" sldId="301"/>
            <ac:spMk id="2" creationId="{19815C33-82E9-6929-E97A-264198EC26D8}"/>
          </ac:spMkLst>
        </pc:spChg>
      </pc:sldChg>
      <pc:sldChg chg="modSp add del mod">
        <pc:chgData name="HUMA ARSHAD" userId="4dca611d-f8ad-43a8-9669-5fe10b5f0503" providerId="ADAL" clId="{9EB430E8-8B8F-47BF-88D7-F3D6CF5BC23C}" dt="2022-07-02T16:03:51.859" v="1970" actId="2696"/>
        <pc:sldMkLst>
          <pc:docMk/>
          <pc:sldMk cId="1896608776" sldId="302"/>
        </pc:sldMkLst>
        <pc:spChg chg="mod">
          <ac:chgData name="HUMA ARSHAD" userId="4dca611d-f8ad-43a8-9669-5fe10b5f0503" providerId="ADAL" clId="{9EB430E8-8B8F-47BF-88D7-F3D6CF5BC23C}" dt="2022-07-02T15:59:13.484" v="1966" actId="27636"/>
          <ac:spMkLst>
            <pc:docMk/>
            <pc:sldMk cId="1896608776" sldId="302"/>
            <ac:spMk id="2" creationId="{226FEFE9-A4C1-BBCC-5D59-220CFC2AA3E1}"/>
          </ac:spMkLst>
        </pc:spChg>
        <pc:spChg chg="mod">
          <ac:chgData name="HUMA ARSHAD" userId="4dca611d-f8ad-43a8-9669-5fe10b5f0503" providerId="ADAL" clId="{9EB430E8-8B8F-47BF-88D7-F3D6CF5BC23C}" dt="2022-07-02T16:03:37.009" v="1969"/>
          <ac:spMkLst>
            <pc:docMk/>
            <pc:sldMk cId="1896608776" sldId="302"/>
            <ac:spMk id="3" creationId="{683720FE-BEC9-1569-8529-E4F5DD19F7DC}"/>
          </ac:spMkLst>
        </pc:spChg>
      </pc:sldChg>
      <pc:sldChg chg="new del">
        <pc:chgData name="HUMA ARSHAD" userId="4dca611d-f8ad-43a8-9669-5fe10b5f0503" providerId="ADAL" clId="{9EB430E8-8B8F-47BF-88D7-F3D6CF5BC23C}" dt="2022-07-02T17:52:34.472" v="3901" actId="2696"/>
        <pc:sldMkLst>
          <pc:docMk/>
          <pc:sldMk cId="3094932333" sldId="302"/>
        </pc:sldMkLst>
      </pc:sldChg>
      <pc:sldChg chg="delSp add del setBg delDesignElem">
        <pc:chgData name="HUMA ARSHAD" userId="4dca611d-f8ad-43a8-9669-5fe10b5f0503" providerId="ADAL" clId="{9EB430E8-8B8F-47BF-88D7-F3D6CF5BC23C}" dt="2022-07-02T17:52:37.863" v="3902" actId="2696"/>
        <pc:sldMkLst>
          <pc:docMk/>
          <pc:sldMk cId="3338742751" sldId="303"/>
        </pc:sldMkLst>
        <pc:spChg chg="del">
          <ac:chgData name="HUMA ARSHAD" userId="4dca611d-f8ad-43a8-9669-5fe10b5f0503" providerId="ADAL" clId="{9EB430E8-8B8F-47BF-88D7-F3D6CF5BC23C}" dt="2022-07-02T17:52:10.311" v="3899"/>
          <ac:spMkLst>
            <pc:docMk/>
            <pc:sldMk cId="3338742751" sldId="303"/>
            <ac:spMk id="50" creationId="{4E78424C-6FD0-41F8-9CAA-5DC19C42359F}"/>
          </ac:spMkLst>
        </pc:spChg>
        <pc:spChg chg="del">
          <ac:chgData name="HUMA ARSHAD" userId="4dca611d-f8ad-43a8-9669-5fe10b5f0503" providerId="ADAL" clId="{9EB430E8-8B8F-47BF-88D7-F3D6CF5BC23C}" dt="2022-07-02T17:52:10.311" v="3899"/>
          <ac:spMkLst>
            <pc:docMk/>
            <pc:sldMk cId="3338742751" sldId="303"/>
            <ac:spMk id="51" creationId="{DD136760-57DC-4301-8BEA-B71AD2D13905}"/>
          </ac:spMkLst>
        </pc:spChg>
        <pc:spChg chg="del">
          <ac:chgData name="HUMA ARSHAD" userId="4dca611d-f8ad-43a8-9669-5fe10b5f0503" providerId="ADAL" clId="{9EB430E8-8B8F-47BF-88D7-F3D6CF5BC23C}" dt="2022-07-02T17:52:10.311" v="3899"/>
          <ac:spMkLst>
            <pc:docMk/>
            <pc:sldMk cId="3338742751" sldId="303"/>
            <ac:spMk id="52" creationId="{BDC58DEA-1307-4F44-AD47-E613D8B76A89}"/>
          </ac:spMkLst>
        </pc:spChg>
        <pc:spChg chg="del">
          <ac:chgData name="HUMA ARSHAD" userId="4dca611d-f8ad-43a8-9669-5fe10b5f0503" providerId="ADAL" clId="{9EB430E8-8B8F-47BF-88D7-F3D6CF5BC23C}" dt="2022-07-02T17:52:10.311" v="3899"/>
          <ac:spMkLst>
            <pc:docMk/>
            <pc:sldMk cId="3338742751" sldId="303"/>
            <ac:spMk id="53" creationId="{C99B912D-1E4B-42AF-A2BE-CFEFEC916EE7}"/>
          </ac:spMkLst>
        </pc:spChg>
      </pc:sldChg>
      <pc:sldChg chg="add">
        <pc:chgData name="HUMA ARSHAD" userId="4dca611d-f8ad-43a8-9669-5fe10b5f0503" providerId="ADAL" clId="{9EB430E8-8B8F-47BF-88D7-F3D6CF5BC23C}" dt="2022-07-02T17:52:28.300" v="3900"/>
        <pc:sldMkLst>
          <pc:docMk/>
          <pc:sldMk cId="3639718026" sldId="304"/>
        </pc:sldMkLst>
      </pc:sldChg>
      <pc:sldMasterChg chg="del delSldLayout">
        <pc:chgData name="HUMA ARSHAD" userId="4dca611d-f8ad-43a8-9669-5fe10b5f0503" providerId="ADAL" clId="{9EB430E8-8B8F-47BF-88D7-F3D6CF5BC23C}" dt="2022-07-02T16:03:51.859" v="1970" actId="2696"/>
        <pc:sldMasterMkLst>
          <pc:docMk/>
          <pc:sldMasterMk cId="2948902146" sldId="2147483870"/>
        </pc:sldMasterMkLst>
        <pc:sldLayoutChg chg="del">
          <pc:chgData name="HUMA ARSHAD" userId="4dca611d-f8ad-43a8-9669-5fe10b5f0503" providerId="ADAL" clId="{9EB430E8-8B8F-47BF-88D7-F3D6CF5BC23C}" dt="2022-07-02T16:03:51.859" v="1970" actId="2696"/>
          <pc:sldLayoutMkLst>
            <pc:docMk/>
            <pc:sldMasterMk cId="2948902146" sldId="2147483870"/>
            <pc:sldLayoutMk cId="1487665785" sldId="2147483871"/>
          </pc:sldLayoutMkLst>
        </pc:sldLayoutChg>
        <pc:sldLayoutChg chg="del">
          <pc:chgData name="HUMA ARSHAD" userId="4dca611d-f8ad-43a8-9669-5fe10b5f0503" providerId="ADAL" clId="{9EB430E8-8B8F-47BF-88D7-F3D6CF5BC23C}" dt="2022-07-02T16:03:51.859" v="1970" actId="2696"/>
          <pc:sldLayoutMkLst>
            <pc:docMk/>
            <pc:sldMasterMk cId="2948902146" sldId="2147483870"/>
            <pc:sldLayoutMk cId="34786401" sldId="2147483872"/>
          </pc:sldLayoutMkLst>
        </pc:sldLayoutChg>
        <pc:sldLayoutChg chg="del">
          <pc:chgData name="HUMA ARSHAD" userId="4dca611d-f8ad-43a8-9669-5fe10b5f0503" providerId="ADAL" clId="{9EB430E8-8B8F-47BF-88D7-F3D6CF5BC23C}" dt="2022-07-02T16:03:51.859" v="1970" actId="2696"/>
          <pc:sldLayoutMkLst>
            <pc:docMk/>
            <pc:sldMasterMk cId="2948902146" sldId="2147483870"/>
            <pc:sldLayoutMk cId="2424690892" sldId="2147483873"/>
          </pc:sldLayoutMkLst>
        </pc:sldLayoutChg>
        <pc:sldLayoutChg chg="del">
          <pc:chgData name="HUMA ARSHAD" userId="4dca611d-f8ad-43a8-9669-5fe10b5f0503" providerId="ADAL" clId="{9EB430E8-8B8F-47BF-88D7-F3D6CF5BC23C}" dt="2022-07-02T16:03:51.859" v="1970" actId="2696"/>
          <pc:sldLayoutMkLst>
            <pc:docMk/>
            <pc:sldMasterMk cId="2948902146" sldId="2147483870"/>
            <pc:sldLayoutMk cId="437770783" sldId="2147483874"/>
          </pc:sldLayoutMkLst>
        </pc:sldLayoutChg>
        <pc:sldLayoutChg chg="del">
          <pc:chgData name="HUMA ARSHAD" userId="4dca611d-f8ad-43a8-9669-5fe10b5f0503" providerId="ADAL" clId="{9EB430E8-8B8F-47BF-88D7-F3D6CF5BC23C}" dt="2022-07-02T16:03:51.859" v="1970" actId="2696"/>
          <pc:sldLayoutMkLst>
            <pc:docMk/>
            <pc:sldMasterMk cId="2948902146" sldId="2147483870"/>
            <pc:sldLayoutMk cId="553859256" sldId="2147483875"/>
          </pc:sldLayoutMkLst>
        </pc:sldLayoutChg>
        <pc:sldLayoutChg chg="del">
          <pc:chgData name="HUMA ARSHAD" userId="4dca611d-f8ad-43a8-9669-5fe10b5f0503" providerId="ADAL" clId="{9EB430E8-8B8F-47BF-88D7-F3D6CF5BC23C}" dt="2022-07-02T16:03:51.859" v="1970" actId="2696"/>
          <pc:sldLayoutMkLst>
            <pc:docMk/>
            <pc:sldMasterMk cId="2948902146" sldId="2147483870"/>
            <pc:sldLayoutMk cId="91445066" sldId="2147483876"/>
          </pc:sldLayoutMkLst>
        </pc:sldLayoutChg>
        <pc:sldLayoutChg chg="del">
          <pc:chgData name="HUMA ARSHAD" userId="4dca611d-f8ad-43a8-9669-5fe10b5f0503" providerId="ADAL" clId="{9EB430E8-8B8F-47BF-88D7-F3D6CF5BC23C}" dt="2022-07-02T16:03:51.859" v="1970" actId="2696"/>
          <pc:sldLayoutMkLst>
            <pc:docMk/>
            <pc:sldMasterMk cId="2948902146" sldId="2147483870"/>
            <pc:sldLayoutMk cId="318766893" sldId="2147483877"/>
          </pc:sldLayoutMkLst>
        </pc:sldLayoutChg>
        <pc:sldLayoutChg chg="del">
          <pc:chgData name="HUMA ARSHAD" userId="4dca611d-f8ad-43a8-9669-5fe10b5f0503" providerId="ADAL" clId="{9EB430E8-8B8F-47BF-88D7-F3D6CF5BC23C}" dt="2022-07-02T16:03:51.859" v="1970" actId="2696"/>
          <pc:sldLayoutMkLst>
            <pc:docMk/>
            <pc:sldMasterMk cId="2948902146" sldId="2147483870"/>
            <pc:sldLayoutMk cId="1036166095" sldId="2147483878"/>
          </pc:sldLayoutMkLst>
        </pc:sldLayoutChg>
        <pc:sldLayoutChg chg="del">
          <pc:chgData name="HUMA ARSHAD" userId="4dca611d-f8ad-43a8-9669-5fe10b5f0503" providerId="ADAL" clId="{9EB430E8-8B8F-47BF-88D7-F3D6CF5BC23C}" dt="2022-07-02T16:03:51.859" v="1970" actId="2696"/>
          <pc:sldLayoutMkLst>
            <pc:docMk/>
            <pc:sldMasterMk cId="2948902146" sldId="2147483870"/>
            <pc:sldLayoutMk cId="2953567295" sldId="2147483879"/>
          </pc:sldLayoutMkLst>
        </pc:sldLayoutChg>
        <pc:sldLayoutChg chg="del">
          <pc:chgData name="HUMA ARSHAD" userId="4dca611d-f8ad-43a8-9669-5fe10b5f0503" providerId="ADAL" clId="{9EB430E8-8B8F-47BF-88D7-F3D6CF5BC23C}" dt="2022-07-02T16:03:51.859" v="1970" actId="2696"/>
          <pc:sldLayoutMkLst>
            <pc:docMk/>
            <pc:sldMasterMk cId="2948902146" sldId="2147483870"/>
            <pc:sldLayoutMk cId="2309189731" sldId="2147483880"/>
          </pc:sldLayoutMkLst>
        </pc:sldLayoutChg>
        <pc:sldLayoutChg chg="del">
          <pc:chgData name="HUMA ARSHAD" userId="4dca611d-f8ad-43a8-9669-5fe10b5f0503" providerId="ADAL" clId="{9EB430E8-8B8F-47BF-88D7-F3D6CF5BC23C}" dt="2022-07-02T16:03:51.859" v="1970" actId="2696"/>
          <pc:sldLayoutMkLst>
            <pc:docMk/>
            <pc:sldMasterMk cId="2948902146" sldId="2147483870"/>
            <pc:sldLayoutMk cId="485589028" sldId="2147483881"/>
          </pc:sldLayoutMkLst>
        </pc:sldLayoutChg>
      </pc:sldMasterChg>
    </pc:docChg>
  </pc:docChgLst>
  <pc:docChgLst>
    <pc:chgData name="HUMA ARSHAD" userId="4dca611d-f8ad-43a8-9669-5fe10b5f0503" providerId="ADAL" clId="{16F08385-570C-4EBE-80D7-0A76EBFBAFCC}"/>
    <pc:docChg chg="undo redo custSel addSld delSld modSld sldOrd">
      <pc:chgData name="HUMA ARSHAD" userId="4dca611d-f8ad-43a8-9669-5fe10b5f0503" providerId="ADAL" clId="{16F08385-570C-4EBE-80D7-0A76EBFBAFCC}" dt="2022-08-03T18:55:13.384" v="7575" actId="20577"/>
      <pc:docMkLst>
        <pc:docMk/>
      </pc:docMkLst>
      <pc:sldChg chg="modSp mod">
        <pc:chgData name="HUMA ARSHAD" userId="4dca611d-f8ad-43a8-9669-5fe10b5f0503" providerId="ADAL" clId="{16F08385-570C-4EBE-80D7-0A76EBFBAFCC}" dt="2022-07-26T17:48:09.946" v="1287" actId="20577"/>
        <pc:sldMkLst>
          <pc:docMk/>
          <pc:sldMk cId="2626221605" sldId="258"/>
        </pc:sldMkLst>
        <pc:spChg chg="mod">
          <ac:chgData name="HUMA ARSHAD" userId="4dca611d-f8ad-43a8-9669-5fe10b5f0503" providerId="ADAL" clId="{16F08385-570C-4EBE-80D7-0A76EBFBAFCC}" dt="2022-07-26T17:48:09.946" v="1287" actId="20577"/>
          <ac:spMkLst>
            <pc:docMk/>
            <pc:sldMk cId="2626221605" sldId="258"/>
            <ac:spMk id="3" creationId="{F83158F0-1F08-4B3C-ACA8-4B4A8AE3B684}"/>
          </ac:spMkLst>
        </pc:spChg>
      </pc:sldChg>
      <pc:sldChg chg="modSp mod">
        <pc:chgData name="HUMA ARSHAD" userId="4dca611d-f8ad-43a8-9669-5fe10b5f0503" providerId="ADAL" clId="{16F08385-570C-4EBE-80D7-0A76EBFBAFCC}" dt="2022-07-26T18:42:36.752" v="2790" actId="255"/>
        <pc:sldMkLst>
          <pc:docMk/>
          <pc:sldMk cId="3531787326" sldId="263"/>
        </pc:sldMkLst>
        <pc:graphicFrameChg chg="mod modGraphic">
          <ac:chgData name="HUMA ARSHAD" userId="4dca611d-f8ad-43a8-9669-5fe10b5f0503" providerId="ADAL" clId="{16F08385-570C-4EBE-80D7-0A76EBFBAFCC}" dt="2022-07-26T18:42:36.752" v="2790" actId="255"/>
          <ac:graphicFrameMkLst>
            <pc:docMk/>
            <pc:sldMk cId="3531787326" sldId="263"/>
            <ac:graphicFrameMk id="4" creationId="{28F44860-44F3-46D3-A8EE-014BDDEF766D}"/>
          </ac:graphicFrameMkLst>
        </pc:graphicFrameChg>
      </pc:sldChg>
      <pc:sldChg chg="modSp mod">
        <pc:chgData name="HUMA ARSHAD" userId="4dca611d-f8ad-43a8-9669-5fe10b5f0503" providerId="ADAL" clId="{16F08385-570C-4EBE-80D7-0A76EBFBAFCC}" dt="2022-08-03T13:20:37.938" v="7016" actId="20577"/>
        <pc:sldMkLst>
          <pc:docMk/>
          <pc:sldMk cId="3598029670" sldId="264"/>
        </pc:sldMkLst>
        <pc:graphicFrameChg chg="mod modGraphic">
          <ac:chgData name="HUMA ARSHAD" userId="4dca611d-f8ad-43a8-9669-5fe10b5f0503" providerId="ADAL" clId="{16F08385-570C-4EBE-80D7-0A76EBFBAFCC}" dt="2022-08-03T13:20:37.938" v="7016" actId="20577"/>
          <ac:graphicFrameMkLst>
            <pc:docMk/>
            <pc:sldMk cId="3598029670" sldId="264"/>
            <ac:graphicFrameMk id="5" creationId="{5DD60C86-EAB3-35E9-176C-660D7FE46E28}"/>
          </ac:graphicFrameMkLst>
        </pc:graphicFrameChg>
      </pc:sldChg>
      <pc:sldChg chg="modSp mod">
        <pc:chgData name="HUMA ARSHAD" userId="4dca611d-f8ad-43a8-9669-5fe10b5f0503" providerId="ADAL" clId="{16F08385-570C-4EBE-80D7-0A76EBFBAFCC}" dt="2022-08-02T14:27:24.226" v="5423" actId="20577"/>
        <pc:sldMkLst>
          <pc:docMk/>
          <pc:sldMk cId="1535443074" sldId="266"/>
        </pc:sldMkLst>
        <pc:spChg chg="mod">
          <ac:chgData name="HUMA ARSHAD" userId="4dca611d-f8ad-43a8-9669-5fe10b5f0503" providerId="ADAL" clId="{16F08385-570C-4EBE-80D7-0A76EBFBAFCC}" dt="2022-08-02T14:27:24.226" v="5423" actId="20577"/>
          <ac:spMkLst>
            <pc:docMk/>
            <pc:sldMk cId="1535443074" sldId="266"/>
            <ac:spMk id="3" creationId="{56C70E00-72FB-4820-9ED9-E78157152A1C}"/>
          </ac:spMkLst>
        </pc:spChg>
      </pc:sldChg>
      <pc:sldChg chg="modSp mod">
        <pc:chgData name="HUMA ARSHAD" userId="4dca611d-f8ad-43a8-9669-5fe10b5f0503" providerId="ADAL" clId="{16F08385-570C-4EBE-80D7-0A76EBFBAFCC}" dt="2022-08-03T13:32:01.749" v="7060" actId="20577"/>
        <pc:sldMkLst>
          <pc:docMk/>
          <pc:sldMk cId="4287351874" sldId="267"/>
        </pc:sldMkLst>
        <pc:spChg chg="mod">
          <ac:chgData name="HUMA ARSHAD" userId="4dca611d-f8ad-43a8-9669-5fe10b5f0503" providerId="ADAL" clId="{16F08385-570C-4EBE-80D7-0A76EBFBAFCC}" dt="2022-08-03T13:32:01.749" v="7060" actId="20577"/>
          <ac:spMkLst>
            <pc:docMk/>
            <pc:sldMk cId="4287351874" sldId="267"/>
            <ac:spMk id="3" creationId="{FDF18347-2E59-4A39-9B10-DAABA9673460}"/>
          </ac:spMkLst>
        </pc:spChg>
      </pc:sldChg>
      <pc:sldChg chg="del">
        <pc:chgData name="HUMA ARSHAD" userId="4dca611d-f8ad-43a8-9669-5fe10b5f0503" providerId="ADAL" clId="{16F08385-570C-4EBE-80D7-0A76EBFBAFCC}" dt="2022-07-27T19:29:20.189" v="4564" actId="2696"/>
        <pc:sldMkLst>
          <pc:docMk/>
          <pc:sldMk cId="2126314174" sldId="277"/>
        </pc:sldMkLst>
      </pc:sldChg>
      <pc:sldChg chg="addSp delSp modSp mod">
        <pc:chgData name="HUMA ARSHAD" userId="4dca611d-f8ad-43a8-9669-5fe10b5f0503" providerId="ADAL" clId="{16F08385-570C-4EBE-80D7-0A76EBFBAFCC}" dt="2022-08-02T20:17:56.486" v="5492" actId="26606"/>
        <pc:sldMkLst>
          <pc:docMk/>
          <pc:sldMk cId="2922898501" sldId="288"/>
        </pc:sldMkLst>
        <pc:spChg chg="add del mod">
          <ac:chgData name="HUMA ARSHAD" userId="4dca611d-f8ad-43a8-9669-5fe10b5f0503" providerId="ADAL" clId="{16F08385-570C-4EBE-80D7-0A76EBFBAFCC}" dt="2022-08-02T20:17:56.486" v="5492" actId="26606"/>
          <ac:spMkLst>
            <pc:docMk/>
            <pc:sldMk cId="2922898501" sldId="288"/>
            <ac:spMk id="5" creationId="{3411CD8A-2E90-0EC9-566E-93605165EE24}"/>
          </ac:spMkLst>
        </pc:spChg>
        <pc:graphicFrameChg chg="add del">
          <ac:chgData name="HUMA ARSHAD" userId="4dca611d-f8ad-43a8-9669-5fe10b5f0503" providerId="ADAL" clId="{16F08385-570C-4EBE-80D7-0A76EBFBAFCC}" dt="2022-08-02T20:17:56.486" v="5492" actId="26606"/>
          <ac:graphicFrameMkLst>
            <pc:docMk/>
            <pc:sldMk cId="2922898501" sldId="288"/>
            <ac:graphicFrameMk id="7" creationId="{3E0683AD-8C85-BF9B-3D6C-0B01D8F3B2E7}"/>
          </ac:graphicFrameMkLst>
        </pc:graphicFrameChg>
      </pc:sldChg>
      <pc:sldChg chg="addSp delSp modSp mod setBg">
        <pc:chgData name="HUMA ARSHAD" userId="4dca611d-f8ad-43a8-9669-5fe10b5f0503" providerId="ADAL" clId="{16F08385-570C-4EBE-80D7-0A76EBFBAFCC}" dt="2022-08-03T13:18:02.319" v="6824" actId="20577"/>
        <pc:sldMkLst>
          <pc:docMk/>
          <pc:sldMk cId="2670649152" sldId="289"/>
        </pc:sldMkLst>
        <pc:spChg chg="mod">
          <ac:chgData name="HUMA ARSHAD" userId="4dca611d-f8ad-43a8-9669-5fe10b5f0503" providerId="ADAL" clId="{16F08385-570C-4EBE-80D7-0A76EBFBAFCC}" dt="2022-07-26T20:12:08.710" v="4112" actId="120"/>
          <ac:spMkLst>
            <pc:docMk/>
            <pc:sldMk cId="2670649152" sldId="289"/>
            <ac:spMk id="2" creationId="{64583C3F-42FB-9978-4676-3F50762C8B59}"/>
          </ac:spMkLst>
        </pc:spChg>
        <pc:spChg chg="add del">
          <ac:chgData name="HUMA ARSHAD" userId="4dca611d-f8ad-43a8-9669-5fe10b5f0503" providerId="ADAL" clId="{16F08385-570C-4EBE-80D7-0A76EBFBAFCC}" dt="2022-07-26T20:09:27.624" v="4095" actId="26606"/>
          <ac:spMkLst>
            <pc:docMk/>
            <pc:sldMk cId="2670649152" sldId="289"/>
            <ac:spMk id="3" creationId="{BDB07684-E9CA-35BF-DF66-7C9F0AFFF2AC}"/>
          </ac:spMkLst>
        </pc:spChg>
        <pc:spChg chg="add del mod">
          <ac:chgData name="HUMA ARSHAD" userId="4dca611d-f8ad-43a8-9669-5fe10b5f0503" providerId="ADAL" clId="{16F08385-570C-4EBE-80D7-0A76EBFBAFCC}" dt="2022-07-26T20:11:24.127" v="4107" actId="11529"/>
          <ac:spMkLst>
            <pc:docMk/>
            <pc:sldMk cId="2670649152" sldId="289"/>
            <ac:spMk id="4" creationId="{53A41F7F-79C3-3926-3B89-E9C11CBBACBD}"/>
          </ac:spMkLst>
        </pc:spChg>
        <pc:spChg chg="add mod">
          <ac:chgData name="HUMA ARSHAD" userId="4dca611d-f8ad-43a8-9669-5fe10b5f0503" providerId="ADAL" clId="{16F08385-570C-4EBE-80D7-0A76EBFBAFCC}" dt="2022-08-03T13:18:02.319" v="6824" actId="20577"/>
          <ac:spMkLst>
            <pc:docMk/>
            <pc:sldMk cId="2670649152" sldId="289"/>
            <ac:spMk id="10" creationId="{BDB07684-E9CA-35BF-DF66-7C9F0AFFF2AC}"/>
          </ac:spMkLst>
        </pc:spChg>
        <pc:spChg chg="add del">
          <ac:chgData name="HUMA ARSHAD" userId="4dca611d-f8ad-43a8-9669-5fe10b5f0503" providerId="ADAL" clId="{16F08385-570C-4EBE-80D7-0A76EBFBAFCC}" dt="2022-07-26T20:09:45.307" v="4097" actId="26606"/>
          <ac:spMkLst>
            <pc:docMk/>
            <pc:sldMk cId="2670649152" sldId="289"/>
            <ac:spMk id="13" creationId="{FE5ECD52-6A23-4FF4-8C32-7B5DE9973ADA}"/>
          </ac:spMkLst>
        </pc:spChg>
        <pc:spChg chg="add del">
          <ac:chgData name="HUMA ARSHAD" userId="4dca611d-f8ad-43a8-9669-5fe10b5f0503" providerId="ADAL" clId="{16F08385-570C-4EBE-80D7-0A76EBFBAFCC}" dt="2022-07-26T20:09:45.307" v="4097" actId="26606"/>
          <ac:spMkLst>
            <pc:docMk/>
            <pc:sldMk cId="2670649152" sldId="289"/>
            <ac:spMk id="19" creationId="{45624C63-3CCA-4EA6-B822-6E710A82062B}"/>
          </ac:spMkLst>
        </pc:spChg>
        <pc:spChg chg="add">
          <ac:chgData name="HUMA ARSHAD" userId="4dca611d-f8ad-43a8-9669-5fe10b5f0503" providerId="ADAL" clId="{16F08385-570C-4EBE-80D7-0A76EBFBAFCC}" dt="2022-07-26T20:09:45.307" v="4097" actId="26606"/>
          <ac:spMkLst>
            <pc:docMk/>
            <pc:sldMk cId="2670649152" sldId="289"/>
            <ac:spMk id="28" creationId="{FE5ECD52-6A23-4FF4-8C32-7B5DE9973ADA}"/>
          </ac:spMkLst>
        </pc:spChg>
        <pc:spChg chg="add">
          <ac:chgData name="HUMA ARSHAD" userId="4dca611d-f8ad-43a8-9669-5fe10b5f0503" providerId="ADAL" clId="{16F08385-570C-4EBE-80D7-0A76EBFBAFCC}" dt="2022-07-26T20:09:45.307" v="4097" actId="26606"/>
          <ac:spMkLst>
            <pc:docMk/>
            <pc:sldMk cId="2670649152" sldId="289"/>
            <ac:spMk id="34" creationId="{45624C63-3CCA-4EA6-B822-6E710A82062B}"/>
          </ac:spMkLst>
        </pc:spChg>
        <pc:spChg chg="add">
          <ac:chgData name="HUMA ARSHAD" userId="4dca611d-f8ad-43a8-9669-5fe10b5f0503" providerId="ADAL" clId="{16F08385-570C-4EBE-80D7-0A76EBFBAFCC}" dt="2022-07-26T20:09:45.307" v="4097" actId="26606"/>
          <ac:spMkLst>
            <pc:docMk/>
            <pc:sldMk cId="2670649152" sldId="289"/>
            <ac:spMk id="36" creationId="{C4731D99-FE94-40AD-B267-E598F798859A}"/>
          </ac:spMkLst>
        </pc:spChg>
        <pc:graphicFrameChg chg="add del">
          <ac:chgData name="HUMA ARSHAD" userId="4dca611d-f8ad-43a8-9669-5fe10b5f0503" providerId="ADAL" clId="{16F08385-570C-4EBE-80D7-0A76EBFBAFCC}" dt="2022-07-26T20:09:19.176" v="4092" actId="26606"/>
          <ac:graphicFrameMkLst>
            <pc:docMk/>
            <pc:sldMk cId="2670649152" sldId="289"/>
            <ac:graphicFrameMk id="5" creationId="{1ACB4516-A199-C651-6C58-B649020D7DF0}"/>
          </ac:graphicFrameMkLst>
        </pc:graphicFrameChg>
        <pc:graphicFrameChg chg="add del">
          <ac:chgData name="HUMA ARSHAD" userId="4dca611d-f8ad-43a8-9669-5fe10b5f0503" providerId="ADAL" clId="{16F08385-570C-4EBE-80D7-0A76EBFBAFCC}" dt="2022-07-26T20:09:27.561" v="4094" actId="26606"/>
          <ac:graphicFrameMkLst>
            <pc:docMk/>
            <pc:sldMk cId="2670649152" sldId="289"/>
            <ac:graphicFrameMk id="7" creationId="{FBEA2BF2-6734-316B-AF02-475D9672DCDC}"/>
          </ac:graphicFrameMkLst>
        </pc:graphicFrameChg>
        <pc:picChg chg="add del">
          <ac:chgData name="HUMA ARSHAD" userId="4dca611d-f8ad-43a8-9669-5fe10b5f0503" providerId="ADAL" clId="{16F08385-570C-4EBE-80D7-0A76EBFBAFCC}" dt="2022-07-26T20:09:45.307" v="4097" actId="26606"/>
          <ac:picMkLst>
            <pc:docMk/>
            <pc:sldMk cId="2670649152" sldId="289"/>
            <ac:picMk id="9" creationId="{26E32CE1-D113-412E-9933-113646E21F53}"/>
          </ac:picMkLst>
        </pc:picChg>
        <pc:picChg chg="add del">
          <ac:chgData name="HUMA ARSHAD" userId="4dca611d-f8ad-43a8-9669-5fe10b5f0503" providerId="ADAL" clId="{16F08385-570C-4EBE-80D7-0A76EBFBAFCC}" dt="2022-07-26T20:09:45.307" v="4097" actId="26606"/>
          <ac:picMkLst>
            <pc:docMk/>
            <pc:sldMk cId="2670649152" sldId="289"/>
            <ac:picMk id="11" creationId="{117B7C8B-175B-4009-808B-9F66FD108AB3}"/>
          </ac:picMkLst>
        </pc:picChg>
        <pc:picChg chg="add mod ord">
          <ac:chgData name="HUMA ARSHAD" userId="4dca611d-f8ad-43a8-9669-5fe10b5f0503" providerId="ADAL" clId="{16F08385-570C-4EBE-80D7-0A76EBFBAFCC}" dt="2022-07-26T20:12:06.731" v="4111" actId="1076"/>
          <ac:picMkLst>
            <pc:docMk/>
            <pc:sldMk cId="2670649152" sldId="289"/>
            <ac:picMk id="12" creationId="{6D67BE20-F44D-0D98-74BB-FD7A4048AD0F}"/>
          </ac:picMkLst>
        </pc:picChg>
        <pc:picChg chg="add del">
          <ac:chgData name="HUMA ARSHAD" userId="4dca611d-f8ad-43a8-9669-5fe10b5f0503" providerId="ADAL" clId="{16F08385-570C-4EBE-80D7-0A76EBFBAFCC}" dt="2022-07-26T20:09:45.307" v="4097" actId="26606"/>
          <ac:picMkLst>
            <pc:docMk/>
            <pc:sldMk cId="2670649152" sldId="289"/>
            <ac:picMk id="15" creationId="{5C3F2B96-5F34-41C9-8E37-A9CD279A4270}"/>
          </ac:picMkLst>
        </pc:picChg>
        <pc:picChg chg="add del">
          <ac:chgData name="HUMA ARSHAD" userId="4dca611d-f8ad-43a8-9669-5fe10b5f0503" providerId="ADAL" clId="{16F08385-570C-4EBE-80D7-0A76EBFBAFCC}" dt="2022-07-26T20:09:45.307" v="4097" actId="26606"/>
          <ac:picMkLst>
            <pc:docMk/>
            <pc:sldMk cId="2670649152" sldId="289"/>
            <ac:picMk id="17" creationId="{9A4E02BF-4F0E-44E2-A489-075900B7866C}"/>
          </ac:picMkLst>
        </pc:picChg>
        <pc:picChg chg="add">
          <ac:chgData name="HUMA ARSHAD" userId="4dca611d-f8ad-43a8-9669-5fe10b5f0503" providerId="ADAL" clId="{16F08385-570C-4EBE-80D7-0A76EBFBAFCC}" dt="2022-07-26T20:09:45.307" v="4097" actId="26606"/>
          <ac:picMkLst>
            <pc:docMk/>
            <pc:sldMk cId="2670649152" sldId="289"/>
            <ac:picMk id="24" creationId="{26E32CE1-D113-412E-9933-113646E21F53}"/>
          </ac:picMkLst>
        </pc:picChg>
        <pc:picChg chg="add">
          <ac:chgData name="HUMA ARSHAD" userId="4dca611d-f8ad-43a8-9669-5fe10b5f0503" providerId="ADAL" clId="{16F08385-570C-4EBE-80D7-0A76EBFBAFCC}" dt="2022-07-26T20:09:45.307" v="4097" actId="26606"/>
          <ac:picMkLst>
            <pc:docMk/>
            <pc:sldMk cId="2670649152" sldId="289"/>
            <ac:picMk id="26" creationId="{117B7C8B-175B-4009-808B-9F66FD108AB3}"/>
          </ac:picMkLst>
        </pc:picChg>
        <pc:picChg chg="add">
          <ac:chgData name="HUMA ARSHAD" userId="4dca611d-f8ad-43a8-9669-5fe10b5f0503" providerId="ADAL" clId="{16F08385-570C-4EBE-80D7-0A76EBFBAFCC}" dt="2022-07-26T20:09:45.307" v="4097" actId="26606"/>
          <ac:picMkLst>
            <pc:docMk/>
            <pc:sldMk cId="2670649152" sldId="289"/>
            <ac:picMk id="30" creationId="{5C3F2B96-5F34-41C9-8E37-A9CD279A4270}"/>
          </ac:picMkLst>
        </pc:picChg>
        <pc:picChg chg="add">
          <ac:chgData name="HUMA ARSHAD" userId="4dca611d-f8ad-43a8-9669-5fe10b5f0503" providerId="ADAL" clId="{16F08385-570C-4EBE-80D7-0A76EBFBAFCC}" dt="2022-07-26T20:09:45.307" v="4097" actId="26606"/>
          <ac:picMkLst>
            <pc:docMk/>
            <pc:sldMk cId="2670649152" sldId="289"/>
            <ac:picMk id="32" creationId="{9A4E02BF-4F0E-44E2-A489-075900B7866C}"/>
          </ac:picMkLst>
        </pc:picChg>
      </pc:sldChg>
      <pc:sldChg chg="modSp mod">
        <pc:chgData name="HUMA ARSHAD" userId="4dca611d-f8ad-43a8-9669-5fe10b5f0503" providerId="ADAL" clId="{16F08385-570C-4EBE-80D7-0A76EBFBAFCC}" dt="2022-08-03T18:40:03.984" v="7573" actId="20577"/>
        <pc:sldMkLst>
          <pc:docMk/>
          <pc:sldMk cId="444104616" sldId="290"/>
        </pc:sldMkLst>
        <pc:spChg chg="mod">
          <ac:chgData name="HUMA ARSHAD" userId="4dca611d-f8ad-43a8-9669-5fe10b5f0503" providerId="ADAL" clId="{16F08385-570C-4EBE-80D7-0A76EBFBAFCC}" dt="2022-08-03T18:40:03.984" v="7573" actId="20577"/>
          <ac:spMkLst>
            <pc:docMk/>
            <pc:sldMk cId="444104616" sldId="290"/>
            <ac:spMk id="3" creationId="{C182B6C6-C6A0-9572-5BB1-74078A6A1195}"/>
          </ac:spMkLst>
        </pc:spChg>
      </pc:sldChg>
      <pc:sldChg chg="del">
        <pc:chgData name="HUMA ARSHAD" userId="4dca611d-f8ad-43a8-9669-5fe10b5f0503" providerId="ADAL" clId="{16F08385-570C-4EBE-80D7-0A76EBFBAFCC}" dt="2022-07-26T19:51:51.750" v="3967" actId="2696"/>
        <pc:sldMkLst>
          <pc:docMk/>
          <pc:sldMk cId="1536777914" sldId="291"/>
        </pc:sldMkLst>
      </pc:sldChg>
      <pc:sldChg chg="modSp mod">
        <pc:chgData name="HUMA ARSHAD" userId="4dca611d-f8ad-43a8-9669-5fe10b5f0503" providerId="ADAL" clId="{16F08385-570C-4EBE-80D7-0A76EBFBAFCC}" dt="2022-08-03T14:32:25.537" v="7078" actId="113"/>
        <pc:sldMkLst>
          <pc:docMk/>
          <pc:sldMk cId="954554060" sldId="292"/>
        </pc:sldMkLst>
        <pc:spChg chg="mod">
          <ac:chgData name="HUMA ARSHAD" userId="4dca611d-f8ad-43a8-9669-5fe10b5f0503" providerId="ADAL" clId="{16F08385-570C-4EBE-80D7-0A76EBFBAFCC}" dt="2022-07-27T19:14:24.214" v="4259" actId="5793"/>
          <ac:spMkLst>
            <pc:docMk/>
            <pc:sldMk cId="954554060" sldId="292"/>
            <ac:spMk id="3" creationId="{A0D21BD0-C6F9-449A-A7B7-7BCFCD5AF1E9}"/>
          </ac:spMkLst>
        </pc:spChg>
        <pc:graphicFrameChg chg="mod modGraphic">
          <ac:chgData name="HUMA ARSHAD" userId="4dca611d-f8ad-43a8-9669-5fe10b5f0503" providerId="ADAL" clId="{16F08385-570C-4EBE-80D7-0A76EBFBAFCC}" dt="2022-08-03T14:32:25.537" v="7078" actId="113"/>
          <ac:graphicFrameMkLst>
            <pc:docMk/>
            <pc:sldMk cId="954554060" sldId="292"/>
            <ac:graphicFrameMk id="6" creationId="{843491E5-F113-48B5-82D7-C12FB2F739EB}"/>
          </ac:graphicFrameMkLst>
        </pc:graphicFrameChg>
      </pc:sldChg>
      <pc:sldChg chg="del">
        <pc:chgData name="HUMA ARSHAD" userId="4dca611d-f8ad-43a8-9669-5fe10b5f0503" providerId="ADAL" clId="{16F08385-570C-4EBE-80D7-0A76EBFBAFCC}" dt="2022-07-27T19:37:25.079" v="4718" actId="2696"/>
        <pc:sldMkLst>
          <pc:docMk/>
          <pc:sldMk cId="3776180960" sldId="293"/>
        </pc:sldMkLst>
      </pc:sldChg>
      <pc:sldChg chg="del">
        <pc:chgData name="HUMA ARSHAD" userId="4dca611d-f8ad-43a8-9669-5fe10b5f0503" providerId="ADAL" clId="{16F08385-570C-4EBE-80D7-0A76EBFBAFCC}" dt="2022-07-27T19:37:20.643" v="4717" actId="2696"/>
        <pc:sldMkLst>
          <pc:docMk/>
          <pc:sldMk cId="1082417018" sldId="294"/>
        </pc:sldMkLst>
      </pc:sldChg>
      <pc:sldChg chg="addSp delSp modSp mod">
        <pc:chgData name="HUMA ARSHAD" userId="4dca611d-f8ad-43a8-9669-5fe10b5f0503" providerId="ADAL" clId="{16F08385-570C-4EBE-80D7-0A76EBFBAFCC}" dt="2022-07-27T19:34:43.685" v="4708"/>
        <pc:sldMkLst>
          <pc:docMk/>
          <pc:sldMk cId="2751959896" sldId="298"/>
        </pc:sldMkLst>
        <pc:spChg chg="add del mod">
          <ac:chgData name="HUMA ARSHAD" userId="4dca611d-f8ad-43a8-9669-5fe10b5f0503" providerId="ADAL" clId="{16F08385-570C-4EBE-80D7-0A76EBFBAFCC}" dt="2022-07-27T19:29:54.203" v="4568" actId="21"/>
          <ac:spMkLst>
            <pc:docMk/>
            <pc:sldMk cId="2751959896" sldId="298"/>
            <ac:spMk id="4" creationId="{25BEF956-0E7E-495D-00CC-71B1D65F263E}"/>
          </ac:spMkLst>
        </pc:spChg>
        <pc:spChg chg="add mod">
          <ac:chgData name="HUMA ARSHAD" userId="4dca611d-f8ad-43a8-9669-5fe10b5f0503" providerId="ADAL" clId="{16F08385-570C-4EBE-80D7-0A76EBFBAFCC}" dt="2022-07-27T19:32:49.040" v="4617" actId="255"/>
          <ac:spMkLst>
            <pc:docMk/>
            <pc:sldMk cId="2751959896" sldId="298"/>
            <ac:spMk id="8" creationId="{59BEB2CA-D5D6-5196-5010-6FCDA0438F06}"/>
          </ac:spMkLst>
        </pc:spChg>
        <pc:graphicFrameChg chg="mod modGraphic">
          <ac:chgData name="HUMA ARSHAD" userId="4dca611d-f8ad-43a8-9669-5fe10b5f0503" providerId="ADAL" clId="{16F08385-570C-4EBE-80D7-0A76EBFBAFCC}" dt="2022-07-27T19:34:43.685" v="4708"/>
          <ac:graphicFrameMkLst>
            <pc:docMk/>
            <pc:sldMk cId="2751959896" sldId="298"/>
            <ac:graphicFrameMk id="6" creationId="{5113DFEA-3EE1-F4BC-D9D4-CB38DEAE1A2A}"/>
          </ac:graphicFrameMkLst>
        </pc:graphicFrameChg>
        <pc:graphicFrameChg chg="del">
          <ac:chgData name="HUMA ARSHAD" userId="4dca611d-f8ad-43a8-9669-5fe10b5f0503" providerId="ADAL" clId="{16F08385-570C-4EBE-80D7-0A76EBFBAFCC}" dt="2022-07-27T19:29:43.764" v="4565" actId="478"/>
          <ac:graphicFrameMkLst>
            <pc:docMk/>
            <pc:sldMk cId="2751959896" sldId="298"/>
            <ac:graphicFrameMk id="9" creationId="{F890FCE8-BA40-6863-C13D-A0C92C377851}"/>
          </ac:graphicFrameMkLst>
        </pc:graphicFrameChg>
      </pc:sldChg>
      <pc:sldChg chg="modSp mod">
        <pc:chgData name="HUMA ARSHAD" userId="4dca611d-f8ad-43a8-9669-5fe10b5f0503" providerId="ADAL" clId="{16F08385-570C-4EBE-80D7-0A76EBFBAFCC}" dt="2022-08-03T18:55:13.384" v="7575" actId="20577"/>
        <pc:sldMkLst>
          <pc:docMk/>
          <pc:sldMk cId="3177988256" sldId="299"/>
        </pc:sldMkLst>
        <pc:spChg chg="mod">
          <ac:chgData name="HUMA ARSHAD" userId="4dca611d-f8ad-43a8-9669-5fe10b5f0503" providerId="ADAL" clId="{16F08385-570C-4EBE-80D7-0A76EBFBAFCC}" dt="2022-07-27T20:03:46.087" v="5334" actId="207"/>
          <ac:spMkLst>
            <pc:docMk/>
            <pc:sldMk cId="3177988256" sldId="299"/>
            <ac:spMk id="2" creationId="{A742D2EB-E43F-C60A-B991-C9ED4F8170D2}"/>
          </ac:spMkLst>
        </pc:spChg>
        <pc:spChg chg="mod">
          <ac:chgData name="HUMA ARSHAD" userId="4dca611d-f8ad-43a8-9669-5fe10b5f0503" providerId="ADAL" clId="{16F08385-570C-4EBE-80D7-0A76EBFBAFCC}" dt="2022-08-03T18:55:13.384" v="7575" actId="20577"/>
          <ac:spMkLst>
            <pc:docMk/>
            <pc:sldMk cId="3177988256" sldId="299"/>
            <ac:spMk id="3" creationId="{44836F65-1E10-7CFA-8DCC-6BCFC51477A5}"/>
          </ac:spMkLst>
        </pc:spChg>
      </pc:sldChg>
      <pc:sldChg chg="modSp mod">
        <pc:chgData name="HUMA ARSHAD" userId="4dca611d-f8ad-43a8-9669-5fe10b5f0503" providerId="ADAL" clId="{16F08385-570C-4EBE-80D7-0A76EBFBAFCC}" dt="2022-07-27T20:03:36.274" v="5332" actId="207"/>
        <pc:sldMkLst>
          <pc:docMk/>
          <pc:sldMk cId="3135483192" sldId="300"/>
        </pc:sldMkLst>
        <pc:spChg chg="mod">
          <ac:chgData name="HUMA ARSHAD" userId="4dca611d-f8ad-43a8-9669-5fe10b5f0503" providerId="ADAL" clId="{16F08385-570C-4EBE-80D7-0A76EBFBAFCC}" dt="2022-07-27T20:03:36.274" v="5332" actId="207"/>
          <ac:spMkLst>
            <pc:docMk/>
            <pc:sldMk cId="3135483192" sldId="300"/>
            <ac:spMk id="2" creationId="{8D17F6F6-63C6-9EA8-AA64-8148B760283E}"/>
          </ac:spMkLst>
        </pc:spChg>
        <pc:spChg chg="mod">
          <ac:chgData name="HUMA ARSHAD" userId="4dca611d-f8ad-43a8-9669-5fe10b5f0503" providerId="ADAL" clId="{16F08385-570C-4EBE-80D7-0A76EBFBAFCC}" dt="2022-07-27T20:00:41.361" v="5170" actId="14100"/>
          <ac:spMkLst>
            <pc:docMk/>
            <pc:sldMk cId="3135483192" sldId="300"/>
            <ac:spMk id="3" creationId="{30A0DA38-1FB3-CE3F-58B7-C72836862E26}"/>
          </ac:spMkLst>
        </pc:spChg>
      </pc:sldChg>
      <pc:sldChg chg="modSp mod">
        <pc:chgData name="HUMA ARSHAD" userId="4dca611d-f8ad-43a8-9669-5fe10b5f0503" providerId="ADAL" clId="{16F08385-570C-4EBE-80D7-0A76EBFBAFCC}" dt="2022-07-27T20:03:57.793" v="5335" actId="207"/>
        <pc:sldMkLst>
          <pc:docMk/>
          <pc:sldMk cId="3632632934" sldId="301"/>
        </pc:sldMkLst>
        <pc:spChg chg="mod">
          <ac:chgData name="HUMA ARSHAD" userId="4dca611d-f8ad-43a8-9669-5fe10b5f0503" providerId="ADAL" clId="{16F08385-570C-4EBE-80D7-0A76EBFBAFCC}" dt="2022-07-27T20:03:57.793" v="5335" actId="207"/>
          <ac:spMkLst>
            <pc:docMk/>
            <pc:sldMk cId="3632632934" sldId="301"/>
            <ac:spMk id="2" creationId="{19815C33-82E9-6929-E97A-264198EC26D8}"/>
          </ac:spMkLst>
        </pc:spChg>
      </pc:sldChg>
      <pc:sldChg chg="delSp modSp mod">
        <pc:chgData name="HUMA ARSHAD" userId="4dca611d-f8ad-43a8-9669-5fe10b5f0503" providerId="ADAL" clId="{16F08385-570C-4EBE-80D7-0A76EBFBAFCC}" dt="2022-07-26T20:27:10.732" v="4224" actId="20577"/>
        <pc:sldMkLst>
          <pc:docMk/>
          <pc:sldMk cId="1650063024" sldId="309"/>
        </pc:sldMkLst>
        <pc:graphicFrameChg chg="mod modGraphic">
          <ac:chgData name="HUMA ARSHAD" userId="4dca611d-f8ad-43a8-9669-5fe10b5f0503" providerId="ADAL" clId="{16F08385-570C-4EBE-80D7-0A76EBFBAFCC}" dt="2022-07-26T20:27:10.732" v="4224" actId="20577"/>
          <ac:graphicFrameMkLst>
            <pc:docMk/>
            <pc:sldMk cId="1650063024" sldId="309"/>
            <ac:graphicFrameMk id="4" creationId="{57D02A7E-F470-5640-FE10-F3F520D6C46F}"/>
          </ac:graphicFrameMkLst>
        </pc:graphicFrameChg>
        <pc:graphicFrameChg chg="del modGraphic">
          <ac:chgData name="HUMA ARSHAD" userId="4dca611d-f8ad-43a8-9669-5fe10b5f0503" providerId="ADAL" clId="{16F08385-570C-4EBE-80D7-0A76EBFBAFCC}" dt="2022-07-26T20:25:14.264" v="4177" actId="478"/>
          <ac:graphicFrameMkLst>
            <pc:docMk/>
            <pc:sldMk cId="1650063024" sldId="309"/>
            <ac:graphicFrameMk id="5" creationId="{C1B4D685-471C-6387-B7CE-126673BC71DB}"/>
          </ac:graphicFrameMkLst>
        </pc:graphicFrameChg>
      </pc:sldChg>
      <pc:sldChg chg="modSp mod">
        <pc:chgData name="HUMA ARSHAD" userId="4dca611d-f8ad-43a8-9669-5fe10b5f0503" providerId="ADAL" clId="{16F08385-570C-4EBE-80D7-0A76EBFBAFCC}" dt="2022-08-02T18:13:49.383" v="5460" actId="20577"/>
        <pc:sldMkLst>
          <pc:docMk/>
          <pc:sldMk cId="4142264654" sldId="315"/>
        </pc:sldMkLst>
        <pc:spChg chg="mod">
          <ac:chgData name="HUMA ARSHAD" userId="4dca611d-f8ad-43a8-9669-5fe10b5f0503" providerId="ADAL" clId="{16F08385-570C-4EBE-80D7-0A76EBFBAFCC}" dt="2022-07-27T20:03:22.145" v="5330" actId="207"/>
          <ac:spMkLst>
            <pc:docMk/>
            <pc:sldMk cId="4142264654" sldId="315"/>
            <ac:spMk id="2" creationId="{CD741F9D-5848-C715-A27C-A0AA89263A20}"/>
          </ac:spMkLst>
        </pc:spChg>
        <pc:spChg chg="mod">
          <ac:chgData name="HUMA ARSHAD" userId="4dca611d-f8ad-43a8-9669-5fe10b5f0503" providerId="ADAL" clId="{16F08385-570C-4EBE-80D7-0A76EBFBAFCC}" dt="2022-08-02T18:13:49.383" v="5460" actId="20577"/>
          <ac:spMkLst>
            <pc:docMk/>
            <pc:sldMk cId="4142264654" sldId="315"/>
            <ac:spMk id="3" creationId="{C500506A-6247-EEB3-9A26-C2848BA8B297}"/>
          </ac:spMkLst>
        </pc:spChg>
      </pc:sldChg>
      <pc:sldChg chg="new del">
        <pc:chgData name="HUMA ARSHAD" userId="4dca611d-f8ad-43a8-9669-5fe10b5f0503" providerId="ADAL" clId="{16F08385-570C-4EBE-80D7-0A76EBFBAFCC}" dt="2022-07-26T16:14:25.904" v="12" actId="2696"/>
        <pc:sldMkLst>
          <pc:docMk/>
          <pc:sldMk cId="3201976" sldId="318"/>
        </pc:sldMkLst>
      </pc:sldChg>
      <pc:sldChg chg="modSp add mod">
        <pc:chgData name="HUMA ARSHAD" userId="4dca611d-f8ad-43a8-9669-5fe10b5f0503" providerId="ADAL" clId="{16F08385-570C-4EBE-80D7-0A76EBFBAFCC}" dt="2022-07-26T17:43:13.328" v="1284" actId="14100"/>
        <pc:sldMkLst>
          <pc:docMk/>
          <pc:sldMk cId="610328269" sldId="319"/>
        </pc:sldMkLst>
        <pc:spChg chg="mod">
          <ac:chgData name="HUMA ARSHAD" userId="4dca611d-f8ad-43a8-9669-5fe10b5f0503" providerId="ADAL" clId="{16F08385-570C-4EBE-80D7-0A76EBFBAFCC}" dt="2022-07-26T16:14:37.467" v="33" actId="5793"/>
          <ac:spMkLst>
            <pc:docMk/>
            <pc:sldMk cId="610328269" sldId="319"/>
            <ac:spMk id="2" creationId="{4962A1C8-EDDA-49FA-903C-DC3AE143F8C8}"/>
          </ac:spMkLst>
        </pc:spChg>
        <pc:spChg chg="mod">
          <ac:chgData name="HUMA ARSHAD" userId="4dca611d-f8ad-43a8-9669-5fe10b5f0503" providerId="ADAL" clId="{16F08385-570C-4EBE-80D7-0A76EBFBAFCC}" dt="2022-07-26T17:43:13.328" v="1284" actId="14100"/>
          <ac:spMkLst>
            <pc:docMk/>
            <pc:sldMk cId="610328269" sldId="319"/>
            <ac:spMk id="3" creationId="{F83158F0-1F08-4B3C-ACA8-4B4A8AE3B684}"/>
          </ac:spMkLst>
        </pc:spChg>
      </pc:sldChg>
      <pc:sldChg chg="addSp modSp new del mod">
        <pc:chgData name="HUMA ARSHAD" userId="4dca611d-f8ad-43a8-9669-5fe10b5f0503" providerId="ADAL" clId="{16F08385-570C-4EBE-80D7-0A76EBFBAFCC}" dt="2022-08-02T20:13:27.408" v="5462" actId="2696"/>
        <pc:sldMkLst>
          <pc:docMk/>
          <pc:sldMk cId="3822158970" sldId="320"/>
        </pc:sldMkLst>
        <pc:picChg chg="add mod">
          <ac:chgData name="HUMA ARSHAD" userId="4dca611d-f8ad-43a8-9669-5fe10b5f0503" providerId="ADAL" clId="{16F08385-570C-4EBE-80D7-0A76EBFBAFCC}" dt="2022-07-26T18:50:52.652" v="2824" actId="14100"/>
          <ac:picMkLst>
            <pc:docMk/>
            <pc:sldMk cId="3822158970" sldId="320"/>
            <ac:picMk id="2" creationId="{FE12F8AA-CF08-414A-1E12-FCF825E015F3}"/>
          </ac:picMkLst>
        </pc:picChg>
      </pc:sldChg>
      <pc:sldChg chg="addSp modSp new del mod">
        <pc:chgData name="HUMA ARSHAD" userId="4dca611d-f8ad-43a8-9669-5fe10b5f0503" providerId="ADAL" clId="{16F08385-570C-4EBE-80D7-0A76EBFBAFCC}" dt="2022-08-02T19:07:47.441" v="5461" actId="2696"/>
        <pc:sldMkLst>
          <pc:docMk/>
          <pc:sldMk cId="4176743940" sldId="321"/>
        </pc:sldMkLst>
        <pc:picChg chg="add mod">
          <ac:chgData name="HUMA ARSHAD" userId="4dca611d-f8ad-43a8-9669-5fe10b5f0503" providerId="ADAL" clId="{16F08385-570C-4EBE-80D7-0A76EBFBAFCC}" dt="2022-07-26T18:52:01.981" v="2833" actId="1036"/>
          <ac:picMkLst>
            <pc:docMk/>
            <pc:sldMk cId="4176743940" sldId="321"/>
            <ac:picMk id="3" creationId="{87BD6A66-BB92-FCE3-5220-23C6A8F82C59}"/>
          </ac:picMkLst>
        </pc:picChg>
      </pc:sldChg>
      <pc:sldChg chg="new del">
        <pc:chgData name="HUMA ARSHAD" userId="4dca611d-f8ad-43a8-9669-5fe10b5f0503" providerId="ADAL" clId="{16F08385-570C-4EBE-80D7-0A76EBFBAFCC}" dt="2022-07-26T19:10:11.822" v="3396" actId="2696"/>
        <pc:sldMkLst>
          <pc:docMk/>
          <pc:sldMk cId="1569069682" sldId="322"/>
        </pc:sldMkLst>
      </pc:sldChg>
      <pc:sldChg chg="addSp modSp add del mod">
        <pc:chgData name="HUMA ARSHAD" userId="4dca611d-f8ad-43a8-9669-5fe10b5f0503" providerId="ADAL" clId="{16F08385-570C-4EBE-80D7-0A76EBFBAFCC}" dt="2022-08-02T14:26:25.971" v="5419" actId="2696"/>
        <pc:sldMkLst>
          <pc:docMk/>
          <pc:sldMk cId="1947897048" sldId="323"/>
        </pc:sldMkLst>
        <pc:spChg chg="mod">
          <ac:chgData name="HUMA ARSHAD" userId="4dca611d-f8ad-43a8-9669-5fe10b5f0503" providerId="ADAL" clId="{16F08385-570C-4EBE-80D7-0A76EBFBAFCC}" dt="2022-07-26T19:11:01.012" v="3440" actId="27636"/>
          <ac:spMkLst>
            <pc:docMk/>
            <pc:sldMk cId="1947897048" sldId="323"/>
            <ac:spMk id="2" creationId="{29F35E71-3C42-4984-89FC-3EF736A8765F}"/>
          </ac:spMkLst>
        </pc:spChg>
        <pc:graphicFrameChg chg="add mod modGraphic">
          <ac:chgData name="HUMA ARSHAD" userId="4dca611d-f8ad-43a8-9669-5fe10b5f0503" providerId="ADAL" clId="{16F08385-570C-4EBE-80D7-0A76EBFBAFCC}" dt="2022-07-26T19:38:47.766" v="3893"/>
          <ac:graphicFrameMkLst>
            <pc:docMk/>
            <pc:sldMk cId="1947897048" sldId="323"/>
            <ac:graphicFrameMk id="4" creationId="{A1581A41-CD3C-8A5B-80D4-BD5262B23375}"/>
          </ac:graphicFrameMkLst>
        </pc:graphicFrameChg>
        <pc:graphicFrameChg chg="mod modGraphic">
          <ac:chgData name="HUMA ARSHAD" userId="4dca611d-f8ad-43a8-9669-5fe10b5f0503" providerId="ADAL" clId="{16F08385-570C-4EBE-80D7-0A76EBFBAFCC}" dt="2022-07-26T19:34:52.712" v="3872" actId="14734"/>
          <ac:graphicFrameMkLst>
            <pc:docMk/>
            <pc:sldMk cId="1947897048" sldId="323"/>
            <ac:graphicFrameMk id="5" creationId="{5DD60C86-EAB3-35E9-176C-660D7FE46E28}"/>
          </ac:graphicFrameMkLst>
        </pc:graphicFrameChg>
        <pc:graphicFrameChg chg="add mod modGraphic">
          <ac:chgData name="HUMA ARSHAD" userId="4dca611d-f8ad-43a8-9669-5fe10b5f0503" providerId="ADAL" clId="{16F08385-570C-4EBE-80D7-0A76EBFBAFCC}" dt="2022-07-26T19:36:12.529" v="3882" actId="207"/>
          <ac:graphicFrameMkLst>
            <pc:docMk/>
            <pc:sldMk cId="1947897048" sldId="323"/>
            <ac:graphicFrameMk id="6" creationId="{F3D39862-E9E7-05B9-6112-DC4AF0CFA678}"/>
          </ac:graphicFrameMkLst>
        </pc:graphicFrameChg>
      </pc:sldChg>
      <pc:sldChg chg="addSp delSp modSp new mod setBg">
        <pc:chgData name="HUMA ARSHAD" userId="4dca611d-f8ad-43a8-9669-5fe10b5f0503" providerId="ADAL" clId="{16F08385-570C-4EBE-80D7-0A76EBFBAFCC}" dt="2022-07-26T20:12:47.794" v="4113" actId="114"/>
        <pc:sldMkLst>
          <pc:docMk/>
          <pc:sldMk cId="3251623782" sldId="324"/>
        </pc:sldMkLst>
        <pc:spChg chg="add mod">
          <ac:chgData name="HUMA ARSHAD" userId="4dca611d-f8ad-43a8-9669-5fe10b5f0503" providerId="ADAL" clId="{16F08385-570C-4EBE-80D7-0A76EBFBAFCC}" dt="2022-07-26T20:12:47.794" v="4113" actId="114"/>
          <ac:spMkLst>
            <pc:docMk/>
            <pc:sldMk cId="3251623782" sldId="324"/>
            <ac:spMk id="4" creationId="{44EA887E-EE2A-07C9-05D8-AD750DBF138D}"/>
          </ac:spMkLst>
        </pc:spChg>
        <pc:spChg chg="add del">
          <ac:chgData name="HUMA ARSHAD" userId="4dca611d-f8ad-43a8-9669-5fe10b5f0503" providerId="ADAL" clId="{16F08385-570C-4EBE-80D7-0A76EBFBAFCC}" dt="2022-07-26T20:00:10.957" v="4008" actId="26606"/>
          <ac:spMkLst>
            <pc:docMk/>
            <pc:sldMk cId="3251623782" sldId="324"/>
            <ac:spMk id="13" creationId="{8A610DC7-FE1B-47B9-8452-CFC389786C2D}"/>
          </ac:spMkLst>
        </pc:spChg>
        <pc:spChg chg="add del">
          <ac:chgData name="HUMA ARSHAD" userId="4dca611d-f8ad-43a8-9669-5fe10b5f0503" providerId="ADAL" clId="{16F08385-570C-4EBE-80D7-0A76EBFBAFCC}" dt="2022-07-26T20:00:10.957" v="4008" actId="26606"/>
          <ac:spMkLst>
            <pc:docMk/>
            <pc:sldMk cId="3251623782" sldId="324"/>
            <ac:spMk id="19" creationId="{DC9A0934-0C2C-4565-9290-A345B19BD94C}"/>
          </ac:spMkLst>
        </pc:spChg>
        <pc:spChg chg="add del">
          <ac:chgData name="HUMA ARSHAD" userId="4dca611d-f8ad-43a8-9669-5fe10b5f0503" providerId="ADAL" clId="{16F08385-570C-4EBE-80D7-0A76EBFBAFCC}" dt="2022-07-26T20:00:10.957" v="4008" actId="26606"/>
          <ac:spMkLst>
            <pc:docMk/>
            <pc:sldMk cId="3251623782" sldId="324"/>
            <ac:spMk id="21" creationId="{6B42653A-00F8-40F8-9BAA-AFDE65366F65}"/>
          </ac:spMkLst>
        </pc:spChg>
        <pc:spChg chg="add del">
          <ac:chgData name="HUMA ARSHAD" userId="4dca611d-f8ad-43a8-9669-5fe10b5f0503" providerId="ADAL" clId="{16F08385-570C-4EBE-80D7-0A76EBFBAFCC}" dt="2022-07-26T20:00:10.957" v="4008" actId="26606"/>
          <ac:spMkLst>
            <pc:docMk/>
            <pc:sldMk cId="3251623782" sldId="324"/>
            <ac:spMk id="23" creationId="{5D85582E-5C24-4E50-94D0-EBDFCAF82A75}"/>
          </ac:spMkLst>
        </pc:spChg>
        <pc:spChg chg="add del">
          <ac:chgData name="HUMA ARSHAD" userId="4dca611d-f8ad-43a8-9669-5fe10b5f0503" providerId="ADAL" clId="{16F08385-570C-4EBE-80D7-0A76EBFBAFCC}" dt="2022-07-26T20:00:10.957" v="4008" actId="26606"/>
          <ac:spMkLst>
            <pc:docMk/>
            <pc:sldMk cId="3251623782" sldId="324"/>
            <ac:spMk id="25" creationId="{D2CF7175-D926-4ED8-BF71-C9046B886DB7}"/>
          </ac:spMkLst>
        </pc:spChg>
        <pc:spChg chg="add del">
          <ac:chgData name="HUMA ARSHAD" userId="4dca611d-f8ad-43a8-9669-5fe10b5f0503" providerId="ADAL" clId="{16F08385-570C-4EBE-80D7-0A76EBFBAFCC}" dt="2022-07-26T20:00:10.957" v="4008" actId="26606"/>
          <ac:spMkLst>
            <pc:docMk/>
            <pc:sldMk cId="3251623782" sldId="324"/>
            <ac:spMk id="27" creationId="{CE21D3E3-E417-4B15-9ACE-327E9B12B423}"/>
          </ac:spMkLst>
        </pc:spChg>
        <pc:spChg chg="add del">
          <ac:chgData name="HUMA ARSHAD" userId="4dca611d-f8ad-43a8-9669-5fe10b5f0503" providerId="ADAL" clId="{16F08385-570C-4EBE-80D7-0A76EBFBAFCC}" dt="2022-07-26T20:00:08.726" v="4005" actId="26606"/>
          <ac:spMkLst>
            <pc:docMk/>
            <pc:sldMk cId="3251623782" sldId="324"/>
            <ac:spMk id="36" creationId="{8A610DC7-FE1B-47B9-8452-CFC389786C2D}"/>
          </ac:spMkLst>
        </pc:spChg>
        <pc:spChg chg="add del">
          <ac:chgData name="HUMA ARSHAD" userId="4dca611d-f8ad-43a8-9669-5fe10b5f0503" providerId="ADAL" clId="{16F08385-570C-4EBE-80D7-0A76EBFBAFCC}" dt="2022-07-26T20:00:08.726" v="4005" actId="26606"/>
          <ac:spMkLst>
            <pc:docMk/>
            <pc:sldMk cId="3251623782" sldId="324"/>
            <ac:spMk id="42" creationId="{DC9A0934-0C2C-4565-9290-A345B19BD94C}"/>
          </ac:spMkLst>
        </pc:spChg>
        <pc:spChg chg="add del">
          <ac:chgData name="HUMA ARSHAD" userId="4dca611d-f8ad-43a8-9669-5fe10b5f0503" providerId="ADAL" clId="{16F08385-570C-4EBE-80D7-0A76EBFBAFCC}" dt="2022-07-26T20:00:08.726" v="4005" actId="26606"/>
          <ac:spMkLst>
            <pc:docMk/>
            <pc:sldMk cId="3251623782" sldId="324"/>
            <ac:spMk id="44" creationId="{6B42653A-00F8-40F8-9BAA-AFDE65366F65}"/>
          </ac:spMkLst>
        </pc:spChg>
        <pc:spChg chg="add del">
          <ac:chgData name="HUMA ARSHAD" userId="4dca611d-f8ad-43a8-9669-5fe10b5f0503" providerId="ADAL" clId="{16F08385-570C-4EBE-80D7-0A76EBFBAFCC}" dt="2022-07-26T20:00:08.726" v="4005" actId="26606"/>
          <ac:spMkLst>
            <pc:docMk/>
            <pc:sldMk cId="3251623782" sldId="324"/>
            <ac:spMk id="46" creationId="{5D85582E-5C24-4E50-94D0-EBDFCAF82A75}"/>
          </ac:spMkLst>
        </pc:spChg>
        <pc:spChg chg="add del">
          <ac:chgData name="HUMA ARSHAD" userId="4dca611d-f8ad-43a8-9669-5fe10b5f0503" providerId="ADAL" clId="{16F08385-570C-4EBE-80D7-0A76EBFBAFCC}" dt="2022-07-26T20:00:08.726" v="4005" actId="26606"/>
          <ac:spMkLst>
            <pc:docMk/>
            <pc:sldMk cId="3251623782" sldId="324"/>
            <ac:spMk id="48" creationId="{D2CF7175-D926-4ED8-BF71-C9046B886DB7}"/>
          </ac:spMkLst>
        </pc:spChg>
        <pc:spChg chg="add del">
          <ac:chgData name="HUMA ARSHAD" userId="4dca611d-f8ad-43a8-9669-5fe10b5f0503" providerId="ADAL" clId="{16F08385-570C-4EBE-80D7-0A76EBFBAFCC}" dt="2022-07-26T20:00:08.726" v="4005" actId="26606"/>
          <ac:spMkLst>
            <pc:docMk/>
            <pc:sldMk cId="3251623782" sldId="324"/>
            <ac:spMk id="50" creationId="{CE21D3E3-E417-4B15-9ACE-327E9B12B423}"/>
          </ac:spMkLst>
        </pc:spChg>
        <pc:spChg chg="add del">
          <ac:chgData name="HUMA ARSHAD" userId="4dca611d-f8ad-43a8-9669-5fe10b5f0503" providerId="ADAL" clId="{16F08385-570C-4EBE-80D7-0A76EBFBAFCC}" dt="2022-07-26T20:00:10.894" v="4007" actId="26606"/>
          <ac:spMkLst>
            <pc:docMk/>
            <pc:sldMk cId="3251623782" sldId="324"/>
            <ac:spMk id="54" creationId="{8A610DC7-FE1B-47B9-8452-CFC389786C2D}"/>
          </ac:spMkLst>
        </pc:spChg>
        <pc:spChg chg="add del">
          <ac:chgData name="HUMA ARSHAD" userId="4dca611d-f8ad-43a8-9669-5fe10b5f0503" providerId="ADAL" clId="{16F08385-570C-4EBE-80D7-0A76EBFBAFCC}" dt="2022-07-26T20:00:10.894" v="4007" actId="26606"/>
          <ac:spMkLst>
            <pc:docMk/>
            <pc:sldMk cId="3251623782" sldId="324"/>
            <ac:spMk id="57" creationId="{DC9A0934-0C2C-4565-9290-A345B19BD94C}"/>
          </ac:spMkLst>
        </pc:spChg>
        <pc:spChg chg="add del">
          <ac:chgData name="HUMA ARSHAD" userId="4dca611d-f8ad-43a8-9669-5fe10b5f0503" providerId="ADAL" clId="{16F08385-570C-4EBE-80D7-0A76EBFBAFCC}" dt="2022-07-26T20:00:10.894" v="4007" actId="26606"/>
          <ac:spMkLst>
            <pc:docMk/>
            <pc:sldMk cId="3251623782" sldId="324"/>
            <ac:spMk id="58" creationId="{87BE56A7-2B14-4ABE-8DF3-40C07E64B19D}"/>
          </ac:spMkLst>
        </pc:spChg>
        <pc:spChg chg="add del">
          <ac:chgData name="HUMA ARSHAD" userId="4dca611d-f8ad-43a8-9669-5fe10b5f0503" providerId="ADAL" clId="{16F08385-570C-4EBE-80D7-0A76EBFBAFCC}" dt="2022-07-26T20:00:10.894" v="4007" actId="26606"/>
          <ac:spMkLst>
            <pc:docMk/>
            <pc:sldMk cId="3251623782" sldId="324"/>
            <ac:spMk id="59" creationId="{140D5101-D8FB-4102-A338-49651E97150A}"/>
          </ac:spMkLst>
        </pc:spChg>
        <pc:spChg chg="add del">
          <ac:chgData name="HUMA ARSHAD" userId="4dca611d-f8ad-43a8-9669-5fe10b5f0503" providerId="ADAL" clId="{16F08385-570C-4EBE-80D7-0A76EBFBAFCC}" dt="2022-07-26T20:00:10.894" v="4007" actId="26606"/>
          <ac:spMkLst>
            <pc:docMk/>
            <pc:sldMk cId="3251623782" sldId="324"/>
            <ac:spMk id="60" creationId="{73E26159-C029-4449-8912-A9B418CC328B}"/>
          </ac:spMkLst>
        </pc:spChg>
        <pc:spChg chg="add">
          <ac:chgData name="HUMA ARSHAD" userId="4dca611d-f8ad-43a8-9669-5fe10b5f0503" providerId="ADAL" clId="{16F08385-570C-4EBE-80D7-0A76EBFBAFCC}" dt="2022-07-26T20:00:10.957" v="4008" actId="26606"/>
          <ac:spMkLst>
            <pc:docMk/>
            <pc:sldMk cId="3251623782" sldId="324"/>
            <ac:spMk id="64" creationId="{8A610DC7-FE1B-47B9-8452-CFC389786C2D}"/>
          </ac:spMkLst>
        </pc:spChg>
        <pc:spChg chg="add">
          <ac:chgData name="HUMA ARSHAD" userId="4dca611d-f8ad-43a8-9669-5fe10b5f0503" providerId="ADAL" clId="{16F08385-570C-4EBE-80D7-0A76EBFBAFCC}" dt="2022-07-26T20:00:10.957" v="4008" actId="26606"/>
          <ac:spMkLst>
            <pc:docMk/>
            <pc:sldMk cId="3251623782" sldId="324"/>
            <ac:spMk id="67" creationId="{DC9A0934-0C2C-4565-9290-A345B19BD94C}"/>
          </ac:spMkLst>
        </pc:spChg>
        <pc:spChg chg="add">
          <ac:chgData name="HUMA ARSHAD" userId="4dca611d-f8ad-43a8-9669-5fe10b5f0503" providerId="ADAL" clId="{16F08385-570C-4EBE-80D7-0A76EBFBAFCC}" dt="2022-07-26T20:00:10.957" v="4008" actId="26606"/>
          <ac:spMkLst>
            <pc:docMk/>
            <pc:sldMk cId="3251623782" sldId="324"/>
            <ac:spMk id="68" creationId="{6B42653A-00F8-40F8-9BAA-AFDE65366F65}"/>
          </ac:spMkLst>
        </pc:spChg>
        <pc:spChg chg="add">
          <ac:chgData name="HUMA ARSHAD" userId="4dca611d-f8ad-43a8-9669-5fe10b5f0503" providerId="ADAL" clId="{16F08385-570C-4EBE-80D7-0A76EBFBAFCC}" dt="2022-07-26T20:00:10.957" v="4008" actId="26606"/>
          <ac:spMkLst>
            <pc:docMk/>
            <pc:sldMk cId="3251623782" sldId="324"/>
            <ac:spMk id="69" creationId="{5D85582E-5C24-4E50-94D0-EBDFCAF82A75}"/>
          </ac:spMkLst>
        </pc:spChg>
        <pc:spChg chg="add">
          <ac:chgData name="HUMA ARSHAD" userId="4dca611d-f8ad-43a8-9669-5fe10b5f0503" providerId="ADAL" clId="{16F08385-570C-4EBE-80D7-0A76EBFBAFCC}" dt="2022-07-26T20:00:10.957" v="4008" actId="26606"/>
          <ac:spMkLst>
            <pc:docMk/>
            <pc:sldMk cId="3251623782" sldId="324"/>
            <ac:spMk id="70" creationId="{D2CF7175-D926-4ED8-BF71-C9046B886DB7}"/>
          </ac:spMkLst>
        </pc:spChg>
        <pc:spChg chg="add">
          <ac:chgData name="HUMA ARSHAD" userId="4dca611d-f8ad-43a8-9669-5fe10b5f0503" providerId="ADAL" clId="{16F08385-570C-4EBE-80D7-0A76EBFBAFCC}" dt="2022-07-26T20:00:10.957" v="4008" actId="26606"/>
          <ac:spMkLst>
            <pc:docMk/>
            <pc:sldMk cId="3251623782" sldId="324"/>
            <ac:spMk id="71" creationId="{CE21D3E3-E417-4B15-9ACE-327E9B12B423}"/>
          </ac:spMkLst>
        </pc:spChg>
        <pc:graphicFrameChg chg="add mod ord modGraphic">
          <ac:chgData name="HUMA ARSHAD" userId="4dca611d-f8ad-43a8-9669-5fe10b5f0503" providerId="ADAL" clId="{16F08385-570C-4EBE-80D7-0A76EBFBAFCC}" dt="2022-07-26T20:04:12.979" v="4047" actId="255"/>
          <ac:graphicFrameMkLst>
            <pc:docMk/>
            <pc:sldMk cId="3251623782" sldId="324"/>
            <ac:graphicFrameMk id="3" creationId="{2FA529A3-63DB-CB0B-26E7-65757F5A4BBB}"/>
          </ac:graphicFrameMkLst>
        </pc:graphicFrameChg>
        <pc:picChg chg="add del mod">
          <ac:chgData name="HUMA ARSHAD" userId="4dca611d-f8ad-43a8-9669-5fe10b5f0503" providerId="ADAL" clId="{16F08385-570C-4EBE-80D7-0A76EBFBAFCC}" dt="2022-07-26T19:58:45.331" v="3973"/>
          <ac:picMkLst>
            <pc:docMk/>
            <pc:sldMk cId="3251623782" sldId="324"/>
            <ac:picMk id="2" creationId="{D5BB670D-79E8-0831-FCB7-E496180C9686}"/>
          </ac:picMkLst>
        </pc:picChg>
        <pc:picChg chg="add del">
          <ac:chgData name="HUMA ARSHAD" userId="4dca611d-f8ad-43a8-9669-5fe10b5f0503" providerId="ADAL" clId="{16F08385-570C-4EBE-80D7-0A76EBFBAFCC}" dt="2022-07-26T20:00:10.957" v="4008" actId="26606"/>
          <ac:picMkLst>
            <pc:docMk/>
            <pc:sldMk cId="3251623782" sldId="324"/>
            <ac:picMk id="9" creationId="{C9134821-5D8B-4373-BA74-CFE9AB35A55A}"/>
          </ac:picMkLst>
        </pc:picChg>
        <pc:picChg chg="add del">
          <ac:chgData name="HUMA ARSHAD" userId="4dca611d-f8ad-43a8-9669-5fe10b5f0503" providerId="ADAL" clId="{16F08385-570C-4EBE-80D7-0A76EBFBAFCC}" dt="2022-07-26T20:00:10.957" v="4008" actId="26606"/>
          <ac:picMkLst>
            <pc:docMk/>
            <pc:sldMk cId="3251623782" sldId="324"/>
            <ac:picMk id="11" creationId="{5965195F-79F5-4911-907D-13CB3F534351}"/>
          </ac:picMkLst>
        </pc:picChg>
        <pc:picChg chg="add del">
          <ac:chgData name="HUMA ARSHAD" userId="4dca611d-f8ad-43a8-9669-5fe10b5f0503" providerId="ADAL" clId="{16F08385-570C-4EBE-80D7-0A76EBFBAFCC}" dt="2022-07-26T20:00:10.957" v="4008" actId="26606"/>
          <ac:picMkLst>
            <pc:docMk/>
            <pc:sldMk cId="3251623782" sldId="324"/>
            <ac:picMk id="15" creationId="{2742ADC1-2286-40B7-A3C6-D6C3362FA04B}"/>
          </ac:picMkLst>
        </pc:picChg>
        <pc:picChg chg="add del">
          <ac:chgData name="HUMA ARSHAD" userId="4dca611d-f8ad-43a8-9669-5fe10b5f0503" providerId="ADAL" clId="{16F08385-570C-4EBE-80D7-0A76EBFBAFCC}" dt="2022-07-26T20:00:10.957" v="4008" actId="26606"/>
          <ac:picMkLst>
            <pc:docMk/>
            <pc:sldMk cId="3251623782" sldId="324"/>
            <ac:picMk id="17" creationId="{C878FBDC-78F2-4D49-8DB3-1A48CA9F7FC0}"/>
          </ac:picMkLst>
        </pc:picChg>
        <pc:picChg chg="add del">
          <ac:chgData name="HUMA ARSHAD" userId="4dca611d-f8ad-43a8-9669-5fe10b5f0503" providerId="ADAL" clId="{16F08385-570C-4EBE-80D7-0A76EBFBAFCC}" dt="2022-07-26T20:00:08.726" v="4005" actId="26606"/>
          <ac:picMkLst>
            <pc:docMk/>
            <pc:sldMk cId="3251623782" sldId="324"/>
            <ac:picMk id="32" creationId="{C9134821-5D8B-4373-BA74-CFE9AB35A55A}"/>
          </ac:picMkLst>
        </pc:picChg>
        <pc:picChg chg="add del">
          <ac:chgData name="HUMA ARSHAD" userId="4dca611d-f8ad-43a8-9669-5fe10b5f0503" providerId="ADAL" clId="{16F08385-570C-4EBE-80D7-0A76EBFBAFCC}" dt="2022-07-26T20:00:08.726" v="4005" actId="26606"/>
          <ac:picMkLst>
            <pc:docMk/>
            <pc:sldMk cId="3251623782" sldId="324"/>
            <ac:picMk id="34" creationId="{5965195F-79F5-4911-907D-13CB3F534351}"/>
          </ac:picMkLst>
        </pc:picChg>
        <pc:picChg chg="add del">
          <ac:chgData name="HUMA ARSHAD" userId="4dca611d-f8ad-43a8-9669-5fe10b5f0503" providerId="ADAL" clId="{16F08385-570C-4EBE-80D7-0A76EBFBAFCC}" dt="2022-07-26T20:00:08.726" v="4005" actId="26606"/>
          <ac:picMkLst>
            <pc:docMk/>
            <pc:sldMk cId="3251623782" sldId="324"/>
            <ac:picMk id="38" creationId="{2742ADC1-2286-40B7-A3C6-D6C3362FA04B}"/>
          </ac:picMkLst>
        </pc:picChg>
        <pc:picChg chg="add del">
          <ac:chgData name="HUMA ARSHAD" userId="4dca611d-f8ad-43a8-9669-5fe10b5f0503" providerId="ADAL" clId="{16F08385-570C-4EBE-80D7-0A76EBFBAFCC}" dt="2022-07-26T20:00:08.726" v="4005" actId="26606"/>
          <ac:picMkLst>
            <pc:docMk/>
            <pc:sldMk cId="3251623782" sldId="324"/>
            <ac:picMk id="40" creationId="{C878FBDC-78F2-4D49-8DB3-1A48CA9F7FC0}"/>
          </ac:picMkLst>
        </pc:picChg>
        <pc:picChg chg="add del">
          <ac:chgData name="HUMA ARSHAD" userId="4dca611d-f8ad-43a8-9669-5fe10b5f0503" providerId="ADAL" clId="{16F08385-570C-4EBE-80D7-0A76EBFBAFCC}" dt="2022-07-26T20:00:10.894" v="4007" actId="26606"/>
          <ac:picMkLst>
            <pc:docMk/>
            <pc:sldMk cId="3251623782" sldId="324"/>
            <ac:picMk id="52" creationId="{C9134821-5D8B-4373-BA74-CFE9AB35A55A}"/>
          </ac:picMkLst>
        </pc:picChg>
        <pc:picChg chg="add del">
          <ac:chgData name="HUMA ARSHAD" userId="4dca611d-f8ad-43a8-9669-5fe10b5f0503" providerId="ADAL" clId="{16F08385-570C-4EBE-80D7-0A76EBFBAFCC}" dt="2022-07-26T20:00:10.894" v="4007" actId="26606"/>
          <ac:picMkLst>
            <pc:docMk/>
            <pc:sldMk cId="3251623782" sldId="324"/>
            <ac:picMk id="53" creationId="{5965195F-79F5-4911-907D-13CB3F534351}"/>
          </ac:picMkLst>
        </pc:picChg>
        <pc:picChg chg="add del">
          <ac:chgData name="HUMA ARSHAD" userId="4dca611d-f8ad-43a8-9669-5fe10b5f0503" providerId="ADAL" clId="{16F08385-570C-4EBE-80D7-0A76EBFBAFCC}" dt="2022-07-26T20:00:10.894" v="4007" actId="26606"/>
          <ac:picMkLst>
            <pc:docMk/>
            <pc:sldMk cId="3251623782" sldId="324"/>
            <ac:picMk id="55" creationId="{2742ADC1-2286-40B7-A3C6-D6C3362FA04B}"/>
          </ac:picMkLst>
        </pc:picChg>
        <pc:picChg chg="add del">
          <ac:chgData name="HUMA ARSHAD" userId="4dca611d-f8ad-43a8-9669-5fe10b5f0503" providerId="ADAL" clId="{16F08385-570C-4EBE-80D7-0A76EBFBAFCC}" dt="2022-07-26T20:00:10.894" v="4007" actId="26606"/>
          <ac:picMkLst>
            <pc:docMk/>
            <pc:sldMk cId="3251623782" sldId="324"/>
            <ac:picMk id="56" creationId="{C878FBDC-78F2-4D49-8DB3-1A48CA9F7FC0}"/>
          </ac:picMkLst>
        </pc:picChg>
        <pc:picChg chg="add">
          <ac:chgData name="HUMA ARSHAD" userId="4dca611d-f8ad-43a8-9669-5fe10b5f0503" providerId="ADAL" clId="{16F08385-570C-4EBE-80D7-0A76EBFBAFCC}" dt="2022-07-26T20:00:10.957" v="4008" actId="26606"/>
          <ac:picMkLst>
            <pc:docMk/>
            <pc:sldMk cId="3251623782" sldId="324"/>
            <ac:picMk id="62" creationId="{C9134821-5D8B-4373-BA74-CFE9AB35A55A}"/>
          </ac:picMkLst>
        </pc:picChg>
        <pc:picChg chg="add">
          <ac:chgData name="HUMA ARSHAD" userId="4dca611d-f8ad-43a8-9669-5fe10b5f0503" providerId="ADAL" clId="{16F08385-570C-4EBE-80D7-0A76EBFBAFCC}" dt="2022-07-26T20:00:10.957" v="4008" actId="26606"/>
          <ac:picMkLst>
            <pc:docMk/>
            <pc:sldMk cId="3251623782" sldId="324"/>
            <ac:picMk id="63" creationId="{5965195F-79F5-4911-907D-13CB3F534351}"/>
          </ac:picMkLst>
        </pc:picChg>
        <pc:picChg chg="add">
          <ac:chgData name="HUMA ARSHAD" userId="4dca611d-f8ad-43a8-9669-5fe10b5f0503" providerId="ADAL" clId="{16F08385-570C-4EBE-80D7-0A76EBFBAFCC}" dt="2022-07-26T20:00:10.957" v="4008" actId="26606"/>
          <ac:picMkLst>
            <pc:docMk/>
            <pc:sldMk cId="3251623782" sldId="324"/>
            <ac:picMk id="65" creationId="{2742ADC1-2286-40B7-A3C6-D6C3362FA04B}"/>
          </ac:picMkLst>
        </pc:picChg>
        <pc:picChg chg="add">
          <ac:chgData name="HUMA ARSHAD" userId="4dca611d-f8ad-43a8-9669-5fe10b5f0503" providerId="ADAL" clId="{16F08385-570C-4EBE-80D7-0A76EBFBAFCC}" dt="2022-07-26T20:00:10.957" v="4008" actId="26606"/>
          <ac:picMkLst>
            <pc:docMk/>
            <pc:sldMk cId="3251623782" sldId="324"/>
            <ac:picMk id="66" creationId="{C878FBDC-78F2-4D49-8DB3-1A48CA9F7FC0}"/>
          </ac:picMkLst>
        </pc:picChg>
      </pc:sldChg>
      <pc:sldChg chg="new del">
        <pc:chgData name="HUMA ARSHAD" userId="4dca611d-f8ad-43a8-9669-5fe10b5f0503" providerId="ADAL" clId="{16F08385-570C-4EBE-80D7-0A76EBFBAFCC}" dt="2022-07-26T20:07:00.759" v="4066" actId="680"/>
        <pc:sldMkLst>
          <pc:docMk/>
          <pc:sldMk cId="774374500" sldId="325"/>
        </pc:sldMkLst>
      </pc:sldChg>
      <pc:sldChg chg="addSp delSp modSp new mod setBg">
        <pc:chgData name="HUMA ARSHAD" userId="4dca611d-f8ad-43a8-9669-5fe10b5f0503" providerId="ADAL" clId="{16F08385-570C-4EBE-80D7-0A76EBFBAFCC}" dt="2022-08-02T10:35:17.052" v="5417" actId="26606"/>
        <pc:sldMkLst>
          <pc:docMk/>
          <pc:sldMk cId="948750827" sldId="325"/>
        </pc:sldMkLst>
        <pc:spChg chg="mod">
          <ac:chgData name="HUMA ARSHAD" userId="4dca611d-f8ad-43a8-9669-5fe10b5f0503" providerId="ADAL" clId="{16F08385-570C-4EBE-80D7-0A76EBFBAFCC}" dt="2022-08-02T10:35:17.052" v="5417" actId="26606"/>
          <ac:spMkLst>
            <pc:docMk/>
            <pc:sldMk cId="948750827" sldId="325"/>
            <ac:spMk id="2" creationId="{86CC00DC-C01E-11BF-071E-8FE9BD13281F}"/>
          </ac:spMkLst>
        </pc:spChg>
        <pc:spChg chg="add del mod">
          <ac:chgData name="HUMA ARSHAD" userId="4dca611d-f8ad-43a8-9669-5fe10b5f0503" providerId="ADAL" clId="{16F08385-570C-4EBE-80D7-0A76EBFBAFCC}" dt="2022-07-26T20:07:19.163" v="4069"/>
          <ac:spMkLst>
            <pc:docMk/>
            <pc:sldMk cId="948750827" sldId="325"/>
            <ac:spMk id="4" creationId="{BD877B7C-E289-14AA-06E5-D7086F7B995E}"/>
          </ac:spMkLst>
        </pc:spChg>
        <pc:spChg chg="add del">
          <ac:chgData name="HUMA ARSHAD" userId="4dca611d-f8ad-43a8-9669-5fe10b5f0503" providerId="ADAL" clId="{16F08385-570C-4EBE-80D7-0A76EBFBAFCC}" dt="2022-08-02T10:35:17.052" v="5417" actId="26606"/>
          <ac:spMkLst>
            <pc:docMk/>
            <pc:sldMk cId="948750827" sldId="325"/>
            <ac:spMk id="13" creationId="{8A610DC7-FE1B-47B9-8452-CFC389786C2D}"/>
          </ac:spMkLst>
        </pc:spChg>
        <pc:spChg chg="add del">
          <ac:chgData name="HUMA ARSHAD" userId="4dca611d-f8ad-43a8-9669-5fe10b5f0503" providerId="ADAL" clId="{16F08385-570C-4EBE-80D7-0A76EBFBAFCC}" dt="2022-08-02T10:35:17.052" v="5417" actId="26606"/>
          <ac:spMkLst>
            <pc:docMk/>
            <pc:sldMk cId="948750827" sldId="325"/>
            <ac:spMk id="19" creationId="{DC9A0934-0C2C-4565-9290-A345B19BD94C}"/>
          </ac:spMkLst>
        </pc:spChg>
        <pc:spChg chg="add del">
          <ac:chgData name="HUMA ARSHAD" userId="4dca611d-f8ad-43a8-9669-5fe10b5f0503" providerId="ADAL" clId="{16F08385-570C-4EBE-80D7-0A76EBFBAFCC}" dt="2022-08-02T10:35:17.052" v="5417" actId="26606"/>
          <ac:spMkLst>
            <pc:docMk/>
            <pc:sldMk cId="948750827" sldId="325"/>
            <ac:spMk id="21" creationId="{6B42653A-00F8-40F8-9BAA-AFDE65366F65}"/>
          </ac:spMkLst>
        </pc:spChg>
        <pc:spChg chg="add del">
          <ac:chgData name="HUMA ARSHAD" userId="4dca611d-f8ad-43a8-9669-5fe10b5f0503" providerId="ADAL" clId="{16F08385-570C-4EBE-80D7-0A76EBFBAFCC}" dt="2022-08-02T10:35:17.052" v="5417" actId="26606"/>
          <ac:spMkLst>
            <pc:docMk/>
            <pc:sldMk cId="948750827" sldId="325"/>
            <ac:spMk id="23" creationId="{5D85582E-5C24-4E50-94D0-EBDFCAF82A75}"/>
          </ac:spMkLst>
        </pc:spChg>
        <pc:spChg chg="add del">
          <ac:chgData name="HUMA ARSHAD" userId="4dca611d-f8ad-43a8-9669-5fe10b5f0503" providerId="ADAL" clId="{16F08385-570C-4EBE-80D7-0A76EBFBAFCC}" dt="2022-08-02T10:35:17.052" v="5417" actId="26606"/>
          <ac:spMkLst>
            <pc:docMk/>
            <pc:sldMk cId="948750827" sldId="325"/>
            <ac:spMk id="25" creationId="{D2CF7175-D926-4ED8-BF71-C9046B886DB7}"/>
          </ac:spMkLst>
        </pc:spChg>
        <pc:spChg chg="add del">
          <ac:chgData name="HUMA ARSHAD" userId="4dca611d-f8ad-43a8-9669-5fe10b5f0503" providerId="ADAL" clId="{16F08385-570C-4EBE-80D7-0A76EBFBAFCC}" dt="2022-08-02T10:35:17.052" v="5417" actId="26606"/>
          <ac:spMkLst>
            <pc:docMk/>
            <pc:sldMk cId="948750827" sldId="325"/>
            <ac:spMk id="27" creationId="{CE21D3E3-E417-4B15-9ACE-327E9B12B423}"/>
          </ac:spMkLst>
        </pc:spChg>
        <pc:spChg chg="add">
          <ac:chgData name="HUMA ARSHAD" userId="4dca611d-f8ad-43a8-9669-5fe10b5f0503" providerId="ADAL" clId="{16F08385-570C-4EBE-80D7-0A76EBFBAFCC}" dt="2022-08-02T10:35:17.052" v="5417" actId="26606"/>
          <ac:spMkLst>
            <pc:docMk/>
            <pc:sldMk cId="948750827" sldId="325"/>
            <ac:spMk id="36" creationId="{8A610DC7-FE1B-47B9-8452-CFC389786C2D}"/>
          </ac:spMkLst>
        </pc:spChg>
        <pc:spChg chg="add">
          <ac:chgData name="HUMA ARSHAD" userId="4dca611d-f8ad-43a8-9669-5fe10b5f0503" providerId="ADAL" clId="{16F08385-570C-4EBE-80D7-0A76EBFBAFCC}" dt="2022-08-02T10:35:17.052" v="5417" actId="26606"/>
          <ac:spMkLst>
            <pc:docMk/>
            <pc:sldMk cId="948750827" sldId="325"/>
            <ac:spMk id="42" creationId="{DC9A0934-0C2C-4565-9290-A345B19BD94C}"/>
          </ac:spMkLst>
        </pc:spChg>
        <pc:spChg chg="add">
          <ac:chgData name="HUMA ARSHAD" userId="4dca611d-f8ad-43a8-9669-5fe10b5f0503" providerId="ADAL" clId="{16F08385-570C-4EBE-80D7-0A76EBFBAFCC}" dt="2022-08-02T10:35:17.052" v="5417" actId="26606"/>
          <ac:spMkLst>
            <pc:docMk/>
            <pc:sldMk cId="948750827" sldId="325"/>
            <ac:spMk id="44" creationId="{87BE56A7-2B14-4ABE-8DF3-40C07E64B19D}"/>
          </ac:spMkLst>
        </pc:spChg>
        <pc:spChg chg="add">
          <ac:chgData name="HUMA ARSHAD" userId="4dca611d-f8ad-43a8-9669-5fe10b5f0503" providerId="ADAL" clId="{16F08385-570C-4EBE-80D7-0A76EBFBAFCC}" dt="2022-08-02T10:35:17.052" v="5417" actId="26606"/>
          <ac:spMkLst>
            <pc:docMk/>
            <pc:sldMk cId="948750827" sldId="325"/>
            <ac:spMk id="46" creationId="{140D5101-D8FB-4102-A338-49651E97150A}"/>
          </ac:spMkLst>
        </pc:spChg>
        <pc:spChg chg="add">
          <ac:chgData name="HUMA ARSHAD" userId="4dca611d-f8ad-43a8-9669-5fe10b5f0503" providerId="ADAL" clId="{16F08385-570C-4EBE-80D7-0A76EBFBAFCC}" dt="2022-08-02T10:35:17.052" v="5417" actId="26606"/>
          <ac:spMkLst>
            <pc:docMk/>
            <pc:sldMk cId="948750827" sldId="325"/>
            <ac:spMk id="48" creationId="{73E26159-C029-4449-8912-A9B418CC328B}"/>
          </ac:spMkLst>
        </pc:spChg>
        <pc:graphicFrameChg chg="add del mod">
          <ac:chgData name="HUMA ARSHAD" userId="4dca611d-f8ad-43a8-9669-5fe10b5f0503" providerId="ADAL" clId="{16F08385-570C-4EBE-80D7-0A76EBFBAFCC}" dt="2022-07-26T20:07:19.163" v="4069"/>
          <ac:graphicFrameMkLst>
            <pc:docMk/>
            <pc:sldMk cId="948750827" sldId="325"/>
            <ac:graphicFrameMk id="3" creationId="{8DFBC549-1152-ED3D-837B-80C05F4FDE24}"/>
          </ac:graphicFrameMkLst>
        </pc:graphicFrameChg>
        <pc:graphicFrameChg chg="add mod modGraphic">
          <ac:chgData name="HUMA ARSHAD" userId="4dca611d-f8ad-43a8-9669-5fe10b5f0503" providerId="ADAL" clId="{16F08385-570C-4EBE-80D7-0A76EBFBAFCC}" dt="2022-08-02T10:35:17.052" v="5417" actId="26606"/>
          <ac:graphicFrameMkLst>
            <pc:docMk/>
            <pc:sldMk cId="948750827" sldId="325"/>
            <ac:graphicFrameMk id="6" creationId="{8DFBC549-1152-ED3D-837B-80C05F4FDE24}"/>
          </ac:graphicFrameMkLst>
        </pc:graphicFrameChg>
        <pc:picChg chg="add del">
          <ac:chgData name="HUMA ARSHAD" userId="4dca611d-f8ad-43a8-9669-5fe10b5f0503" providerId="ADAL" clId="{16F08385-570C-4EBE-80D7-0A76EBFBAFCC}" dt="2022-08-02T10:35:17.052" v="5417" actId="26606"/>
          <ac:picMkLst>
            <pc:docMk/>
            <pc:sldMk cId="948750827" sldId="325"/>
            <ac:picMk id="9" creationId="{C9134821-5D8B-4373-BA74-CFE9AB35A55A}"/>
          </ac:picMkLst>
        </pc:picChg>
        <pc:picChg chg="add del">
          <ac:chgData name="HUMA ARSHAD" userId="4dca611d-f8ad-43a8-9669-5fe10b5f0503" providerId="ADAL" clId="{16F08385-570C-4EBE-80D7-0A76EBFBAFCC}" dt="2022-08-02T10:35:17.052" v="5417" actId="26606"/>
          <ac:picMkLst>
            <pc:docMk/>
            <pc:sldMk cId="948750827" sldId="325"/>
            <ac:picMk id="11" creationId="{5965195F-79F5-4911-907D-13CB3F534351}"/>
          </ac:picMkLst>
        </pc:picChg>
        <pc:picChg chg="add del">
          <ac:chgData name="HUMA ARSHAD" userId="4dca611d-f8ad-43a8-9669-5fe10b5f0503" providerId="ADAL" clId="{16F08385-570C-4EBE-80D7-0A76EBFBAFCC}" dt="2022-08-02T10:35:17.052" v="5417" actId="26606"/>
          <ac:picMkLst>
            <pc:docMk/>
            <pc:sldMk cId="948750827" sldId="325"/>
            <ac:picMk id="15" creationId="{2742ADC1-2286-40B7-A3C6-D6C3362FA04B}"/>
          </ac:picMkLst>
        </pc:picChg>
        <pc:picChg chg="add del">
          <ac:chgData name="HUMA ARSHAD" userId="4dca611d-f8ad-43a8-9669-5fe10b5f0503" providerId="ADAL" clId="{16F08385-570C-4EBE-80D7-0A76EBFBAFCC}" dt="2022-08-02T10:35:17.052" v="5417" actId="26606"/>
          <ac:picMkLst>
            <pc:docMk/>
            <pc:sldMk cId="948750827" sldId="325"/>
            <ac:picMk id="17" creationId="{C878FBDC-78F2-4D49-8DB3-1A48CA9F7FC0}"/>
          </ac:picMkLst>
        </pc:picChg>
        <pc:picChg chg="add">
          <ac:chgData name="HUMA ARSHAD" userId="4dca611d-f8ad-43a8-9669-5fe10b5f0503" providerId="ADAL" clId="{16F08385-570C-4EBE-80D7-0A76EBFBAFCC}" dt="2022-08-02T10:35:17.052" v="5417" actId="26606"/>
          <ac:picMkLst>
            <pc:docMk/>
            <pc:sldMk cId="948750827" sldId="325"/>
            <ac:picMk id="32" creationId="{C9134821-5D8B-4373-BA74-CFE9AB35A55A}"/>
          </ac:picMkLst>
        </pc:picChg>
        <pc:picChg chg="add">
          <ac:chgData name="HUMA ARSHAD" userId="4dca611d-f8ad-43a8-9669-5fe10b5f0503" providerId="ADAL" clId="{16F08385-570C-4EBE-80D7-0A76EBFBAFCC}" dt="2022-08-02T10:35:17.052" v="5417" actId="26606"/>
          <ac:picMkLst>
            <pc:docMk/>
            <pc:sldMk cId="948750827" sldId="325"/>
            <ac:picMk id="34" creationId="{5965195F-79F5-4911-907D-13CB3F534351}"/>
          </ac:picMkLst>
        </pc:picChg>
        <pc:picChg chg="add">
          <ac:chgData name="HUMA ARSHAD" userId="4dca611d-f8ad-43a8-9669-5fe10b5f0503" providerId="ADAL" clId="{16F08385-570C-4EBE-80D7-0A76EBFBAFCC}" dt="2022-08-02T10:35:17.052" v="5417" actId="26606"/>
          <ac:picMkLst>
            <pc:docMk/>
            <pc:sldMk cId="948750827" sldId="325"/>
            <ac:picMk id="38" creationId="{2742ADC1-2286-40B7-A3C6-D6C3362FA04B}"/>
          </ac:picMkLst>
        </pc:picChg>
        <pc:picChg chg="add">
          <ac:chgData name="HUMA ARSHAD" userId="4dca611d-f8ad-43a8-9669-5fe10b5f0503" providerId="ADAL" clId="{16F08385-570C-4EBE-80D7-0A76EBFBAFCC}" dt="2022-08-02T10:35:17.052" v="5417" actId="26606"/>
          <ac:picMkLst>
            <pc:docMk/>
            <pc:sldMk cId="948750827" sldId="325"/>
            <ac:picMk id="40" creationId="{C878FBDC-78F2-4D49-8DB3-1A48CA9F7FC0}"/>
          </ac:picMkLst>
        </pc:picChg>
      </pc:sldChg>
      <pc:sldChg chg="addSp delSp modSp new del">
        <pc:chgData name="HUMA ARSHAD" userId="4dca611d-f8ad-43a8-9669-5fe10b5f0503" providerId="ADAL" clId="{16F08385-570C-4EBE-80D7-0A76EBFBAFCC}" dt="2022-07-26T20:06:49.520" v="4064" actId="680"/>
        <pc:sldMkLst>
          <pc:docMk/>
          <pc:sldMk cId="2815000212" sldId="325"/>
        </pc:sldMkLst>
        <pc:spChg chg="add del mod">
          <ac:chgData name="HUMA ARSHAD" userId="4dca611d-f8ad-43a8-9669-5fe10b5f0503" providerId="ADAL" clId="{16F08385-570C-4EBE-80D7-0A76EBFBAFCC}" dt="2022-07-26T20:06:46.408" v="4063"/>
          <ac:spMkLst>
            <pc:docMk/>
            <pc:sldMk cId="2815000212" sldId="325"/>
            <ac:spMk id="3" creationId="{66C5456F-F3F5-3ABA-5C46-E0DBFD5284C2}"/>
          </ac:spMkLst>
        </pc:spChg>
        <pc:graphicFrameChg chg="add del mod">
          <ac:chgData name="HUMA ARSHAD" userId="4dca611d-f8ad-43a8-9669-5fe10b5f0503" providerId="ADAL" clId="{16F08385-570C-4EBE-80D7-0A76EBFBAFCC}" dt="2022-07-26T20:06:46.408" v="4063"/>
          <ac:graphicFrameMkLst>
            <pc:docMk/>
            <pc:sldMk cId="2815000212" sldId="325"/>
            <ac:graphicFrameMk id="2" creationId="{286424E5-5E1B-E174-D1CE-6DAB76B484CA}"/>
          </ac:graphicFrameMkLst>
        </pc:graphicFrameChg>
      </pc:sldChg>
      <pc:sldChg chg="addSp delSp modSp new del">
        <pc:chgData name="HUMA ARSHAD" userId="4dca611d-f8ad-43a8-9669-5fe10b5f0503" providerId="ADAL" clId="{16F08385-570C-4EBE-80D7-0A76EBFBAFCC}" dt="2022-07-26T20:05:27.318" v="4055" actId="680"/>
        <pc:sldMkLst>
          <pc:docMk/>
          <pc:sldMk cId="3059376592" sldId="325"/>
        </pc:sldMkLst>
        <pc:spChg chg="add del mod">
          <ac:chgData name="HUMA ARSHAD" userId="4dca611d-f8ad-43a8-9669-5fe10b5f0503" providerId="ADAL" clId="{16F08385-570C-4EBE-80D7-0A76EBFBAFCC}" dt="2022-07-26T20:05:26.676" v="4054"/>
          <ac:spMkLst>
            <pc:docMk/>
            <pc:sldMk cId="3059376592" sldId="325"/>
            <ac:spMk id="3" creationId="{E04F24F7-D16D-61FF-033E-FF028F39AAB1}"/>
          </ac:spMkLst>
        </pc:spChg>
        <pc:graphicFrameChg chg="add del mod">
          <ac:chgData name="HUMA ARSHAD" userId="4dca611d-f8ad-43a8-9669-5fe10b5f0503" providerId="ADAL" clId="{16F08385-570C-4EBE-80D7-0A76EBFBAFCC}" dt="2022-07-26T20:05:26.676" v="4054"/>
          <ac:graphicFrameMkLst>
            <pc:docMk/>
            <pc:sldMk cId="3059376592" sldId="325"/>
            <ac:graphicFrameMk id="2" creationId="{9FE67F2B-1180-130A-C16E-3949FF90C9C6}"/>
          </ac:graphicFrameMkLst>
        </pc:graphicFrameChg>
      </pc:sldChg>
      <pc:sldChg chg="addSp delSp modSp new mod">
        <pc:chgData name="HUMA ARSHAD" userId="4dca611d-f8ad-43a8-9669-5fe10b5f0503" providerId="ADAL" clId="{16F08385-570C-4EBE-80D7-0A76EBFBAFCC}" dt="2022-07-27T19:46:12.806" v="4774" actId="255"/>
        <pc:sldMkLst>
          <pc:docMk/>
          <pc:sldMk cId="112044201" sldId="327"/>
        </pc:sldMkLst>
        <pc:spChg chg="mod">
          <ac:chgData name="HUMA ARSHAD" userId="4dca611d-f8ad-43a8-9669-5fe10b5f0503" providerId="ADAL" clId="{16F08385-570C-4EBE-80D7-0A76EBFBAFCC}" dt="2022-07-27T19:45:34.036" v="4771" actId="255"/>
          <ac:spMkLst>
            <pc:docMk/>
            <pc:sldMk cId="112044201" sldId="327"/>
            <ac:spMk id="2" creationId="{D7489B94-BF7B-C72C-36CC-8A10375B0378}"/>
          </ac:spMkLst>
        </pc:spChg>
        <pc:graphicFrameChg chg="add del mod modGraphic">
          <ac:chgData name="HUMA ARSHAD" userId="4dca611d-f8ad-43a8-9669-5fe10b5f0503" providerId="ADAL" clId="{16F08385-570C-4EBE-80D7-0A76EBFBAFCC}" dt="2022-07-27T19:43:04.027" v="4762"/>
          <ac:graphicFrameMkLst>
            <pc:docMk/>
            <pc:sldMk cId="112044201" sldId="327"/>
            <ac:graphicFrameMk id="3" creationId="{D44F3014-FC30-7F85-0E3C-95D6D3659585}"/>
          </ac:graphicFrameMkLst>
        </pc:graphicFrameChg>
        <pc:graphicFrameChg chg="add mod modGraphic">
          <ac:chgData name="HUMA ARSHAD" userId="4dca611d-f8ad-43a8-9669-5fe10b5f0503" providerId="ADAL" clId="{16F08385-570C-4EBE-80D7-0A76EBFBAFCC}" dt="2022-07-27T19:46:12.806" v="4774" actId="255"/>
          <ac:graphicFrameMkLst>
            <pc:docMk/>
            <pc:sldMk cId="112044201" sldId="327"/>
            <ac:graphicFrameMk id="4" creationId="{A1FB2696-9BF1-230B-D49B-8BFE39729267}"/>
          </ac:graphicFrameMkLst>
        </pc:graphicFrameChg>
      </pc:sldChg>
      <pc:sldChg chg="new del">
        <pc:chgData name="HUMA ARSHAD" userId="4dca611d-f8ad-43a8-9669-5fe10b5f0503" providerId="ADAL" clId="{16F08385-570C-4EBE-80D7-0A76EBFBAFCC}" dt="2022-07-27T19:40:53.373" v="4720" actId="2696"/>
        <pc:sldMkLst>
          <pc:docMk/>
          <pc:sldMk cId="1096363809" sldId="327"/>
        </pc:sldMkLst>
      </pc:sldChg>
      <pc:sldChg chg="addSp modSp new mod">
        <pc:chgData name="HUMA ARSHAD" userId="4dca611d-f8ad-43a8-9669-5fe10b5f0503" providerId="ADAL" clId="{16F08385-570C-4EBE-80D7-0A76EBFBAFCC}" dt="2022-07-27T19:47:45.199" v="4796" actId="255"/>
        <pc:sldMkLst>
          <pc:docMk/>
          <pc:sldMk cId="481179370" sldId="328"/>
        </pc:sldMkLst>
        <pc:spChg chg="mod">
          <ac:chgData name="HUMA ARSHAD" userId="4dca611d-f8ad-43a8-9669-5fe10b5f0503" providerId="ADAL" clId="{16F08385-570C-4EBE-80D7-0A76EBFBAFCC}" dt="2022-07-27T19:46:52.354" v="4789" actId="14100"/>
          <ac:spMkLst>
            <pc:docMk/>
            <pc:sldMk cId="481179370" sldId="328"/>
            <ac:spMk id="2" creationId="{8BABB8F3-4328-805F-7AD1-84448B7CA3FB}"/>
          </ac:spMkLst>
        </pc:spChg>
        <pc:graphicFrameChg chg="add mod modGraphic">
          <ac:chgData name="HUMA ARSHAD" userId="4dca611d-f8ad-43a8-9669-5fe10b5f0503" providerId="ADAL" clId="{16F08385-570C-4EBE-80D7-0A76EBFBAFCC}" dt="2022-07-27T19:47:45.199" v="4796" actId="255"/>
          <ac:graphicFrameMkLst>
            <pc:docMk/>
            <pc:sldMk cId="481179370" sldId="328"/>
            <ac:graphicFrameMk id="3" creationId="{86C93D54-F2CB-E22A-DDAE-6838E0400FFC}"/>
          </ac:graphicFrameMkLst>
        </pc:graphicFrameChg>
      </pc:sldChg>
      <pc:sldChg chg="addSp modSp new mod">
        <pc:chgData name="HUMA ARSHAD" userId="4dca611d-f8ad-43a8-9669-5fe10b5f0503" providerId="ADAL" clId="{16F08385-570C-4EBE-80D7-0A76EBFBAFCC}" dt="2022-07-27T19:49:27.151" v="4818" actId="255"/>
        <pc:sldMkLst>
          <pc:docMk/>
          <pc:sldMk cId="514522785" sldId="329"/>
        </pc:sldMkLst>
        <pc:spChg chg="mod">
          <ac:chgData name="HUMA ARSHAD" userId="4dca611d-f8ad-43a8-9669-5fe10b5f0503" providerId="ADAL" clId="{16F08385-570C-4EBE-80D7-0A76EBFBAFCC}" dt="2022-07-27T19:48:25.474" v="4811" actId="14100"/>
          <ac:spMkLst>
            <pc:docMk/>
            <pc:sldMk cId="514522785" sldId="329"/>
            <ac:spMk id="2" creationId="{765DAAA3-8C4A-94C5-53E1-56A2A28FB243}"/>
          </ac:spMkLst>
        </pc:spChg>
        <pc:graphicFrameChg chg="add mod modGraphic">
          <ac:chgData name="HUMA ARSHAD" userId="4dca611d-f8ad-43a8-9669-5fe10b5f0503" providerId="ADAL" clId="{16F08385-570C-4EBE-80D7-0A76EBFBAFCC}" dt="2022-07-27T19:49:27.151" v="4818" actId="255"/>
          <ac:graphicFrameMkLst>
            <pc:docMk/>
            <pc:sldMk cId="514522785" sldId="329"/>
            <ac:graphicFrameMk id="3" creationId="{BF10BE8D-A07B-56E3-6BAA-3DF90BF08505}"/>
          </ac:graphicFrameMkLst>
        </pc:graphicFrameChg>
      </pc:sldChg>
      <pc:sldChg chg="addSp modSp new mod">
        <pc:chgData name="HUMA ARSHAD" userId="4dca611d-f8ad-43a8-9669-5fe10b5f0503" providerId="ADAL" clId="{16F08385-570C-4EBE-80D7-0A76EBFBAFCC}" dt="2022-07-27T19:51:58.118" v="4865" actId="14100"/>
        <pc:sldMkLst>
          <pc:docMk/>
          <pc:sldMk cId="2986120695" sldId="330"/>
        </pc:sldMkLst>
        <pc:spChg chg="mod">
          <ac:chgData name="HUMA ARSHAD" userId="4dca611d-f8ad-43a8-9669-5fe10b5f0503" providerId="ADAL" clId="{16F08385-570C-4EBE-80D7-0A76EBFBAFCC}" dt="2022-07-27T19:50:40.563" v="4842" actId="1076"/>
          <ac:spMkLst>
            <pc:docMk/>
            <pc:sldMk cId="2986120695" sldId="330"/>
            <ac:spMk id="2" creationId="{1CE99AEF-6028-2377-A5E9-29B3301AB455}"/>
          </ac:spMkLst>
        </pc:spChg>
        <pc:graphicFrameChg chg="add mod modGraphic">
          <ac:chgData name="HUMA ARSHAD" userId="4dca611d-f8ad-43a8-9669-5fe10b5f0503" providerId="ADAL" clId="{16F08385-570C-4EBE-80D7-0A76EBFBAFCC}" dt="2022-07-27T19:51:58.118" v="4865" actId="14100"/>
          <ac:graphicFrameMkLst>
            <pc:docMk/>
            <pc:sldMk cId="2986120695" sldId="330"/>
            <ac:graphicFrameMk id="3" creationId="{FED51A71-3E1B-CF70-276B-19C62298232F}"/>
          </ac:graphicFrameMkLst>
        </pc:graphicFrameChg>
      </pc:sldChg>
      <pc:sldChg chg="addSp delSp modSp new mod setBg">
        <pc:chgData name="HUMA ARSHAD" userId="4dca611d-f8ad-43a8-9669-5fe10b5f0503" providerId="ADAL" clId="{16F08385-570C-4EBE-80D7-0A76EBFBAFCC}" dt="2022-08-02T20:18:24.469" v="5502" actId="14100"/>
        <pc:sldMkLst>
          <pc:docMk/>
          <pc:sldMk cId="1085206538" sldId="333"/>
        </pc:sldMkLst>
        <pc:spChg chg="add del">
          <ac:chgData name="HUMA ARSHAD" userId="4dca611d-f8ad-43a8-9669-5fe10b5f0503" providerId="ADAL" clId="{16F08385-570C-4EBE-80D7-0A76EBFBAFCC}" dt="2022-08-02T20:14:46.707" v="5477" actId="26606"/>
          <ac:spMkLst>
            <pc:docMk/>
            <pc:sldMk cId="1085206538" sldId="333"/>
            <ac:spMk id="4" creationId="{DFB3CEA1-88D9-42FB-88ED-1E9807FE6596}"/>
          </ac:spMkLst>
        </pc:spChg>
        <pc:spChg chg="add del">
          <ac:chgData name="HUMA ARSHAD" userId="4dca611d-f8ad-43a8-9669-5fe10b5f0503" providerId="ADAL" clId="{16F08385-570C-4EBE-80D7-0A76EBFBAFCC}" dt="2022-08-02T20:14:46.707" v="5477" actId="26606"/>
          <ac:spMkLst>
            <pc:docMk/>
            <pc:sldMk cId="1085206538" sldId="333"/>
            <ac:spMk id="5" creationId="{9A6C928E-4252-4F33-8C34-E50A12A3170B}"/>
          </ac:spMkLst>
        </pc:spChg>
        <pc:spChg chg="add del">
          <ac:chgData name="HUMA ARSHAD" userId="4dca611d-f8ad-43a8-9669-5fe10b5f0503" providerId="ADAL" clId="{16F08385-570C-4EBE-80D7-0A76EBFBAFCC}" dt="2022-08-02T20:13:48.072" v="5467" actId="26606"/>
          <ac:spMkLst>
            <pc:docMk/>
            <pc:sldMk cId="1085206538" sldId="333"/>
            <ac:spMk id="7" creationId="{D85D5AA8-773B-469A-8802-9645A4DC9B7D}"/>
          </ac:spMkLst>
        </pc:spChg>
        <pc:spChg chg="add del">
          <ac:chgData name="HUMA ARSHAD" userId="4dca611d-f8ad-43a8-9669-5fe10b5f0503" providerId="ADAL" clId="{16F08385-570C-4EBE-80D7-0A76EBFBAFCC}" dt="2022-08-02T20:13:48.072" v="5467" actId="26606"/>
          <ac:spMkLst>
            <pc:docMk/>
            <pc:sldMk cId="1085206538" sldId="333"/>
            <ac:spMk id="9" creationId="{C75AF42C-C556-454E-B2D3-2C917CB812D5}"/>
          </ac:spMkLst>
        </pc:spChg>
        <pc:spChg chg="add del">
          <ac:chgData name="HUMA ARSHAD" userId="4dca611d-f8ad-43a8-9669-5fe10b5f0503" providerId="ADAL" clId="{16F08385-570C-4EBE-80D7-0A76EBFBAFCC}" dt="2022-08-02T20:15:48.635" v="5486" actId="26606"/>
          <ac:spMkLst>
            <pc:docMk/>
            <pc:sldMk cId="1085206538" sldId="333"/>
            <ac:spMk id="10" creationId="{B0487C8F-7D6C-4EAF-A9A5-45D8E94FC2C9}"/>
          </ac:spMkLst>
        </pc:spChg>
        <pc:spChg chg="add del">
          <ac:chgData name="HUMA ARSHAD" userId="4dca611d-f8ad-43a8-9669-5fe10b5f0503" providerId="ADAL" clId="{16F08385-570C-4EBE-80D7-0A76EBFBAFCC}" dt="2022-08-02T20:13:53.251" v="5469" actId="26606"/>
          <ac:spMkLst>
            <pc:docMk/>
            <pc:sldMk cId="1085206538" sldId="333"/>
            <ac:spMk id="11" creationId="{4309F268-A45B-4517-B03F-2774BAEFFBA6}"/>
          </ac:spMkLst>
        </pc:spChg>
        <pc:spChg chg="add del">
          <ac:chgData name="HUMA ARSHAD" userId="4dca611d-f8ad-43a8-9669-5fe10b5f0503" providerId="ADAL" clId="{16F08385-570C-4EBE-80D7-0A76EBFBAFCC}" dt="2022-08-02T20:15:48.635" v="5486" actId="26606"/>
          <ac:spMkLst>
            <pc:docMk/>
            <pc:sldMk cId="1085206538" sldId="333"/>
            <ac:spMk id="12" creationId="{1578DA0F-394A-417D-892B-8253831A2587}"/>
          </ac:spMkLst>
        </pc:spChg>
        <pc:spChg chg="add del">
          <ac:chgData name="HUMA ARSHAD" userId="4dca611d-f8ad-43a8-9669-5fe10b5f0503" providerId="ADAL" clId="{16F08385-570C-4EBE-80D7-0A76EBFBAFCC}" dt="2022-08-02T20:15:47.682" v="5483" actId="26606"/>
          <ac:spMkLst>
            <pc:docMk/>
            <pc:sldMk cId="1085206538" sldId="333"/>
            <ac:spMk id="17" creationId="{B0487C8F-7D6C-4EAF-A9A5-45D8E94FC2C9}"/>
          </ac:spMkLst>
        </pc:spChg>
        <pc:spChg chg="add del">
          <ac:chgData name="HUMA ARSHAD" userId="4dca611d-f8ad-43a8-9669-5fe10b5f0503" providerId="ADAL" clId="{16F08385-570C-4EBE-80D7-0A76EBFBAFCC}" dt="2022-08-02T20:15:47.682" v="5483" actId="26606"/>
          <ac:spMkLst>
            <pc:docMk/>
            <pc:sldMk cId="1085206538" sldId="333"/>
            <ac:spMk id="19" creationId="{1578DA0F-394A-417D-892B-8253831A2587}"/>
          </ac:spMkLst>
        </pc:spChg>
        <pc:spChg chg="add del">
          <ac:chgData name="HUMA ARSHAD" userId="4dca611d-f8ad-43a8-9669-5fe10b5f0503" providerId="ADAL" clId="{16F08385-570C-4EBE-80D7-0A76EBFBAFCC}" dt="2022-08-02T20:15:48.620" v="5485" actId="26606"/>
          <ac:spMkLst>
            <pc:docMk/>
            <pc:sldMk cId="1085206538" sldId="333"/>
            <ac:spMk id="21" creationId="{DFB3CEA1-88D9-42FB-88ED-1E9807FE6596}"/>
          </ac:spMkLst>
        </pc:spChg>
        <pc:spChg chg="add del">
          <ac:chgData name="HUMA ARSHAD" userId="4dca611d-f8ad-43a8-9669-5fe10b5f0503" providerId="ADAL" clId="{16F08385-570C-4EBE-80D7-0A76EBFBAFCC}" dt="2022-08-02T20:15:48.620" v="5485" actId="26606"/>
          <ac:spMkLst>
            <pc:docMk/>
            <pc:sldMk cId="1085206538" sldId="333"/>
            <ac:spMk id="22" creationId="{9A6C928E-4252-4F33-8C34-E50A12A3170B}"/>
          </ac:spMkLst>
        </pc:spChg>
        <pc:spChg chg="add">
          <ac:chgData name="HUMA ARSHAD" userId="4dca611d-f8ad-43a8-9669-5fe10b5f0503" providerId="ADAL" clId="{16F08385-570C-4EBE-80D7-0A76EBFBAFCC}" dt="2022-08-02T20:15:48.635" v="5486" actId="26606"/>
          <ac:spMkLst>
            <pc:docMk/>
            <pc:sldMk cId="1085206538" sldId="333"/>
            <ac:spMk id="24" creationId="{B0487C8F-7D6C-4EAF-A9A5-45D8E94FC2C9}"/>
          </ac:spMkLst>
        </pc:spChg>
        <pc:spChg chg="add">
          <ac:chgData name="HUMA ARSHAD" userId="4dca611d-f8ad-43a8-9669-5fe10b5f0503" providerId="ADAL" clId="{16F08385-570C-4EBE-80D7-0A76EBFBAFCC}" dt="2022-08-02T20:15:48.635" v="5486" actId="26606"/>
          <ac:spMkLst>
            <pc:docMk/>
            <pc:sldMk cId="1085206538" sldId="333"/>
            <ac:spMk id="25" creationId="{1578DA0F-394A-417D-892B-8253831A2587}"/>
          </ac:spMkLst>
        </pc:spChg>
        <pc:picChg chg="add mod">
          <ac:chgData name="HUMA ARSHAD" userId="4dca611d-f8ad-43a8-9669-5fe10b5f0503" providerId="ADAL" clId="{16F08385-570C-4EBE-80D7-0A76EBFBAFCC}" dt="2022-08-02T20:18:24.469" v="5502" actId="14100"/>
          <ac:picMkLst>
            <pc:docMk/>
            <pc:sldMk cId="1085206538" sldId="333"/>
            <ac:picMk id="2" creationId="{51243DCE-41C3-6B0A-F34C-7C3F1A47A0FE}"/>
          </ac:picMkLst>
        </pc:picChg>
      </pc:sldChg>
      <pc:sldChg chg="modSp new del mod">
        <pc:chgData name="HUMA ARSHAD" userId="4dca611d-f8ad-43a8-9669-5fe10b5f0503" providerId="ADAL" clId="{16F08385-570C-4EBE-80D7-0A76EBFBAFCC}" dt="2022-08-03T03:40:29.805" v="5706" actId="47"/>
        <pc:sldMkLst>
          <pc:docMk/>
          <pc:sldMk cId="2085465056" sldId="334"/>
        </pc:sldMkLst>
        <pc:spChg chg="mod">
          <ac:chgData name="HUMA ARSHAD" userId="4dca611d-f8ad-43a8-9669-5fe10b5f0503" providerId="ADAL" clId="{16F08385-570C-4EBE-80D7-0A76EBFBAFCC}" dt="2022-08-03T03:37:22.508" v="5571" actId="14100"/>
          <ac:spMkLst>
            <pc:docMk/>
            <pc:sldMk cId="2085465056" sldId="334"/>
            <ac:spMk id="2" creationId="{4902A666-B32F-0C92-C491-8C18580CD6FC}"/>
          </ac:spMkLst>
        </pc:spChg>
      </pc:sldChg>
      <pc:sldChg chg="addSp delSp modSp add mod ord">
        <pc:chgData name="HUMA ARSHAD" userId="4dca611d-f8ad-43a8-9669-5fe10b5f0503" providerId="ADAL" clId="{16F08385-570C-4EBE-80D7-0A76EBFBAFCC}" dt="2022-08-03T13:59:53.228" v="7066" actId="14100"/>
        <pc:sldMkLst>
          <pc:docMk/>
          <pc:sldMk cId="798377878" sldId="335"/>
        </pc:sldMkLst>
        <pc:spChg chg="mod">
          <ac:chgData name="HUMA ARSHAD" userId="4dca611d-f8ad-43a8-9669-5fe10b5f0503" providerId="ADAL" clId="{16F08385-570C-4EBE-80D7-0A76EBFBAFCC}" dt="2022-08-03T04:12:53.097" v="5876" actId="20577"/>
          <ac:spMkLst>
            <pc:docMk/>
            <pc:sldMk cId="798377878" sldId="335"/>
            <ac:spMk id="2" creationId="{724C1ABE-7FF1-4F0D-B09A-8872C76B24AB}"/>
          </ac:spMkLst>
        </pc:spChg>
        <pc:spChg chg="del mod">
          <ac:chgData name="HUMA ARSHAD" userId="4dca611d-f8ad-43a8-9669-5fe10b5f0503" providerId="ADAL" clId="{16F08385-570C-4EBE-80D7-0A76EBFBAFCC}" dt="2022-08-03T03:38:48.915" v="5609" actId="478"/>
          <ac:spMkLst>
            <pc:docMk/>
            <pc:sldMk cId="798377878" sldId="335"/>
            <ac:spMk id="3" creationId="{A0D21BD0-C6F9-449A-A7B7-7BCFCD5AF1E9}"/>
          </ac:spMkLst>
        </pc:spChg>
        <pc:spChg chg="add del mod">
          <ac:chgData name="HUMA ARSHAD" userId="4dca611d-f8ad-43a8-9669-5fe10b5f0503" providerId="ADAL" clId="{16F08385-570C-4EBE-80D7-0A76EBFBAFCC}" dt="2022-08-03T03:39:48.630" v="5704" actId="478"/>
          <ac:spMkLst>
            <pc:docMk/>
            <pc:sldMk cId="798377878" sldId="335"/>
            <ac:spMk id="10" creationId="{E7656203-5BFE-DA78-7163-E09A01B6EF14}"/>
          </ac:spMkLst>
        </pc:spChg>
        <pc:graphicFrameChg chg="mod modGraphic">
          <ac:chgData name="HUMA ARSHAD" userId="4dca611d-f8ad-43a8-9669-5fe10b5f0503" providerId="ADAL" clId="{16F08385-570C-4EBE-80D7-0A76EBFBAFCC}" dt="2022-08-03T13:59:53.228" v="7066" actId="14100"/>
          <ac:graphicFrameMkLst>
            <pc:docMk/>
            <pc:sldMk cId="798377878" sldId="335"/>
            <ac:graphicFrameMk id="6" creationId="{843491E5-F113-48B5-82D7-C12FB2F739EB}"/>
          </ac:graphicFrameMkLst>
        </pc:graphicFrameChg>
      </pc:sldChg>
      <pc:sldChg chg="new del">
        <pc:chgData name="HUMA ARSHAD" userId="4dca611d-f8ad-43a8-9669-5fe10b5f0503" providerId="ADAL" clId="{16F08385-570C-4EBE-80D7-0A76EBFBAFCC}" dt="2022-08-03T04:52:19.478" v="6036" actId="680"/>
        <pc:sldMkLst>
          <pc:docMk/>
          <pc:sldMk cId="529903834" sldId="336"/>
        </pc:sldMkLst>
      </pc:sldChg>
      <pc:sldChg chg="modSp add mod">
        <pc:chgData name="HUMA ARSHAD" userId="4dca611d-f8ad-43a8-9669-5fe10b5f0503" providerId="ADAL" clId="{16F08385-570C-4EBE-80D7-0A76EBFBAFCC}" dt="2022-08-03T14:01:01.667" v="7069" actId="14100"/>
        <pc:sldMkLst>
          <pc:docMk/>
          <pc:sldMk cId="3181463103" sldId="336"/>
        </pc:sldMkLst>
        <pc:spChg chg="mod">
          <ac:chgData name="HUMA ARSHAD" userId="4dca611d-f8ad-43a8-9669-5fe10b5f0503" providerId="ADAL" clId="{16F08385-570C-4EBE-80D7-0A76EBFBAFCC}" dt="2022-08-03T04:52:57.374" v="6113" actId="20577"/>
          <ac:spMkLst>
            <pc:docMk/>
            <pc:sldMk cId="3181463103" sldId="336"/>
            <ac:spMk id="2" creationId="{724C1ABE-7FF1-4F0D-B09A-8872C76B24AB}"/>
          </ac:spMkLst>
        </pc:spChg>
        <pc:graphicFrameChg chg="mod modGraphic">
          <ac:chgData name="HUMA ARSHAD" userId="4dca611d-f8ad-43a8-9669-5fe10b5f0503" providerId="ADAL" clId="{16F08385-570C-4EBE-80D7-0A76EBFBAFCC}" dt="2022-08-03T14:01:01.667" v="7069" actId="14100"/>
          <ac:graphicFrameMkLst>
            <pc:docMk/>
            <pc:sldMk cId="3181463103" sldId="336"/>
            <ac:graphicFrameMk id="6" creationId="{843491E5-F113-48B5-82D7-C12FB2F739EB}"/>
          </ac:graphicFrameMkLst>
        </pc:graphicFrameChg>
      </pc:sldChg>
      <pc:sldChg chg="modSp add mod">
        <pc:chgData name="HUMA ARSHAD" userId="4dca611d-f8ad-43a8-9669-5fe10b5f0503" providerId="ADAL" clId="{16F08385-570C-4EBE-80D7-0A76EBFBAFCC}" dt="2022-08-03T14:47:37.415" v="7090" actId="20577"/>
        <pc:sldMkLst>
          <pc:docMk/>
          <pc:sldMk cId="2410261704" sldId="337"/>
        </pc:sldMkLst>
        <pc:spChg chg="mod">
          <ac:chgData name="HUMA ARSHAD" userId="4dca611d-f8ad-43a8-9669-5fe10b5f0503" providerId="ADAL" clId="{16F08385-570C-4EBE-80D7-0A76EBFBAFCC}" dt="2022-08-03T14:47:37.415" v="7090" actId="20577"/>
          <ac:spMkLst>
            <pc:docMk/>
            <pc:sldMk cId="2410261704" sldId="337"/>
            <ac:spMk id="2" creationId="{724C1ABE-7FF1-4F0D-B09A-8872C76B24AB}"/>
          </ac:spMkLst>
        </pc:spChg>
        <pc:graphicFrameChg chg="mod modGraphic">
          <ac:chgData name="HUMA ARSHAD" userId="4dca611d-f8ad-43a8-9669-5fe10b5f0503" providerId="ADAL" clId="{16F08385-570C-4EBE-80D7-0A76EBFBAFCC}" dt="2022-08-03T14:01:23.954" v="7071" actId="14100"/>
          <ac:graphicFrameMkLst>
            <pc:docMk/>
            <pc:sldMk cId="2410261704" sldId="337"/>
            <ac:graphicFrameMk id="6" creationId="{843491E5-F113-48B5-82D7-C12FB2F739EB}"/>
          </ac:graphicFrameMkLst>
        </pc:graphicFrameChg>
      </pc:sldChg>
      <pc:sldChg chg="modSp add mod">
        <pc:chgData name="HUMA ARSHAD" userId="4dca611d-f8ad-43a8-9669-5fe10b5f0503" providerId="ADAL" clId="{16F08385-570C-4EBE-80D7-0A76EBFBAFCC}" dt="2022-08-03T14:01:53.834" v="7073" actId="14100"/>
        <pc:sldMkLst>
          <pc:docMk/>
          <pc:sldMk cId="3823914878" sldId="338"/>
        </pc:sldMkLst>
        <pc:spChg chg="mod">
          <ac:chgData name="HUMA ARSHAD" userId="4dca611d-f8ad-43a8-9669-5fe10b5f0503" providerId="ADAL" clId="{16F08385-570C-4EBE-80D7-0A76EBFBAFCC}" dt="2022-08-03T04:59:55.647" v="6283" actId="20577"/>
          <ac:spMkLst>
            <pc:docMk/>
            <pc:sldMk cId="3823914878" sldId="338"/>
            <ac:spMk id="2" creationId="{724C1ABE-7FF1-4F0D-B09A-8872C76B24AB}"/>
          </ac:spMkLst>
        </pc:spChg>
        <pc:graphicFrameChg chg="mod modGraphic">
          <ac:chgData name="HUMA ARSHAD" userId="4dca611d-f8ad-43a8-9669-5fe10b5f0503" providerId="ADAL" clId="{16F08385-570C-4EBE-80D7-0A76EBFBAFCC}" dt="2022-08-03T14:01:53.834" v="7073" actId="14100"/>
          <ac:graphicFrameMkLst>
            <pc:docMk/>
            <pc:sldMk cId="3823914878" sldId="338"/>
            <ac:graphicFrameMk id="6" creationId="{843491E5-F113-48B5-82D7-C12FB2F739EB}"/>
          </ac:graphicFrameMkLst>
        </pc:graphicFrameChg>
      </pc:sldChg>
      <pc:sldChg chg="del">
        <pc:chgData name="HUMA ARSHAD" userId="4dca611d-f8ad-43a8-9669-5fe10b5f0503" providerId="ADAL" clId="{16F08385-570C-4EBE-80D7-0A76EBFBAFCC}" dt="2022-08-03T13:56:22.826" v="7061" actId="2696"/>
        <pc:sldMkLst>
          <pc:docMk/>
          <pc:sldMk cId="3742811898" sldId="339"/>
        </pc:sldMkLst>
      </pc:sldChg>
      <pc:sldChg chg="del">
        <pc:chgData name="HUMA ARSHAD" userId="4dca611d-f8ad-43a8-9669-5fe10b5f0503" providerId="ADAL" clId="{16F08385-570C-4EBE-80D7-0A76EBFBAFCC}" dt="2022-08-03T13:56:30.606" v="7062" actId="2696"/>
        <pc:sldMkLst>
          <pc:docMk/>
          <pc:sldMk cId="1927320577" sldId="340"/>
        </pc:sldMkLst>
      </pc:sldChg>
      <pc:sldChg chg="addSp delSp modSp new mod setBg">
        <pc:chgData name="HUMA ARSHAD" userId="4dca611d-f8ad-43a8-9669-5fe10b5f0503" providerId="ADAL" clId="{16F08385-570C-4EBE-80D7-0A76EBFBAFCC}" dt="2022-08-03T15:30:40.753" v="7277" actId="113"/>
        <pc:sldMkLst>
          <pc:docMk/>
          <pc:sldMk cId="542048319" sldId="342"/>
        </pc:sldMkLst>
        <pc:spChg chg="mod">
          <ac:chgData name="HUMA ARSHAD" userId="4dca611d-f8ad-43a8-9669-5fe10b5f0503" providerId="ADAL" clId="{16F08385-570C-4EBE-80D7-0A76EBFBAFCC}" dt="2022-08-03T15:30:40.753" v="7277" actId="113"/>
          <ac:spMkLst>
            <pc:docMk/>
            <pc:sldMk cId="542048319" sldId="342"/>
            <ac:spMk id="2" creationId="{A953B80F-5556-C21B-32C8-47332723C2C0}"/>
          </ac:spMkLst>
        </pc:spChg>
        <pc:spChg chg="add del">
          <ac:chgData name="HUMA ARSHAD" userId="4dca611d-f8ad-43a8-9669-5fe10b5f0503" providerId="ADAL" clId="{16F08385-570C-4EBE-80D7-0A76EBFBAFCC}" dt="2022-08-03T15:28:14.120" v="7154" actId="26606"/>
          <ac:spMkLst>
            <pc:docMk/>
            <pc:sldMk cId="542048319" sldId="342"/>
            <ac:spMk id="12" creationId="{8A610DC7-FE1B-47B9-8452-CFC389786C2D}"/>
          </ac:spMkLst>
        </pc:spChg>
        <pc:spChg chg="add del">
          <ac:chgData name="HUMA ARSHAD" userId="4dca611d-f8ad-43a8-9669-5fe10b5f0503" providerId="ADAL" clId="{16F08385-570C-4EBE-80D7-0A76EBFBAFCC}" dt="2022-08-03T15:28:14.120" v="7154" actId="26606"/>
          <ac:spMkLst>
            <pc:docMk/>
            <pc:sldMk cId="542048319" sldId="342"/>
            <ac:spMk id="18" creationId="{DC9A0934-0C2C-4565-9290-A345B19BD94C}"/>
          </ac:spMkLst>
        </pc:spChg>
        <pc:spChg chg="add del">
          <ac:chgData name="HUMA ARSHAD" userId="4dca611d-f8ad-43a8-9669-5fe10b5f0503" providerId="ADAL" clId="{16F08385-570C-4EBE-80D7-0A76EBFBAFCC}" dt="2022-08-03T15:28:14.120" v="7154" actId="26606"/>
          <ac:spMkLst>
            <pc:docMk/>
            <pc:sldMk cId="542048319" sldId="342"/>
            <ac:spMk id="20" creationId="{A8A41FDE-DCFF-432F-BE1C-B36B647F6BB3}"/>
          </ac:spMkLst>
        </pc:spChg>
        <pc:spChg chg="add del">
          <ac:chgData name="HUMA ARSHAD" userId="4dca611d-f8ad-43a8-9669-5fe10b5f0503" providerId="ADAL" clId="{16F08385-570C-4EBE-80D7-0A76EBFBAFCC}" dt="2022-08-03T15:28:19.221" v="7156" actId="26606"/>
          <ac:spMkLst>
            <pc:docMk/>
            <pc:sldMk cId="542048319" sldId="342"/>
            <ac:spMk id="22" creationId="{BAFB39E6-FB97-4417-A77C-B8AAD4BC0E7A}"/>
          </ac:spMkLst>
        </pc:spChg>
        <pc:spChg chg="add del">
          <ac:chgData name="HUMA ARSHAD" userId="4dca611d-f8ad-43a8-9669-5fe10b5f0503" providerId="ADAL" clId="{16F08385-570C-4EBE-80D7-0A76EBFBAFCC}" dt="2022-08-03T15:28:19.221" v="7156" actId="26606"/>
          <ac:spMkLst>
            <pc:docMk/>
            <pc:sldMk cId="542048319" sldId="342"/>
            <ac:spMk id="24" creationId="{7CCB9413-9128-4AD1-B7B7-1F08158FF8CE}"/>
          </ac:spMkLst>
        </pc:spChg>
        <pc:spChg chg="add del">
          <ac:chgData name="HUMA ARSHAD" userId="4dca611d-f8ad-43a8-9669-5fe10b5f0503" providerId="ADAL" clId="{16F08385-570C-4EBE-80D7-0A76EBFBAFCC}" dt="2022-08-03T15:28:19.221" v="7156" actId="26606"/>
          <ac:spMkLst>
            <pc:docMk/>
            <pc:sldMk cId="542048319" sldId="342"/>
            <ac:spMk id="26" creationId="{8A610DC7-FE1B-47B9-8452-CFC389786C2D}"/>
          </ac:spMkLst>
        </pc:spChg>
        <pc:spChg chg="add del">
          <ac:chgData name="HUMA ARSHAD" userId="4dca611d-f8ad-43a8-9669-5fe10b5f0503" providerId="ADAL" clId="{16F08385-570C-4EBE-80D7-0A76EBFBAFCC}" dt="2022-08-03T15:28:19.221" v="7156" actId="26606"/>
          <ac:spMkLst>
            <pc:docMk/>
            <pc:sldMk cId="542048319" sldId="342"/>
            <ac:spMk id="29" creationId="{DC9A0934-0C2C-4565-9290-A345B19BD94C}"/>
          </ac:spMkLst>
        </pc:spChg>
        <pc:spChg chg="add del">
          <ac:chgData name="HUMA ARSHAD" userId="4dca611d-f8ad-43a8-9669-5fe10b5f0503" providerId="ADAL" clId="{16F08385-570C-4EBE-80D7-0A76EBFBAFCC}" dt="2022-08-03T15:28:19.221" v="7156" actId="26606"/>
          <ac:spMkLst>
            <pc:docMk/>
            <pc:sldMk cId="542048319" sldId="342"/>
            <ac:spMk id="30" creationId="{EA56AB5D-D5E6-4DDB-8B39-C0594DC18B06}"/>
          </ac:spMkLst>
        </pc:spChg>
        <pc:spChg chg="add">
          <ac:chgData name="HUMA ARSHAD" userId="4dca611d-f8ad-43a8-9669-5fe10b5f0503" providerId="ADAL" clId="{16F08385-570C-4EBE-80D7-0A76EBFBAFCC}" dt="2022-08-03T15:28:19.440" v="7157" actId="26606"/>
          <ac:spMkLst>
            <pc:docMk/>
            <pc:sldMk cId="542048319" sldId="342"/>
            <ac:spMk id="34" creationId="{8A610DC7-FE1B-47B9-8452-CFC389786C2D}"/>
          </ac:spMkLst>
        </pc:spChg>
        <pc:spChg chg="add">
          <ac:chgData name="HUMA ARSHAD" userId="4dca611d-f8ad-43a8-9669-5fe10b5f0503" providerId="ADAL" clId="{16F08385-570C-4EBE-80D7-0A76EBFBAFCC}" dt="2022-08-03T15:28:19.440" v="7157" actId="26606"/>
          <ac:spMkLst>
            <pc:docMk/>
            <pc:sldMk cId="542048319" sldId="342"/>
            <ac:spMk id="37" creationId="{DC9A0934-0C2C-4565-9290-A345B19BD94C}"/>
          </ac:spMkLst>
        </pc:spChg>
        <pc:spChg chg="add">
          <ac:chgData name="HUMA ARSHAD" userId="4dca611d-f8ad-43a8-9669-5fe10b5f0503" providerId="ADAL" clId="{16F08385-570C-4EBE-80D7-0A76EBFBAFCC}" dt="2022-08-03T15:28:19.440" v="7157" actId="26606"/>
          <ac:spMkLst>
            <pc:docMk/>
            <pc:sldMk cId="542048319" sldId="342"/>
            <ac:spMk id="38" creationId="{A8A41FDE-DCFF-432F-BE1C-B36B647F6BB3}"/>
          </ac:spMkLst>
        </pc:spChg>
        <pc:graphicFrameChg chg="add mod modGraphic">
          <ac:chgData name="HUMA ARSHAD" userId="4dca611d-f8ad-43a8-9669-5fe10b5f0503" providerId="ADAL" clId="{16F08385-570C-4EBE-80D7-0A76EBFBAFCC}" dt="2022-08-03T15:30:27.855" v="7275" actId="14100"/>
          <ac:graphicFrameMkLst>
            <pc:docMk/>
            <pc:sldMk cId="542048319" sldId="342"/>
            <ac:graphicFrameMk id="3" creationId="{728E6AFF-B7A3-8795-4817-F43DB9749CEB}"/>
          </ac:graphicFrameMkLst>
        </pc:graphicFrameChg>
        <pc:picChg chg="add del">
          <ac:chgData name="HUMA ARSHAD" userId="4dca611d-f8ad-43a8-9669-5fe10b5f0503" providerId="ADAL" clId="{16F08385-570C-4EBE-80D7-0A76EBFBAFCC}" dt="2022-08-03T15:28:14.120" v="7154" actId="26606"/>
          <ac:picMkLst>
            <pc:docMk/>
            <pc:sldMk cId="542048319" sldId="342"/>
            <ac:picMk id="8" creationId="{C9134821-5D8B-4373-BA74-CFE9AB35A55A}"/>
          </ac:picMkLst>
        </pc:picChg>
        <pc:picChg chg="add del">
          <ac:chgData name="HUMA ARSHAD" userId="4dca611d-f8ad-43a8-9669-5fe10b5f0503" providerId="ADAL" clId="{16F08385-570C-4EBE-80D7-0A76EBFBAFCC}" dt="2022-08-03T15:28:14.120" v="7154" actId="26606"/>
          <ac:picMkLst>
            <pc:docMk/>
            <pc:sldMk cId="542048319" sldId="342"/>
            <ac:picMk id="10" creationId="{5965195F-79F5-4911-907D-13CB3F534351}"/>
          </ac:picMkLst>
        </pc:picChg>
        <pc:picChg chg="add del">
          <ac:chgData name="HUMA ARSHAD" userId="4dca611d-f8ad-43a8-9669-5fe10b5f0503" providerId="ADAL" clId="{16F08385-570C-4EBE-80D7-0A76EBFBAFCC}" dt="2022-08-03T15:28:14.120" v="7154" actId="26606"/>
          <ac:picMkLst>
            <pc:docMk/>
            <pc:sldMk cId="542048319" sldId="342"/>
            <ac:picMk id="14" creationId="{2742ADC1-2286-40B7-A3C6-D6C3362FA04B}"/>
          </ac:picMkLst>
        </pc:picChg>
        <pc:picChg chg="add del">
          <ac:chgData name="HUMA ARSHAD" userId="4dca611d-f8ad-43a8-9669-5fe10b5f0503" providerId="ADAL" clId="{16F08385-570C-4EBE-80D7-0A76EBFBAFCC}" dt="2022-08-03T15:28:14.120" v="7154" actId="26606"/>
          <ac:picMkLst>
            <pc:docMk/>
            <pc:sldMk cId="542048319" sldId="342"/>
            <ac:picMk id="16" creationId="{C878FBDC-78F2-4D49-8DB3-1A48CA9F7FC0}"/>
          </ac:picMkLst>
        </pc:picChg>
        <pc:picChg chg="add del">
          <ac:chgData name="HUMA ARSHAD" userId="4dca611d-f8ad-43a8-9669-5fe10b5f0503" providerId="ADAL" clId="{16F08385-570C-4EBE-80D7-0A76EBFBAFCC}" dt="2022-08-03T15:28:19.221" v="7156" actId="26606"/>
          <ac:picMkLst>
            <pc:docMk/>
            <pc:sldMk cId="542048319" sldId="342"/>
            <ac:picMk id="23" creationId="{C9134821-5D8B-4373-BA74-CFE9AB35A55A}"/>
          </ac:picMkLst>
        </pc:picChg>
        <pc:picChg chg="add del">
          <ac:chgData name="HUMA ARSHAD" userId="4dca611d-f8ad-43a8-9669-5fe10b5f0503" providerId="ADAL" clId="{16F08385-570C-4EBE-80D7-0A76EBFBAFCC}" dt="2022-08-03T15:28:19.221" v="7156" actId="26606"/>
          <ac:picMkLst>
            <pc:docMk/>
            <pc:sldMk cId="542048319" sldId="342"/>
            <ac:picMk id="25" creationId="{5965195F-79F5-4911-907D-13CB3F534351}"/>
          </ac:picMkLst>
        </pc:picChg>
        <pc:picChg chg="add del">
          <ac:chgData name="HUMA ARSHAD" userId="4dca611d-f8ad-43a8-9669-5fe10b5f0503" providerId="ADAL" clId="{16F08385-570C-4EBE-80D7-0A76EBFBAFCC}" dt="2022-08-03T15:28:19.221" v="7156" actId="26606"/>
          <ac:picMkLst>
            <pc:docMk/>
            <pc:sldMk cId="542048319" sldId="342"/>
            <ac:picMk id="27" creationId="{2742ADC1-2286-40B7-A3C6-D6C3362FA04B}"/>
          </ac:picMkLst>
        </pc:picChg>
        <pc:picChg chg="add del">
          <ac:chgData name="HUMA ARSHAD" userId="4dca611d-f8ad-43a8-9669-5fe10b5f0503" providerId="ADAL" clId="{16F08385-570C-4EBE-80D7-0A76EBFBAFCC}" dt="2022-08-03T15:28:19.221" v="7156" actId="26606"/>
          <ac:picMkLst>
            <pc:docMk/>
            <pc:sldMk cId="542048319" sldId="342"/>
            <ac:picMk id="28" creationId="{C878FBDC-78F2-4D49-8DB3-1A48CA9F7FC0}"/>
          </ac:picMkLst>
        </pc:picChg>
        <pc:picChg chg="add">
          <ac:chgData name="HUMA ARSHAD" userId="4dca611d-f8ad-43a8-9669-5fe10b5f0503" providerId="ADAL" clId="{16F08385-570C-4EBE-80D7-0A76EBFBAFCC}" dt="2022-08-03T15:28:19.440" v="7157" actId="26606"/>
          <ac:picMkLst>
            <pc:docMk/>
            <pc:sldMk cId="542048319" sldId="342"/>
            <ac:picMk id="32" creationId="{C9134821-5D8B-4373-BA74-CFE9AB35A55A}"/>
          </ac:picMkLst>
        </pc:picChg>
        <pc:picChg chg="add">
          <ac:chgData name="HUMA ARSHAD" userId="4dca611d-f8ad-43a8-9669-5fe10b5f0503" providerId="ADAL" clId="{16F08385-570C-4EBE-80D7-0A76EBFBAFCC}" dt="2022-08-03T15:28:19.440" v="7157" actId="26606"/>
          <ac:picMkLst>
            <pc:docMk/>
            <pc:sldMk cId="542048319" sldId="342"/>
            <ac:picMk id="33" creationId="{5965195F-79F5-4911-907D-13CB3F534351}"/>
          </ac:picMkLst>
        </pc:picChg>
        <pc:picChg chg="add">
          <ac:chgData name="HUMA ARSHAD" userId="4dca611d-f8ad-43a8-9669-5fe10b5f0503" providerId="ADAL" clId="{16F08385-570C-4EBE-80D7-0A76EBFBAFCC}" dt="2022-08-03T15:28:19.440" v="7157" actId="26606"/>
          <ac:picMkLst>
            <pc:docMk/>
            <pc:sldMk cId="542048319" sldId="342"/>
            <ac:picMk id="35" creationId="{2742ADC1-2286-40B7-A3C6-D6C3362FA04B}"/>
          </ac:picMkLst>
        </pc:picChg>
        <pc:picChg chg="add">
          <ac:chgData name="HUMA ARSHAD" userId="4dca611d-f8ad-43a8-9669-5fe10b5f0503" providerId="ADAL" clId="{16F08385-570C-4EBE-80D7-0A76EBFBAFCC}" dt="2022-08-03T15:28:19.440" v="7157" actId="26606"/>
          <ac:picMkLst>
            <pc:docMk/>
            <pc:sldMk cId="542048319" sldId="342"/>
            <ac:picMk id="36" creationId="{C878FBDC-78F2-4D49-8DB3-1A48CA9F7FC0}"/>
          </ac:picMkLst>
        </pc:picChg>
      </pc:sldChg>
      <pc:sldChg chg="addSp delSp modSp new del mod setBg">
        <pc:chgData name="HUMA ARSHAD" userId="4dca611d-f8ad-43a8-9669-5fe10b5f0503" providerId="ADAL" clId="{16F08385-570C-4EBE-80D7-0A76EBFBAFCC}" dt="2022-08-03T15:27:34.003" v="7129" actId="2696"/>
        <pc:sldMkLst>
          <pc:docMk/>
          <pc:sldMk cId="3946985716" sldId="342"/>
        </pc:sldMkLst>
        <pc:spChg chg="mod">
          <ac:chgData name="HUMA ARSHAD" userId="4dca611d-f8ad-43a8-9669-5fe10b5f0503" providerId="ADAL" clId="{16F08385-570C-4EBE-80D7-0A76EBFBAFCC}" dt="2022-08-03T15:25:43.547" v="7127" actId="26606"/>
          <ac:spMkLst>
            <pc:docMk/>
            <pc:sldMk cId="3946985716" sldId="342"/>
            <ac:spMk id="2" creationId="{713EF509-9DB5-124F-ED4C-86878B1DAB8F}"/>
          </ac:spMkLst>
        </pc:spChg>
        <pc:spChg chg="add del">
          <ac:chgData name="HUMA ARSHAD" userId="4dca611d-f8ad-43a8-9669-5fe10b5f0503" providerId="ADAL" clId="{16F08385-570C-4EBE-80D7-0A76EBFBAFCC}" dt="2022-08-03T15:25:30.390" v="7120" actId="26606"/>
          <ac:spMkLst>
            <pc:docMk/>
            <pc:sldMk cId="3946985716" sldId="342"/>
            <ac:spMk id="12" creationId="{8A610DC7-FE1B-47B9-8452-CFC389786C2D}"/>
          </ac:spMkLst>
        </pc:spChg>
        <pc:spChg chg="add del">
          <ac:chgData name="HUMA ARSHAD" userId="4dca611d-f8ad-43a8-9669-5fe10b5f0503" providerId="ADAL" clId="{16F08385-570C-4EBE-80D7-0A76EBFBAFCC}" dt="2022-08-03T15:25:30.390" v="7120" actId="26606"/>
          <ac:spMkLst>
            <pc:docMk/>
            <pc:sldMk cId="3946985716" sldId="342"/>
            <ac:spMk id="18" creationId="{DC9A0934-0C2C-4565-9290-A345B19BD94C}"/>
          </ac:spMkLst>
        </pc:spChg>
        <pc:spChg chg="add del">
          <ac:chgData name="HUMA ARSHAD" userId="4dca611d-f8ad-43a8-9669-5fe10b5f0503" providerId="ADAL" clId="{16F08385-570C-4EBE-80D7-0A76EBFBAFCC}" dt="2022-08-03T15:25:30.390" v="7120" actId="26606"/>
          <ac:spMkLst>
            <pc:docMk/>
            <pc:sldMk cId="3946985716" sldId="342"/>
            <ac:spMk id="20" creationId="{A8A41FDE-DCFF-432F-BE1C-B36B647F6BB3}"/>
          </ac:spMkLst>
        </pc:spChg>
        <pc:spChg chg="add del">
          <ac:chgData name="HUMA ARSHAD" userId="4dca611d-f8ad-43a8-9669-5fe10b5f0503" providerId="ADAL" clId="{16F08385-570C-4EBE-80D7-0A76EBFBAFCC}" dt="2022-08-03T15:25:39.260" v="7122" actId="26606"/>
          <ac:spMkLst>
            <pc:docMk/>
            <pc:sldMk cId="3946985716" sldId="342"/>
            <ac:spMk id="24" creationId="{8A610DC7-FE1B-47B9-8452-CFC389786C2D}"/>
          </ac:spMkLst>
        </pc:spChg>
        <pc:spChg chg="add del">
          <ac:chgData name="HUMA ARSHAD" userId="4dca611d-f8ad-43a8-9669-5fe10b5f0503" providerId="ADAL" clId="{16F08385-570C-4EBE-80D7-0A76EBFBAFCC}" dt="2022-08-03T15:25:39.260" v="7122" actId="26606"/>
          <ac:spMkLst>
            <pc:docMk/>
            <pc:sldMk cId="3946985716" sldId="342"/>
            <ac:spMk id="27" creationId="{DC9A0934-0C2C-4565-9290-A345B19BD94C}"/>
          </ac:spMkLst>
        </pc:spChg>
        <pc:spChg chg="add del">
          <ac:chgData name="HUMA ARSHAD" userId="4dca611d-f8ad-43a8-9669-5fe10b5f0503" providerId="ADAL" clId="{16F08385-570C-4EBE-80D7-0A76EBFBAFCC}" dt="2022-08-03T15:25:39.260" v="7122" actId="26606"/>
          <ac:spMkLst>
            <pc:docMk/>
            <pc:sldMk cId="3946985716" sldId="342"/>
            <ac:spMk id="28" creationId="{A8A41FDE-DCFF-432F-BE1C-B36B647F6BB3}"/>
          </ac:spMkLst>
        </pc:spChg>
        <pc:spChg chg="add del">
          <ac:chgData name="HUMA ARSHAD" userId="4dca611d-f8ad-43a8-9669-5fe10b5f0503" providerId="ADAL" clId="{16F08385-570C-4EBE-80D7-0A76EBFBAFCC}" dt="2022-08-03T15:25:41.891" v="7124" actId="26606"/>
          <ac:spMkLst>
            <pc:docMk/>
            <pc:sldMk cId="3946985716" sldId="342"/>
            <ac:spMk id="32" creationId="{8A610DC7-FE1B-47B9-8452-CFC389786C2D}"/>
          </ac:spMkLst>
        </pc:spChg>
        <pc:spChg chg="add del">
          <ac:chgData name="HUMA ARSHAD" userId="4dca611d-f8ad-43a8-9669-5fe10b5f0503" providerId="ADAL" clId="{16F08385-570C-4EBE-80D7-0A76EBFBAFCC}" dt="2022-08-03T15:25:41.891" v="7124" actId="26606"/>
          <ac:spMkLst>
            <pc:docMk/>
            <pc:sldMk cId="3946985716" sldId="342"/>
            <ac:spMk id="35" creationId="{DC9A0934-0C2C-4565-9290-A345B19BD94C}"/>
          </ac:spMkLst>
        </pc:spChg>
        <pc:spChg chg="add del">
          <ac:chgData name="HUMA ARSHAD" userId="4dca611d-f8ad-43a8-9669-5fe10b5f0503" providerId="ADAL" clId="{16F08385-570C-4EBE-80D7-0A76EBFBAFCC}" dt="2022-08-03T15:25:41.891" v="7124" actId="26606"/>
          <ac:spMkLst>
            <pc:docMk/>
            <pc:sldMk cId="3946985716" sldId="342"/>
            <ac:spMk id="36" creationId="{EE4052B0-9E23-4BDF-A955-F4C8ECC066E5}"/>
          </ac:spMkLst>
        </pc:spChg>
        <pc:spChg chg="add del">
          <ac:chgData name="HUMA ARSHAD" userId="4dca611d-f8ad-43a8-9669-5fe10b5f0503" providerId="ADAL" clId="{16F08385-570C-4EBE-80D7-0A76EBFBAFCC}" dt="2022-08-03T15:25:41.891" v="7124" actId="26606"/>
          <ac:spMkLst>
            <pc:docMk/>
            <pc:sldMk cId="3946985716" sldId="342"/>
            <ac:spMk id="37" creationId="{930241B8-CC64-4CF3-9146-3482D57DF0F8}"/>
          </ac:spMkLst>
        </pc:spChg>
        <pc:spChg chg="add del">
          <ac:chgData name="HUMA ARSHAD" userId="4dca611d-f8ad-43a8-9669-5fe10b5f0503" providerId="ADAL" clId="{16F08385-570C-4EBE-80D7-0A76EBFBAFCC}" dt="2022-08-03T15:25:41.891" v="7124" actId="26606"/>
          <ac:spMkLst>
            <pc:docMk/>
            <pc:sldMk cId="3946985716" sldId="342"/>
            <ac:spMk id="38" creationId="{EE535FFF-07F7-43DB-9516-5E57F1096775}"/>
          </ac:spMkLst>
        </pc:spChg>
        <pc:spChg chg="add del">
          <ac:chgData name="HUMA ARSHAD" userId="4dca611d-f8ad-43a8-9669-5fe10b5f0503" providerId="ADAL" clId="{16F08385-570C-4EBE-80D7-0A76EBFBAFCC}" dt="2022-08-03T15:25:43.329" v="7126" actId="26606"/>
          <ac:spMkLst>
            <pc:docMk/>
            <pc:sldMk cId="3946985716" sldId="342"/>
            <ac:spMk id="42" creationId="{8A610DC7-FE1B-47B9-8452-CFC389786C2D}"/>
          </ac:spMkLst>
        </pc:spChg>
        <pc:spChg chg="add del">
          <ac:chgData name="HUMA ARSHAD" userId="4dca611d-f8ad-43a8-9669-5fe10b5f0503" providerId="ADAL" clId="{16F08385-570C-4EBE-80D7-0A76EBFBAFCC}" dt="2022-08-03T15:25:43.329" v="7126" actId="26606"/>
          <ac:spMkLst>
            <pc:docMk/>
            <pc:sldMk cId="3946985716" sldId="342"/>
            <ac:spMk id="45" creationId="{DC9A0934-0C2C-4565-9290-A345B19BD94C}"/>
          </ac:spMkLst>
        </pc:spChg>
        <pc:spChg chg="add del">
          <ac:chgData name="HUMA ARSHAD" userId="4dca611d-f8ad-43a8-9669-5fe10b5f0503" providerId="ADAL" clId="{16F08385-570C-4EBE-80D7-0A76EBFBAFCC}" dt="2022-08-03T15:25:43.329" v="7126" actId="26606"/>
          <ac:spMkLst>
            <pc:docMk/>
            <pc:sldMk cId="3946985716" sldId="342"/>
            <ac:spMk id="46" creationId="{EE4052B0-9E23-4BDF-A955-F4C8ECC066E5}"/>
          </ac:spMkLst>
        </pc:spChg>
        <pc:spChg chg="add del">
          <ac:chgData name="HUMA ARSHAD" userId="4dca611d-f8ad-43a8-9669-5fe10b5f0503" providerId="ADAL" clId="{16F08385-570C-4EBE-80D7-0A76EBFBAFCC}" dt="2022-08-03T15:25:43.329" v="7126" actId="26606"/>
          <ac:spMkLst>
            <pc:docMk/>
            <pc:sldMk cId="3946985716" sldId="342"/>
            <ac:spMk id="47" creationId="{930241B8-CC64-4CF3-9146-3482D57DF0F8}"/>
          </ac:spMkLst>
        </pc:spChg>
        <pc:spChg chg="add del">
          <ac:chgData name="HUMA ARSHAD" userId="4dca611d-f8ad-43a8-9669-5fe10b5f0503" providerId="ADAL" clId="{16F08385-570C-4EBE-80D7-0A76EBFBAFCC}" dt="2022-08-03T15:25:43.329" v="7126" actId="26606"/>
          <ac:spMkLst>
            <pc:docMk/>
            <pc:sldMk cId="3946985716" sldId="342"/>
            <ac:spMk id="48" creationId="{EE535FFF-07F7-43DB-9516-5E57F1096775}"/>
          </ac:spMkLst>
        </pc:spChg>
        <pc:spChg chg="add">
          <ac:chgData name="HUMA ARSHAD" userId="4dca611d-f8ad-43a8-9669-5fe10b5f0503" providerId="ADAL" clId="{16F08385-570C-4EBE-80D7-0A76EBFBAFCC}" dt="2022-08-03T15:25:43.547" v="7127" actId="26606"/>
          <ac:spMkLst>
            <pc:docMk/>
            <pc:sldMk cId="3946985716" sldId="342"/>
            <ac:spMk id="52" creationId="{8A610DC7-FE1B-47B9-8452-CFC389786C2D}"/>
          </ac:spMkLst>
        </pc:spChg>
        <pc:spChg chg="add">
          <ac:chgData name="HUMA ARSHAD" userId="4dca611d-f8ad-43a8-9669-5fe10b5f0503" providerId="ADAL" clId="{16F08385-570C-4EBE-80D7-0A76EBFBAFCC}" dt="2022-08-03T15:25:43.547" v="7127" actId="26606"/>
          <ac:spMkLst>
            <pc:docMk/>
            <pc:sldMk cId="3946985716" sldId="342"/>
            <ac:spMk id="55" creationId="{DC9A0934-0C2C-4565-9290-A345B19BD94C}"/>
          </ac:spMkLst>
        </pc:spChg>
        <pc:spChg chg="add">
          <ac:chgData name="HUMA ARSHAD" userId="4dca611d-f8ad-43a8-9669-5fe10b5f0503" providerId="ADAL" clId="{16F08385-570C-4EBE-80D7-0A76EBFBAFCC}" dt="2022-08-03T15:25:43.547" v="7127" actId="26606"/>
          <ac:spMkLst>
            <pc:docMk/>
            <pc:sldMk cId="3946985716" sldId="342"/>
            <ac:spMk id="56" creationId="{EA56AB5D-D5E6-4DDB-8B39-C0594DC18B06}"/>
          </ac:spMkLst>
        </pc:spChg>
        <pc:spChg chg="add">
          <ac:chgData name="HUMA ARSHAD" userId="4dca611d-f8ad-43a8-9669-5fe10b5f0503" providerId="ADAL" clId="{16F08385-570C-4EBE-80D7-0A76EBFBAFCC}" dt="2022-08-03T15:25:43.547" v="7127" actId="26606"/>
          <ac:spMkLst>
            <pc:docMk/>
            <pc:sldMk cId="3946985716" sldId="342"/>
            <ac:spMk id="57" creationId="{BAFB39E6-FB97-4417-A77C-B8AAD4BC0E7A}"/>
          </ac:spMkLst>
        </pc:spChg>
        <pc:spChg chg="add">
          <ac:chgData name="HUMA ARSHAD" userId="4dca611d-f8ad-43a8-9669-5fe10b5f0503" providerId="ADAL" clId="{16F08385-570C-4EBE-80D7-0A76EBFBAFCC}" dt="2022-08-03T15:25:43.547" v="7127" actId="26606"/>
          <ac:spMkLst>
            <pc:docMk/>
            <pc:sldMk cId="3946985716" sldId="342"/>
            <ac:spMk id="58" creationId="{7CCB9413-9128-4AD1-B7B7-1F08158FF8CE}"/>
          </ac:spMkLst>
        </pc:spChg>
        <pc:graphicFrameChg chg="add mod modGraphic">
          <ac:chgData name="HUMA ARSHAD" userId="4dca611d-f8ad-43a8-9669-5fe10b5f0503" providerId="ADAL" clId="{16F08385-570C-4EBE-80D7-0A76EBFBAFCC}" dt="2022-08-03T15:27:04.801" v="7128" actId="14734"/>
          <ac:graphicFrameMkLst>
            <pc:docMk/>
            <pc:sldMk cId="3946985716" sldId="342"/>
            <ac:graphicFrameMk id="3" creationId="{5AEA53E1-B5E3-D1EB-9494-0A6D7A145F2B}"/>
          </ac:graphicFrameMkLst>
        </pc:graphicFrameChg>
        <pc:picChg chg="add del">
          <ac:chgData name="HUMA ARSHAD" userId="4dca611d-f8ad-43a8-9669-5fe10b5f0503" providerId="ADAL" clId="{16F08385-570C-4EBE-80D7-0A76EBFBAFCC}" dt="2022-08-03T15:25:30.390" v="7120" actId="26606"/>
          <ac:picMkLst>
            <pc:docMk/>
            <pc:sldMk cId="3946985716" sldId="342"/>
            <ac:picMk id="8" creationId="{C9134821-5D8B-4373-BA74-CFE9AB35A55A}"/>
          </ac:picMkLst>
        </pc:picChg>
        <pc:picChg chg="add del">
          <ac:chgData name="HUMA ARSHAD" userId="4dca611d-f8ad-43a8-9669-5fe10b5f0503" providerId="ADAL" clId="{16F08385-570C-4EBE-80D7-0A76EBFBAFCC}" dt="2022-08-03T15:25:30.390" v="7120" actId="26606"/>
          <ac:picMkLst>
            <pc:docMk/>
            <pc:sldMk cId="3946985716" sldId="342"/>
            <ac:picMk id="10" creationId="{5965195F-79F5-4911-907D-13CB3F534351}"/>
          </ac:picMkLst>
        </pc:picChg>
        <pc:picChg chg="add del">
          <ac:chgData name="HUMA ARSHAD" userId="4dca611d-f8ad-43a8-9669-5fe10b5f0503" providerId="ADAL" clId="{16F08385-570C-4EBE-80D7-0A76EBFBAFCC}" dt="2022-08-03T15:25:30.390" v="7120" actId="26606"/>
          <ac:picMkLst>
            <pc:docMk/>
            <pc:sldMk cId="3946985716" sldId="342"/>
            <ac:picMk id="14" creationId="{2742ADC1-2286-40B7-A3C6-D6C3362FA04B}"/>
          </ac:picMkLst>
        </pc:picChg>
        <pc:picChg chg="add del">
          <ac:chgData name="HUMA ARSHAD" userId="4dca611d-f8ad-43a8-9669-5fe10b5f0503" providerId="ADAL" clId="{16F08385-570C-4EBE-80D7-0A76EBFBAFCC}" dt="2022-08-03T15:25:30.390" v="7120" actId="26606"/>
          <ac:picMkLst>
            <pc:docMk/>
            <pc:sldMk cId="3946985716" sldId="342"/>
            <ac:picMk id="16" creationId="{C878FBDC-78F2-4D49-8DB3-1A48CA9F7FC0}"/>
          </ac:picMkLst>
        </pc:picChg>
        <pc:picChg chg="add del">
          <ac:chgData name="HUMA ARSHAD" userId="4dca611d-f8ad-43a8-9669-5fe10b5f0503" providerId="ADAL" clId="{16F08385-570C-4EBE-80D7-0A76EBFBAFCC}" dt="2022-08-03T15:25:39.260" v="7122" actId="26606"/>
          <ac:picMkLst>
            <pc:docMk/>
            <pc:sldMk cId="3946985716" sldId="342"/>
            <ac:picMk id="22" creationId="{C9134821-5D8B-4373-BA74-CFE9AB35A55A}"/>
          </ac:picMkLst>
        </pc:picChg>
        <pc:picChg chg="add del">
          <ac:chgData name="HUMA ARSHAD" userId="4dca611d-f8ad-43a8-9669-5fe10b5f0503" providerId="ADAL" clId="{16F08385-570C-4EBE-80D7-0A76EBFBAFCC}" dt="2022-08-03T15:25:39.260" v="7122" actId="26606"/>
          <ac:picMkLst>
            <pc:docMk/>
            <pc:sldMk cId="3946985716" sldId="342"/>
            <ac:picMk id="23" creationId="{5965195F-79F5-4911-907D-13CB3F534351}"/>
          </ac:picMkLst>
        </pc:picChg>
        <pc:picChg chg="add del">
          <ac:chgData name="HUMA ARSHAD" userId="4dca611d-f8ad-43a8-9669-5fe10b5f0503" providerId="ADAL" clId="{16F08385-570C-4EBE-80D7-0A76EBFBAFCC}" dt="2022-08-03T15:25:39.260" v="7122" actId="26606"/>
          <ac:picMkLst>
            <pc:docMk/>
            <pc:sldMk cId="3946985716" sldId="342"/>
            <ac:picMk id="25" creationId="{2742ADC1-2286-40B7-A3C6-D6C3362FA04B}"/>
          </ac:picMkLst>
        </pc:picChg>
        <pc:picChg chg="add del">
          <ac:chgData name="HUMA ARSHAD" userId="4dca611d-f8ad-43a8-9669-5fe10b5f0503" providerId="ADAL" clId="{16F08385-570C-4EBE-80D7-0A76EBFBAFCC}" dt="2022-08-03T15:25:39.260" v="7122" actId="26606"/>
          <ac:picMkLst>
            <pc:docMk/>
            <pc:sldMk cId="3946985716" sldId="342"/>
            <ac:picMk id="26" creationId="{C878FBDC-78F2-4D49-8DB3-1A48CA9F7FC0}"/>
          </ac:picMkLst>
        </pc:picChg>
        <pc:picChg chg="add del">
          <ac:chgData name="HUMA ARSHAD" userId="4dca611d-f8ad-43a8-9669-5fe10b5f0503" providerId="ADAL" clId="{16F08385-570C-4EBE-80D7-0A76EBFBAFCC}" dt="2022-08-03T15:25:41.891" v="7124" actId="26606"/>
          <ac:picMkLst>
            <pc:docMk/>
            <pc:sldMk cId="3946985716" sldId="342"/>
            <ac:picMk id="30" creationId="{C9134821-5D8B-4373-BA74-CFE9AB35A55A}"/>
          </ac:picMkLst>
        </pc:picChg>
        <pc:picChg chg="add del">
          <ac:chgData name="HUMA ARSHAD" userId="4dca611d-f8ad-43a8-9669-5fe10b5f0503" providerId="ADAL" clId="{16F08385-570C-4EBE-80D7-0A76EBFBAFCC}" dt="2022-08-03T15:25:41.891" v="7124" actId="26606"/>
          <ac:picMkLst>
            <pc:docMk/>
            <pc:sldMk cId="3946985716" sldId="342"/>
            <ac:picMk id="31" creationId="{5965195F-79F5-4911-907D-13CB3F534351}"/>
          </ac:picMkLst>
        </pc:picChg>
        <pc:picChg chg="add del">
          <ac:chgData name="HUMA ARSHAD" userId="4dca611d-f8ad-43a8-9669-5fe10b5f0503" providerId="ADAL" clId="{16F08385-570C-4EBE-80D7-0A76EBFBAFCC}" dt="2022-08-03T15:25:41.891" v="7124" actId="26606"/>
          <ac:picMkLst>
            <pc:docMk/>
            <pc:sldMk cId="3946985716" sldId="342"/>
            <ac:picMk id="33" creationId="{2742ADC1-2286-40B7-A3C6-D6C3362FA04B}"/>
          </ac:picMkLst>
        </pc:picChg>
        <pc:picChg chg="add del">
          <ac:chgData name="HUMA ARSHAD" userId="4dca611d-f8ad-43a8-9669-5fe10b5f0503" providerId="ADAL" clId="{16F08385-570C-4EBE-80D7-0A76EBFBAFCC}" dt="2022-08-03T15:25:41.891" v="7124" actId="26606"/>
          <ac:picMkLst>
            <pc:docMk/>
            <pc:sldMk cId="3946985716" sldId="342"/>
            <ac:picMk id="34" creationId="{C878FBDC-78F2-4D49-8DB3-1A48CA9F7FC0}"/>
          </ac:picMkLst>
        </pc:picChg>
        <pc:picChg chg="add del">
          <ac:chgData name="HUMA ARSHAD" userId="4dca611d-f8ad-43a8-9669-5fe10b5f0503" providerId="ADAL" clId="{16F08385-570C-4EBE-80D7-0A76EBFBAFCC}" dt="2022-08-03T15:25:43.329" v="7126" actId="26606"/>
          <ac:picMkLst>
            <pc:docMk/>
            <pc:sldMk cId="3946985716" sldId="342"/>
            <ac:picMk id="40" creationId="{C9134821-5D8B-4373-BA74-CFE9AB35A55A}"/>
          </ac:picMkLst>
        </pc:picChg>
        <pc:picChg chg="add del">
          <ac:chgData name="HUMA ARSHAD" userId="4dca611d-f8ad-43a8-9669-5fe10b5f0503" providerId="ADAL" clId="{16F08385-570C-4EBE-80D7-0A76EBFBAFCC}" dt="2022-08-03T15:25:43.329" v="7126" actId="26606"/>
          <ac:picMkLst>
            <pc:docMk/>
            <pc:sldMk cId="3946985716" sldId="342"/>
            <ac:picMk id="41" creationId="{5965195F-79F5-4911-907D-13CB3F534351}"/>
          </ac:picMkLst>
        </pc:picChg>
        <pc:picChg chg="add del">
          <ac:chgData name="HUMA ARSHAD" userId="4dca611d-f8ad-43a8-9669-5fe10b5f0503" providerId="ADAL" clId="{16F08385-570C-4EBE-80D7-0A76EBFBAFCC}" dt="2022-08-03T15:25:43.329" v="7126" actId="26606"/>
          <ac:picMkLst>
            <pc:docMk/>
            <pc:sldMk cId="3946985716" sldId="342"/>
            <ac:picMk id="43" creationId="{2742ADC1-2286-40B7-A3C6-D6C3362FA04B}"/>
          </ac:picMkLst>
        </pc:picChg>
        <pc:picChg chg="add del">
          <ac:chgData name="HUMA ARSHAD" userId="4dca611d-f8ad-43a8-9669-5fe10b5f0503" providerId="ADAL" clId="{16F08385-570C-4EBE-80D7-0A76EBFBAFCC}" dt="2022-08-03T15:25:43.329" v="7126" actId="26606"/>
          <ac:picMkLst>
            <pc:docMk/>
            <pc:sldMk cId="3946985716" sldId="342"/>
            <ac:picMk id="44" creationId="{C878FBDC-78F2-4D49-8DB3-1A48CA9F7FC0}"/>
          </ac:picMkLst>
        </pc:picChg>
        <pc:picChg chg="add">
          <ac:chgData name="HUMA ARSHAD" userId="4dca611d-f8ad-43a8-9669-5fe10b5f0503" providerId="ADAL" clId="{16F08385-570C-4EBE-80D7-0A76EBFBAFCC}" dt="2022-08-03T15:25:43.547" v="7127" actId="26606"/>
          <ac:picMkLst>
            <pc:docMk/>
            <pc:sldMk cId="3946985716" sldId="342"/>
            <ac:picMk id="50" creationId="{C9134821-5D8B-4373-BA74-CFE9AB35A55A}"/>
          </ac:picMkLst>
        </pc:picChg>
        <pc:picChg chg="add">
          <ac:chgData name="HUMA ARSHAD" userId="4dca611d-f8ad-43a8-9669-5fe10b5f0503" providerId="ADAL" clId="{16F08385-570C-4EBE-80D7-0A76EBFBAFCC}" dt="2022-08-03T15:25:43.547" v="7127" actId="26606"/>
          <ac:picMkLst>
            <pc:docMk/>
            <pc:sldMk cId="3946985716" sldId="342"/>
            <ac:picMk id="51" creationId="{5965195F-79F5-4911-907D-13CB3F534351}"/>
          </ac:picMkLst>
        </pc:picChg>
        <pc:picChg chg="add">
          <ac:chgData name="HUMA ARSHAD" userId="4dca611d-f8ad-43a8-9669-5fe10b5f0503" providerId="ADAL" clId="{16F08385-570C-4EBE-80D7-0A76EBFBAFCC}" dt="2022-08-03T15:25:43.547" v="7127" actId="26606"/>
          <ac:picMkLst>
            <pc:docMk/>
            <pc:sldMk cId="3946985716" sldId="342"/>
            <ac:picMk id="53" creationId="{2742ADC1-2286-40B7-A3C6-D6C3362FA04B}"/>
          </ac:picMkLst>
        </pc:picChg>
        <pc:picChg chg="add">
          <ac:chgData name="HUMA ARSHAD" userId="4dca611d-f8ad-43a8-9669-5fe10b5f0503" providerId="ADAL" clId="{16F08385-570C-4EBE-80D7-0A76EBFBAFCC}" dt="2022-08-03T15:25:43.547" v="7127" actId="26606"/>
          <ac:picMkLst>
            <pc:docMk/>
            <pc:sldMk cId="3946985716" sldId="342"/>
            <ac:picMk id="54" creationId="{C878FBDC-78F2-4D49-8DB3-1A48CA9F7FC0}"/>
          </ac:picMkLst>
        </pc:picChg>
      </pc:sldChg>
      <pc:sldChg chg="addSp delSp modSp new mod">
        <pc:chgData name="HUMA ARSHAD" userId="4dca611d-f8ad-43a8-9669-5fe10b5f0503" providerId="ADAL" clId="{16F08385-570C-4EBE-80D7-0A76EBFBAFCC}" dt="2022-08-03T15:35:14.343" v="7571" actId="113"/>
        <pc:sldMkLst>
          <pc:docMk/>
          <pc:sldMk cId="3007695090" sldId="343"/>
        </pc:sldMkLst>
        <pc:spChg chg="mod">
          <ac:chgData name="HUMA ARSHAD" userId="4dca611d-f8ad-43a8-9669-5fe10b5f0503" providerId="ADAL" clId="{16F08385-570C-4EBE-80D7-0A76EBFBAFCC}" dt="2022-08-03T15:31:13.694" v="7309" actId="113"/>
          <ac:spMkLst>
            <pc:docMk/>
            <pc:sldMk cId="3007695090" sldId="343"/>
            <ac:spMk id="2" creationId="{F7B88AEC-08D6-08A8-9A87-1BAEBEDEFCBA}"/>
          </ac:spMkLst>
        </pc:spChg>
        <pc:spChg chg="add del">
          <ac:chgData name="HUMA ARSHAD" userId="4dca611d-f8ad-43a8-9669-5fe10b5f0503" providerId="ADAL" clId="{16F08385-570C-4EBE-80D7-0A76EBFBAFCC}" dt="2022-08-03T15:32:14.590" v="7312" actId="22"/>
          <ac:spMkLst>
            <pc:docMk/>
            <pc:sldMk cId="3007695090" sldId="343"/>
            <ac:spMk id="4" creationId="{E41FCFC9-3572-B07E-E2FB-39F0408CA437}"/>
          </ac:spMkLst>
        </pc:spChg>
        <pc:graphicFrameChg chg="add mod modGraphic">
          <ac:chgData name="HUMA ARSHAD" userId="4dca611d-f8ad-43a8-9669-5fe10b5f0503" providerId="ADAL" clId="{16F08385-570C-4EBE-80D7-0A76EBFBAFCC}" dt="2022-08-03T15:35:14.343" v="7571" actId="113"/>
          <ac:graphicFrameMkLst>
            <pc:docMk/>
            <pc:sldMk cId="3007695090" sldId="343"/>
            <ac:graphicFrameMk id="5" creationId="{83533DEE-D6D9-4D92-D091-6D4515298C91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45EF13-2961-4AE6-B27B-5B9BFEA5D338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9ABD35-FE89-4A54-A85F-7B1C1879BD42}">
      <dgm:prSet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GB" dirty="0" smtClean="0">
              <a:latin typeface="Times New Roman" pitchFamily="18" charset="0"/>
              <a:cs typeface="Times New Roman" pitchFamily="18" charset="0"/>
            </a:rPr>
            <a:t>The primary goal of this research is to guide policy decisions on the use of social transfers as a tool to improve child development</a:t>
          </a:r>
          <a:endParaRPr lang="en-US" dirty="0"/>
        </a:p>
      </dgm:t>
    </dgm:pt>
    <dgm:pt modelId="{9F3CB512-197E-40C6-97D8-467B6709B4DA}" type="parTrans" cxnId="{1941B78E-ADC6-4E39-A84E-3515D64F9904}">
      <dgm:prSet/>
      <dgm:spPr/>
      <dgm:t>
        <a:bodyPr/>
        <a:lstStyle/>
        <a:p>
          <a:endParaRPr lang="en-US"/>
        </a:p>
      </dgm:t>
    </dgm:pt>
    <dgm:pt modelId="{492FFB48-5C21-4AD2-AE2C-5B67BA54FCCC}" type="sibTrans" cxnId="{1941B78E-ADC6-4E39-A84E-3515D64F9904}">
      <dgm:prSet/>
      <dgm:spPr/>
      <dgm:t>
        <a:bodyPr/>
        <a:lstStyle/>
        <a:p>
          <a:endParaRPr lang="en-US"/>
        </a:p>
      </dgm:t>
    </dgm:pt>
    <dgm:pt modelId="{AD95C685-AC9D-4729-BCC7-6F7B1CCE3EDA}">
      <dgm:prSet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Investigating the impact of social transfers on child development's magnitude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C9F21B2A-FE65-4FAB-88A5-28D601D7ED7E}" type="parTrans" cxnId="{1B8F21FA-50FD-4BBD-A19D-0CB22C3CEACC}">
      <dgm:prSet/>
      <dgm:spPr/>
      <dgm:t>
        <a:bodyPr/>
        <a:lstStyle/>
        <a:p>
          <a:endParaRPr lang="en-US"/>
        </a:p>
      </dgm:t>
    </dgm:pt>
    <dgm:pt modelId="{9FA928EA-AE12-45EF-8E09-D3760669F143}" type="sibTrans" cxnId="{1B8F21FA-50FD-4BBD-A19D-0CB22C3CEACC}">
      <dgm:prSet/>
      <dgm:spPr/>
      <dgm:t>
        <a:bodyPr/>
        <a:lstStyle/>
        <a:p>
          <a:endParaRPr lang="en-US"/>
        </a:p>
      </dgm:t>
    </dgm:pt>
    <dgm:pt modelId="{C77AB96E-411D-4CFC-AE51-1830265C3C1F}" type="pres">
      <dgm:prSet presAssocID="{3145EF13-2961-4AE6-B27B-5B9BFEA5D33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98B5AD-71F5-481C-A641-76E3F61068FA}" type="pres">
      <dgm:prSet presAssocID="{079ABD35-FE89-4A54-A85F-7B1C1879BD42}" presName="parentText" presStyleLbl="node1" presStyleIdx="0" presStyleCnt="2" custScaleY="123288" custLinFactNeighborX="-12123" custLinFactNeighborY="-7375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B2FE5-152F-4A8C-8234-73330D0DBE32}" type="pres">
      <dgm:prSet presAssocID="{492FFB48-5C21-4AD2-AE2C-5B67BA54FCCC}" presName="spacer" presStyleCnt="0"/>
      <dgm:spPr/>
    </dgm:pt>
    <dgm:pt modelId="{0BA0714D-0268-4B7C-9257-0A4B075A7B70}" type="pres">
      <dgm:prSet presAssocID="{AD95C685-AC9D-4729-BCC7-6F7B1CCE3ED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41B78E-ADC6-4E39-A84E-3515D64F9904}" srcId="{3145EF13-2961-4AE6-B27B-5B9BFEA5D338}" destId="{079ABD35-FE89-4A54-A85F-7B1C1879BD42}" srcOrd="0" destOrd="0" parTransId="{9F3CB512-197E-40C6-97D8-467B6709B4DA}" sibTransId="{492FFB48-5C21-4AD2-AE2C-5B67BA54FCCC}"/>
    <dgm:cxn modelId="{CAD4B311-BD0B-47CE-BDE0-3AFAFCA171C1}" type="presOf" srcId="{3145EF13-2961-4AE6-B27B-5B9BFEA5D338}" destId="{C77AB96E-411D-4CFC-AE51-1830265C3C1F}" srcOrd="0" destOrd="0" presId="urn:microsoft.com/office/officeart/2005/8/layout/vList2"/>
    <dgm:cxn modelId="{1B8F21FA-50FD-4BBD-A19D-0CB22C3CEACC}" srcId="{3145EF13-2961-4AE6-B27B-5B9BFEA5D338}" destId="{AD95C685-AC9D-4729-BCC7-6F7B1CCE3EDA}" srcOrd="1" destOrd="0" parTransId="{C9F21B2A-FE65-4FAB-88A5-28D601D7ED7E}" sibTransId="{9FA928EA-AE12-45EF-8E09-D3760669F143}"/>
    <dgm:cxn modelId="{C679144D-37CA-461E-ACEF-ABCD4C064F66}" type="presOf" srcId="{AD95C685-AC9D-4729-BCC7-6F7B1CCE3EDA}" destId="{0BA0714D-0268-4B7C-9257-0A4B075A7B70}" srcOrd="0" destOrd="0" presId="urn:microsoft.com/office/officeart/2005/8/layout/vList2"/>
    <dgm:cxn modelId="{3B356328-26A7-4307-A239-87EE085E29F8}" type="presOf" srcId="{079ABD35-FE89-4A54-A85F-7B1C1879BD42}" destId="{7198B5AD-71F5-481C-A641-76E3F61068FA}" srcOrd="0" destOrd="0" presId="urn:microsoft.com/office/officeart/2005/8/layout/vList2"/>
    <dgm:cxn modelId="{70D44753-F05E-4C4D-A4E2-9936B6B8C668}" type="presParOf" srcId="{C77AB96E-411D-4CFC-AE51-1830265C3C1F}" destId="{7198B5AD-71F5-481C-A641-76E3F61068FA}" srcOrd="0" destOrd="0" presId="urn:microsoft.com/office/officeart/2005/8/layout/vList2"/>
    <dgm:cxn modelId="{7A2DC1C7-3C58-4CC7-8C8E-5659689DDDE5}" type="presParOf" srcId="{C77AB96E-411D-4CFC-AE51-1830265C3C1F}" destId="{551B2FE5-152F-4A8C-8234-73330D0DBE32}" srcOrd="1" destOrd="0" presId="urn:microsoft.com/office/officeart/2005/8/layout/vList2"/>
    <dgm:cxn modelId="{2D85168E-9184-4348-BA10-CC9A0126B935}" type="presParOf" srcId="{C77AB96E-411D-4CFC-AE51-1830265C3C1F}" destId="{0BA0714D-0268-4B7C-9257-0A4B075A7B7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8B5AD-71F5-481C-A641-76E3F61068FA}">
      <dsp:nvSpPr>
        <dsp:cNvPr id="0" name=""/>
        <dsp:cNvSpPr/>
      </dsp:nvSpPr>
      <dsp:spPr>
        <a:xfrm>
          <a:off x="0" y="433049"/>
          <a:ext cx="7952384" cy="2123315"/>
        </a:xfrm>
        <a:prstGeom prst="roundRect">
          <a:avLst/>
        </a:prstGeom>
        <a:gradFill rotWithShape="1">
          <a:gsLst>
            <a:gs pos="0">
              <a:schemeClr val="accent1">
                <a:tint val="98000"/>
                <a:lumMod val="114000"/>
              </a:schemeClr>
            </a:gs>
            <a:gs pos="100000">
              <a:schemeClr val="accent1"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1"/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>
              <a:latin typeface="Times New Roman" pitchFamily="18" charset="0"/>
              <a:cs typeface="Times New Roman" pitchFamily="18" charset="0"/>
            </a:rPr>
            <a:t>The primary goal of this research is to guide policy decisions on the use of social transfers as a tool to improve child development</a:t>
          </a:r>
          <a:endParaRPr lang="en-US" sz="3200" kern="1200" dirty="0"/>
        </a:p>
      </dsp:txBody>
      <dsp:txXfrm>
        <a:off x="103652" y="536701"/>
        <a:ext cx="7745080" cy="1916011"/>
      </dsp:txXfrm>
    </dsp:sp>
    <dsp:sp modelId="{0BA0714D-0268-4B7C-9257-0A4B075A7B70}">
      <dsp:nvSpPr>
        <dsp:cNvPr id="0" name=""/>
        <dsp:cNvSpPr/>
      </dsp:nvSpPr>
      <dsp:spPr>
        <a:xfrm>
          <a:off x="0" y="2716492"/>
          <a:ext cx="7952384" cy="1722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Times New Roman" pitchFamily="18" charset="0"/>
              <a:cs typeface="Times New Roman" pitchFamily="18" charset="0"/>
            </a:rPr>
            <a:t>Investigating the impact of social transfers on child development's magnitude</a:t>
          </a:r>
          <a:endParaRPr lang="en-US" sz="32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84073" y="2800565"/>
        <a:ext cx="7784238" cy="1554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9F365-FE74-4D1F-AF75-4CA4524E8761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2EB10-5AB3-4A75-8D93-3C1B8BC17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557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2EB10-5AB3-4A75-8D93-3C1B8BC17C0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87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2EB10-5AB3-4A75-8D93-3C1B8BC17C0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204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92EB10-5AB3-4A75-8D93-3C1B8BC17C0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566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mjr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shrtcmof</a:t>
            </a:r>
            <a:r>
              <a:rPr lang="en-US" baseline="0" dirty="0" smtClean="0"/>
              <a:t> cross-sec data is, it provide point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nd</a:t>
            </a:r>
            <a:r>
              <a:rPr lang="en-US" baseline="0" dirty="0" smtClean="0"/>
              <a:t> not allow for </a:t>
            </a:r>
            <a:r>
              <a:rPr lang="en-US" baseline="0" dirty="0" err="1" smtClean="0"/>
              <a:t>exa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chng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ovr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tym</a:t>
            </a:r>
            <a:r>
              <a:rPr lang="en-US" baseline="0" dirty="0" smtClean="0"/>
              <a:t> which may not indicate true causation. Meth </a:t>
            </a:r>
            <a:r>
              <a:rPr lang="en-US" baseline="0" dirty="0" err="1" smtClean="0"/>
              <a:t>emph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hel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2EB10-5AB3-4A75-8D93-3C1B8BC17C0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896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isolate the</a:t>
            </a:r>
            <a:r>
              <a:rPr lang="en-US" baseline="0" dirty="0" smtClean="0"/>
              <a:t> effect of child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 from other factor that </a:t>
            </a:r>
            <a:r>
              <a:rPr lang="en-US" baseline="0" dirty="0" err="1" smtClean="0"/>
              <a:t>maynfluence</a:t>
            </a:r>
            <a:r>
              <a:rPr lang="en-US" baseline="0" dirty="0" smtClean="0"/>
              <a:t> child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, covariates are used. Covariates r pre-</a:t>
            </a:r>
            <a:r>
              <a:rPr lang="en-US" baseline="0" dirty="0" err="1" smtClean="0"/>
              <a:t>tretmnt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chrtr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affct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exposur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intrvn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2EB10-5AB3-4A75-8D93-3C1B8BC17C0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735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Mahalnobus</a:t>
            </a:r>
            <a:r>
              <a:rPr lang="en-US" dirty="0" smtClean="0"/>
              <a:t>,</a:t>
            </a:r>
            <a:r>
              <a:rPr lang="en-US" baseline="0" dirty="0" smtClean="0"/>
              <a:t> Nearest </a:t>
            </a:r>
            <a:r>
              <a:rPr lang="en-US" baseline="0" dirty="0" err="1" smtClean="0"/>
              <a:t>ngbr</a:t>
            </a:r>
            <a:r>
              <a:rPr lang="en-US" baseline="0" dirty="0" smtClean="0"/>
              <a:t>, bootstrapping </a:t>
            </a:r>
            <a:r>
              <a:rPr lang="en-US" baseline="0" dirty="0" err="1" smtClean="0"/>
              <a:t>S.Eis</a:t>
            </a:r>
            <a:r>
              <a:rPr lang="en-US" baseline="0" dirty="0" smtClean="0"/>
              <a:t> used to </a:t>
            </a:r>
            <a:r>
              <a:rPr lang="en-US" b="1" baseline="0" dirty="0" smtClean="0"/>
              <a:t>estimate the standard error of the treatment effect</a:t>
            </a:r>
            <a:r>
              <a:rPr lang="en-US" baseline="0" dirty="0" smtClean="0"/>
              <a:t> in the original </a:t>
            </a:r>
            <a:r>
              <a:rPr lang="en-US" b="1" baseline="0" dirty="0" smtClean="0"/>
              <a:t>P.S-matched sample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2EB10-5AB3-4A75-8D93-3C1B8BC17C0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31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P.S</a:t>
            </a:r>
            <a:r>
              <a:rPr lang="en-US" baseline="0" dirty="0" smtClean="0"/>
              <a:t> </a:t>
            </a:r>
            <a:r>
              <a:rPr lang="en-US" dirty="0" smtClean="0"/>
              <a:t>for the treated child and control </a:t>
            </a:r>
            <a:r>
              <a:rPr lang="en-US" b="1" dirty="0" smtClean="0"/>
              <a:t>before and after matching overlap in their PS distributions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2EB10-5AB3-4A75-8D93-3C1B8BC17C0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76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a </a:t>
            </a:r>
            <a:r>
              <a:rPr lang="en-US" b="1" dirty="0" smtClean="0"/>
              <a:t>close match between the</a:t>
            </a:r>
            <a:r>
              <a:rPr lang="en-US" b="1" baseline="0" dirty="0" smtClean="0"/>
              <a:t> </a:t>
            </a:r>
            <a:r>
              <a:rPr lang="en-US" b="1" dirty="0" smtClean="0"/>
              <a:t>treatment and untreated groups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2EB10-5AB3-4A75-8D93-3C1B8BC17C0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76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5B27-1D80-4A56-A756-C133A907A770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FDB6-1894-4F7A-9F85-C91620C63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5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5B27-1D80-4A56-A756-C133A907A770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FDB6-1894-4F7A-9F85-C91620C63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8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5B27-1D80-4A56-A756-C133A907A770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FDB6-1894-4F7A-9F85-C91620C63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73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5B27-1D80-4A56-A756-C133A907A770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FDB6-1894-4F7A-9F85-C91620C635EF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89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5B27-1D80-4A56-A756-C133A907A770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FDB6-1894-4F7A-9F85-C91620C63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1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5B27-1D80-4A56-A756-C133A907A770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FDB6-1894-4F7A-9F85-C91620C63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27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5B27-1D80-4A56-A756-C133A907A770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FDB6-1894-4F7A-9F85-C91620C63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28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5B27-1D80-4A56-A756-C133A907A770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FDB6-1894-4F7A-9F85-C91620C63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25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5B27-1D80-4A56-A756-C133A907A770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FDB6-1894-4F7A-9F85-C91620C63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60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5B27-1D80-4A56-A756-C133A907A770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FDB6-1894-4F7A-9F85-C91620C63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96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5B27-1D80-4A56-A756-C133A907A770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FDB6-1894-4F7A-9F85-C91620C63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99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5B27-1D80-4A56-A756-C133A907A770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FDB6-1894-4F7A-9F85-C91620C63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81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5B27-1D80-4A56-A756-C133A907A770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FDB6-1894-4F7A-9F85-C91620C63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4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5B27-1D80-4A56-A756-C133A907A770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FDB6-1894-4F7A-9F85-C91620C63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5B27-1D80-4A56-A756-C133A907A770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FDB6-1894-4F7A-9F85-C91620C63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43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5B27-1D80-4A56-A756-C133A907A770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FDB6-1894-4F7A-9F85-C91620C63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34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D5B27-1D80-4A56-A756-C133A907A770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EFDB6-1894-4F7A-9F85-C91620C63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91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DD5B27-1D80-4A56-A756-C133A907A770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EFDB6-1894-4F7A-9F85-C91620C635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457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  <p:sldLayoutId id="2147483955" r:id="rId13"/>
    <p:sldLayoutId id="2147483956" r:id="rId14"/>
    <p:sldLayoutId id="2147483957" r:id="rId15"/>
    <p:sldLayoutId id="2147483958" r:id="rId16"/>
    <p:sldLayoutId id="2147483959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2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0DC88C-D9C3-FA16-680B-1D9406D70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38" y="688769"/>
            <a:ext cx="10366513" cy="2290906"/>
          </a:xfrm>
        </p:spPr>
        <p:txBody>
          <a:bodyPr/>
          <a:lstStyle/>
          <a:p>
            <a:pPr marL="813435" marR="0" indent="-368935" algn="ctr">
              <a:spcBef>
                <a:spcPts val="295"/>
              </a:spcBef>
              <a:spcAft>
                <a:spcPts val="0"/>
              </a:spcAft>
            </a:pPr>
            <a:r>
              <a:rPr lang="en-US" sz="3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Evaluating the role of social transfers on child development: Quasi-experimental evidence from Sindh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By: Ali </a:t>
            </a:r>
            <a:r>
              <a:rPr lang="en-US" sz="32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Haider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Supervisor: Dr. Syed Hassan </a:t>
            </a:r>
            <a:r>
              <a:rPr lang="en-US" sz="32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Raza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3107783"/>
            <a:ext cx="6210793" cy="37442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95" y="3095908"/>
            <a:ext cx="5854535" cy="37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0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73C38E96-AB00-BCA2-F029-EE73D116AC2B}"/>
              </a:ext>
            </a:extLst>
          </p:cNvPr>
          <p:cNvSpPr txBox="1">
            <a:spLocks/>
          </p:cNvSpPr>
          <p:nvPr/>
        </p:nvSpPr>
        <p:spPr>
          <a:xfrm>
            <a:off x="3392895" y="1461795"/>
            <a:ext cx="4482548" cy="10369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23934" y="3041779"/>
                <a:ext cx="11719249" cy="34523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itchFamily="18" charset="0"/>
                        <a:ea typeface="Cambria Math" pitchFamily="18" charset="0"/>
                      </a:rPr>
                      <m:t>𝑌</m:t>
                    </m:r>
                    <m:r>
                      <a:rPr lang="en-US" sz="2400" i="1" smtClean="0">
                        <a:latin typeface="Cambria Math" pitchFamily="18" charset="0"/>
                        <a:ea typeface="Cambria Math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(Social transfers)it +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itchFamily="18" charset="0"/>
                        <a:ea typeface="Cambria Math" pitchFamily="18" charset="0"/>
                      </a:rPr>
                      <m:t>𝛽</m:t>
                    </m:r>
                    <m:r>
                      <a:rPr lang="en-US" sz="2800" b="0" i="1" baseline="-25000" smtClean="0">
                        <a:latin typeface="Cambria Math"/>
                        <a:ea typeface="Cambria Math" pitchFamily="18" charset="0"/>
                      </a:rPr>
                      <m:t>0</m:t>
                    </m:r>
                    <m:r>
                      <a:rPr lang="en-US" sz="2800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/>
                        <a:ea typeface="Cambria Math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/>
                            <a:ea typeface="Cambria Math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/>
                            <a:ea typeface="Cambria Math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  <a:ea typeface="Cambria Math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𝛽</m:t>
                        </m:r>
                        <m:r>
                          <a:rPr lang="en-US" sz="2800" b="0" i="1" baseline="-25000" smtClean="0"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sz="2800" dirty="0" smtClean="0">
                    <a:latin typeface="Cambria Math" pitchFamily="18" charset="0"/>
                    <a:ea typeface="Cambria Math" pitchFamily="18" charset="0"/>
                  </a:rPr>
                  <a:t> (HH </a:t>
                </a:r>
                <a:r>
                  <a:rPr lang="en-US" sz="2800" dirty="0" smtClean="0">
                    <a:latin typeface="Cambria Math" pitchFamily="18" charset="0"/>
                    <a:ea typeface="Cambria Math" pitchFamily="18" charset="0"/>
                  </a:rPr>
                  <a:t>characteristics)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smtClean="0">
                            <a:latin typeface="Cambria Math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  <a:ea typeface="Cambria Math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/>
                            <a:ea typeface="Cambria Math" pitchFamily="18" charset="0"/>
                          </a:rPr>
                          <m:t>𝑥</m:t>
                        </m:r>
                      </m:sup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nary>
                  </m:oMath>
                </a14:m>
                <a:r>
                  <a:rPr lang="en-US" sz="2800" baseline="-25000" dirty="0" smtClean="0">
                    <a:latin typeface="Cambria Math" pitchFamily="18" charset="0"/>
                    <a:ea typeface="Cambria Math" pitchFamily="18" charset="0"/>
                  </a:rPr>
                  <a:t>n </a:t>
                </a:r>
                <a:r>
                  <a:rPr lang="en-US" sz="2800" dirty="0" smtClean="0">
                    <a:latin typeface="Cambria Math" pitchFamily="18" charset="0"/>
                    <a:ea typeface="Cambria Math" pitchFamily="18" charset="0"/>
                  </a:rPr>
                  <a:t>Parental </a:t>
                </a:r>
                <a:r>
                  <a:rPr lang="en-US" sz="2800" dirty="0">
                    <a:latin typeface="Cambria Math" pitchFamily="18" charset="0"/>
                    <a:ea typeface="Cambria Math" pitchFamily="18" charset="0"/>
                  </a:rPr>
                  <a:t>characteristics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/>
                            <a:ea typeface="Cambria Math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  <a:ea typeface="Cambria Math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/>
                            <a:ea typeface="Cambria Math" pitchFamily="18" charset="0"/>
                          </a:rPr>
                          <m:t>𝑧</m:t>
                        </m:r>
                      </m:sup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nary>
                  </m:oMath>
                </a14:m>
                <a:r>
                  <a:rPr lang="en-US" sz="2800" baseline="-25000" dirty="0" smtClean="0">
                    <a:latin typeface="Cambria Math" pitchFamily="18" charset="0"/>
                    <a:ea typeface="Cambria Math" pitchFamily="18" charset="0"/>
                  </a:rPr>
                  <a:t>z </a:t>
                </a:r>
                <a:r>
                  <a:rPr lang="en-US" sz="2800" dirty="0" smtClean="0">
                    <a:latin typeface="Cambria Math" pitchFamily="18" charset="0"/>
                    <a:ea typeface="Cambria Math" pitchFamily="18" charset="0"/>
                  </a:rPr>
                  <a:t>(child </a:t>
                </a:r>
                <a:r>
                  <a:rPr lang="en-US" sz="2800" dirty="0">
                    <a:latin typeface="Cambria Math" pitchFamily="18" charset="0"/>
                    <a:ea typeface="Cambria Math" pitchFamily="18" charset="0"/>
                  </a:rPr>
                  <a:t>–specific </a:t>
                </a:r>
                <a:r>
                  <a:rPr lang="en-US" sz="2800" dirty="0" smtClean="0">
                    <a:latin typeface="Cambria Math" pitchFamily="18" charset="0"/>
                    <a:ea typeface="Cambria Math" pitchFamily="18" charset="0"/>
                  </a:rPr>
                  <a:t>characteristics)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itchFamily="18" charset="0"/>
                        <a:ea typeface="Cambria Math" pitchFamily="18" charset="0"/>
                      </a:rPr>
                      <m:t>𝜀</m:t>
                    </m:r>
                  </m:oMath>
                </a14:m>
                <a:endParaRPr lang="en-US" sz="2400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sz="2400" dirty="0" smtClean="0"/>
              </a:p>
              <a:p>
                <a:r>
                  <a:rPr lang="en-US" sz="2400" dirty="0"/>
                  <a:t>H</a:t>
                </a:r>
                <a:r>
                  <a:rPr lang="en-US" sz="2400" dirty="0" smtClean="0"/>
                  <a:t>ere</a:t>
                </a:r>
                <a:r>
                  <a:rPr lang="en-US" sz="2400" dirty="0" smtClean="0"/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𝑌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𝐶h𝑖𝑙𝑑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𝑑𝑒𝑣𝑒𝑙𝑜𝑝𝑚𝑒𝑛𝑡</m:t>
                      </m:r>
                      <m:r>
                        <a:rPr lang="en-US" sz="2400" b="0" i="1" smtClean="0">
                          <a:latin typeface="Cambria Math"/>
                        </a:rPr>
                        <m:t> , 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social </a:t>
                </a:r>
                <a:r>
                  <a:rPr lang="en-US" sz="2400" dirty="0" smtClean="0"/>
                  <a:t>transfer is dummy variable{0, </a:t>
                </a:r>
                <a:r>
                  <a:rPr lang="en-US" sz="2400" dirty="0" smtClean="0"/>
                  <a:t>1}</a:t>
                </a:r>
                <a:endParaRPr lang="en-US" sz="2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34" y="3041779"/>
                <a:ext cx="11719249" cy="3452326"/>
              </a:xfrm>
              <a:prstGeom prst="rect">
                <a:avLst/>
              </a:prstGeom>
              <a:blipFill rotWithShape="1">
                <a:blip r:embed="rId2"/>
                <a:stretch>
                  <a:fillRect l="-1039" r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81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236099-DB59-4E93-9D42-FF1EC721D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140" y="923279"/>
            <a:ext cx="10353763" cy="593472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5DD60C86-EAB3-35E9-176C-660D7FE46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22313"/>
              </p:ext>
            </p:extLst>
          </p:nvPr>
        </p:nvGraphicFramePr>
        <p:xfrm>
          <a:off x="0" y="18661"/>
          <a:ext cx="12158748" cy="72616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77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247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78229"/>
                <a:gridCol w="29782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780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discrption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discrption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60000"/>
                            <a:lumOff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60000"/>
                            <a:lumOff val="4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36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Child-development</a:t>
                      </a:r>
                      <a:endParaRPr lang="en-US" sz="1600" b="1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baseline="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Outcome variable</a:t>
                      </a:r>
                      <a:endParaRPr lang="en-US" sz="1600" b="0" dirty="0" smtClean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transfer 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Treatment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43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Child’s weight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. The child weight variable is a continuous variable with index ranges from 1.2 to 33.4</a:t>
                      </a:r>
                      <a:endParaRPr lang="en-US" sz="16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computer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Binary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79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Age of the father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Age (1=&lt; 25),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(2=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&lt; 41 &amp;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&lt;25 )and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(above 40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=3)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(Base: Under 25)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Drink treated water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Binary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8331"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Household size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Size (1=&lt;4),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(2=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&lt; 7 &amp;&lt;4)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(3=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&lt; 9 &amp;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&lt;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6 )4=above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(Base: Under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Have mobile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Binary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868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Mother Education</a:t>
                      </a:r>
                      <a:endParaRPr lang="en-US" sz="16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Base: Unschooled</a:t>
                      </a:r>
                      <a:endParaRPr lang="en-US" sz="16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Own house 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Binary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6643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Vaccination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Binary</a:t>
                      </a:r>
                      <a:endParaRPr lang="en-US" sz="1600" dirty="0" smtClean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Children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 variable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6643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Vitamin/Zinc supplements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Binary</a:t>
                      </a:r>
                      <a:endParaRPr lang="en-US" sz="1600" dirty="0" smtClean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Binary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6643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Ever breast feed</a:t>
                      </a:r>
                    </a:p>
                    <a:p>
                      <a:pPr marL="0" marR="0" algn="jus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Binary</a:t>
                      </a:r>
                      <a:endParaRPr lang="en-US" sz="1600" dirty="0"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HH member with ban a/c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 smtClean="0"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Binary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02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39325"/>
              </p:ext>
            </p:extLst>
          </p:nvPr>
        </p:nvGraphicFramePr>
        <p:xfrm>
          <a:off x="0" y="0"/>
          <a:ext cx="12087225" cy="726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" name="Document" r:id="rId3" imgW="6998398" imgH="4225610" progId="Word.Document.12">
                  <p:embed/>
                </p:oleObj>
              </mc:Choice>
              <mc:Fallback>
                <p:oleObj name="Document" r:id="rId3" imgW="6998398" imgH="42256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087225" cy="7265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03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3AD7DE-743F-4EED-A260-83FFE9435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" y="1075133"/>
            <a:ext cx="11868539" cy="56171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B239CE6-6FB3-4240-AD35-FBD47D4B3301}"/>
              </a:ext>
            </a:extLst>
          </p:cNvPr>
          <p:cNvSpPr txBox="1">
            <a:spLocks/>
          </p:cNvSpPr>
          <p:nvPr/>
        </p:nvSpPr>
        <p:spPr>
          <a:xfrm>
            <a:off x="1715818" y="2266121"/>
            <a:ext cx="8567529" cy="13119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GB" sz="2400" b="1" dirty="0"/>
              <a:t>     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Discussions</a:t>
            </a:r>
          </a:p>
        </p:txBody>
      </p:sp>
    </p:spTree>
    <p:extLst>
      <p:ext uri="{BB962C8B-B14F-4D97-AF65-F5344CB8AC3E}">
        <p14:creationId xmlns:p14="http://schemas.microsoft.com/office/powerpoint/2010/main" val="102451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001914"/>
              </p:ext>
            </p:extLst>
          </p:nvPr>
        </p:nvGraphicFramePr>
        <p:xfrm>
          <a:off x="0" y="0"/>
          <a:ext cx="12191999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8" name="Document" r:id="rId4" imgW="5885074" imgH="2822841" progId="Word.Document.12">
                  <p:embed/>
                </p:oleObj>
              </mc:Choice>
              <mc:Fallback>
                <p:oleObj name="Document" r:id="rId4" imgW="5885074" imgH="28228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1999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472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6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527902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130441"/>
              </p:ext>
            </p:extLst>
          </p:nvPr>
        </p:nvGraphicFramePr>
        <p:xfrm>
          <a:off x="1" y="0"/>
          <a:ext cx="12527902" cy="6718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2" name="Document" r:id="rId3" imgW="6132999" imgH="5479845" progId="Word.Document.12">
                  <p:embed/>
                </p:oleObj>
              </mc:Choice>
              <mc:Fallback>
                <p:oleObj name="Document" r:id="rId3" imgW="6132999" imgH="54798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12527902" cy="67180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17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747401"/>
              </p:ext>
            </p:extLst>
          </p:nvPr>
        </p:nvGraphicFramePr>
        <p:xfrm>
          <a:off x="116379" y="116378"/>
          <a:ext cx="11953702" cy="660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" name="Document" r:id="rId3" imgW="6097016" imgH="3968201" progId="Word.Document.12">
                  <p:embed/>
                </p:oleObj>
              </mc:Choice>
              <mc:Fallback>
                <p:oleObj name="Document" r:id="rId3" imgW="6097016" imgH="39682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379" y="116378"/>
                        <a:ext cx="11953702" cy="66003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974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3AD7DE-743F-4EED-A260-83FFE9435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" y="1075133"/>
            <a:ext cx="11868539" cy="56171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CB239CE6-6FB3-4240-AD35-FBD47D4B3301}"/>
              </a:ext>
            </a:extLst>
          </p:cNvPr>
          <p:cNvSpPr txBox="1">
            <a:spLocks/>
          </p:cNvSpPr>
          <p:nvPr/>
        </p:nvSpPr>
        <p:spPr>
          <a:xfrm>
            <a:off x="1499687" y="337568"/>
            <a:ext cx="8567529" cy="13119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GB" sz="2400" b="1" dirty="0"/>
              <a:t>     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6131" y="2078182"/>
            <a:ext cx="11754196" cy="4555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Social transfer affects the development of the male child; however increases the likelihood of risk to development for girls in HH receiving social transfers, but this effect is not statistically significant.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marginal effect revealed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poverty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mother's education, father's age, and larger HH size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positively and significantly influenced child development in the household receiving social transfers. In contrast,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cell phone use and a higher number of children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households negatively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affect child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80422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62A1C8-EDDA-49FA-903C-DC3AE143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7" y="1168842"/>
            <a:ext cx="3522879" cy="782955"/>
          </a:xfr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3158F0-1F08-4B3C-ACA8-4B4A8AE3B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8840" y="0"/>
            <a:ext cx="8531116" cy="67998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GB" sz="1800" dirty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 smtClean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cs typeface="Times New Roman" panose="02020603050405020304" pitchFamily="18" charset="0"/>
              </a:rPr>
              <a:t>What </a:t>
            </a:r>
            <a:r>
              <a:rPr lang="en-US" sz="1800" dirty="0">
                <a:cs typeface="Times New Roman" panose="02020603050405020304" pitchFamily="18" charset="0"/>
              </a:rPr>
              <a:t>are social transfers</a:t>
            </a:r>
            <a:r>
              <a:rPr lang="en-US" sz="1800" dirty="0" smtClean="0"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cs typeface="Times New Roman" pitchFamily="18" charset="0"/>
              </a:rPr>
              <a:t>The early years of childhood are </a:t>
            </a:r>
            <a:r>
              <a:rPr lang="en-US" sz="1800" dirty="0" smtClean="0">
                <a:cs typeface="Times New Roman" pitchFamily="18" charset="0"/>
              </a:rPr>
              <a:t>critical for </a:t>
            </a:r>
            <a:r>
              <a:rPr lang="en-US" sz="1800" dirty="0">
                <a:cs typeface="Times New Roman" pitchFamily="18" charset="0"/>
              </a:rPr>
              <a:t>the development of a young </a:t>
            </a:r>
            <a:r>
              <a:rPr lang="en-US" sz="1800" dirty="0" smtClean="0">
                <a:cs typeface="Times New Roman" pitchFamily="18" charset="0"/>
              </a:rPr>
              <a:t>child</a:t>
            </a:r>
            <a:r>
              <a:rPr lang="en-US" sz="1800" dirty="0">
                <a:cs typeface="Times New Roman" pitchFamily="18" charset="0"/>
              </a:rPr>
              <a:t> </a:t>
            </a:r>
            <a:r>
              <a:rPr lang="en-GB" sz="1800" dirty="0" smtClean="0">
                <a:cs typeface="Times New Roman" pitchFamily="18" charset="0"/>
              </a:rPr>
              <a:t>(UNICEF</a:t>
            </a:r>
            <a:r>
              <a:rPr lang="en-GB" sz="1800" dirty="0">
                <a:cs typeface="Times New Roman" pitchFamily="18" charset="0"/>
              </a:rPr>
              <a:t>, 2012).</a:t>
            </a:r>
            <a:endParaRPr lang="en-US" sz="18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 smtClean="0">
                <a:latin typeface="+mn-lt"/>
                <a:cs typeface="Times New Roman" pitchFamily="18" charset="0"/>
              </a:rPr>
              <a:t>Does income play any role in the development of a child?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 smtClean="0">
                <a:latin typeface="+mn-lt"/>
                <a:cs typeface="Times New Roman" pitchFamily="18" charset="0"/>
              </a:rPr>
              <a:t>ANS: (Cooper and Stewart, 2021) (</a:t>
            </a:r>
            <a:r>
              <a:rPr lang="en-GB" sz="1800" dirty="0" err="1" smtClean="0"/>
              <a:t>Macours</a:t>
            </a:r>
            <a:r>
              <a:rPr lang="en-GB" sz="1800" dirty="0"/>
              <a:t> </a:t>
            </a:r>
            <a:r>
              <a:rPr lang="en-GB" sz="1800" dirty="0" smtClean="0"/>
              <a:t>et al., 2012).</a:t>
            </a:r>
            <a:endParaRPr lang="en-GB" sz="1800" dirty="0" smtClean="0">
              <a:latin typeface="+mn-lt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n-lt"/>
                <a:cs typeface="Times New Roman" pitchFamily="18" charset="0"/>
              </a:rPr>
              <a:t>Intensive preschool intervention improves children's outcomes significantly in multiple domains (Manning </a:t>
            </a:r>
            <a:r>
              <a:rPr lang="en-US" dirty="0" smtClean="0">
                <a:latin typeface="+mn-lt"/>
                <a:cs typeface="Times New Roman" pitchFamily="18" charset="0"/>
              </a:rPr>
              <a:t>and Patterson</a:t>
            </a:r>
            <a:r>
              <a:rPr lang="en-US" dirty="0">
                <a:latin typeface="+mn-lt"/>
                <a:cs typeface="Times New Roman" pitchFamily="18" charset="0"/>
              </a:rPr>
              <a:t>, 2006</a:t>
            </a:r>
            <a:r>
              <a:rPr lang="en-US" dirty="0" smtClean="0">
                <a:latin typeface="+mn-lt"/>
                <a:cs typeface="Times New Roman" pitchFamily="18" charset="0"/>
              </a:rPr>
              <a:t>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+mn-lt"/>
                <a:cs typeface="Times New Roman" pitchFamily="18" charset="0"/>
              </a:rPr>
              <a:t>This study isolate causal impact of social transfers on child development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22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17F6F6-63C6-9EA8-AA64-8148B760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662" y="519024"/>
            <a:ext cx="7941367" cy="860401"/>
          </a:xfr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Implications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A0DA38-1FB3-CE3F-58B7-C72836862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618" y="1898374"/>
            <a:ext cx="9531625" cy="427382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516" y="1712422"/>
            <a:ext cx="10507288" cy="4821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15% of Pak population are under the age of five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years, this could be turned into a great human by targeting under five year child development through social transfers like interventions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causal gender specific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results suggest that Government should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try to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change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patriarchal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gender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norms of people receiving transfers through education seminars.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18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741F9D-5848-C715-A27C-A0AA8926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068" y="629237"/>
            <a:ext cx="7770383" cy="834887"/>
          </a:xfr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500506A-6247-EEB3-9A26-C2848BA8B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230" y="2184315"/>
            <a:ext cx="9478061" cy="4000354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study </a:t>
            </a: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MICS 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Sindh 2018 data, one time period data is used in study without carrying the history of </a:t>
            </a: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respondents over time, 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did not have </a:t>
            </a: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of their medical or genetic history  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might influence child </a:t>
            </a: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chances of wrong mother’s assessment of child development or biased reporting by mother.</a:t>
            </a:r>
            <a:endParaRPr lang="en-US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7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815C33-82E9-6929-E97A-264198EC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086" y="2728735"/>
            <a:ext cx="7822028" cy="1400530"/>
          </a:xfr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0633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815C33-82E9-6929-E97A-264198EC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086" y="2728735"/>
            <a:ext cx="7822028" cy="1400530"/>
          </a:xfr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82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4"/>
            <a:ext cx="12192000" cy="684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6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8" y="581892"/>
            <a:ext cx="10690167" cy="566650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+mn-lt"/>
                <a:cs typeface="Times New Roman" pitchFamily="18" charset="0"/>
              </a:rPr>
              <a:t>Quasi-experimental research, A </a:t>
            </a:r>
            <a:r>
              <a:rPr lang="en-US" dirty="0">
                <a:latin typeface="+mn-lt"/>
                <a:cs typeface="Times New Roman" pitchFamily="18" charset="0"/>
              </a:rPr>
              <a:t>suitable approach to assess causal effects of interventions by dividing the population into treated and control groups</a:t>
            </a:r>
            <a:r>
              <a:rPr lang="en-US" dirty="0" smtClean="0">
                <a:latin typeface="+mn-lt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GB" sz="2000" dirty="0" smtClean="0">
              <a:latin typeface="+mn-lt"/>
              <a:cs typeface="Times New Roman" pitchFamily="18" charset="0"/>
            </a:endParaRPr>
          </a:p>
          <a:p>
            <a:pPr marL="0" indent="0">
              <a:buNone/>
            </a:pPr>
            <a:endParaRPr lang="en-GB" dirty="0">
              <a:latin typeface="+mn-lt"/>
              <a:cs typeface="Times New Roman" pitchFamily="18" charset="0"/>
            </a:endParaRPr>
          </a:p>
          <a:p>
            <a:pPr marL="0" indent="0">
              <a:buNone/>
            </a:pPr>
            <a:endParaRPr lang="en-GB" sz="2000" dirty="0" smtClean="0">
              <a:latin typeface="+mn-lt"/>
              <a:cs typeface="Times New Roman" pitchFamily="18" charset="0"/>
            </a:endParaRPr>
          </a:p>
          <a:p>
            <a:pPr marL="342900" lvl="1" indent="-342900"/>
            <a:r>
              <a:rPr lang="en-GB" sz="2000" dirty="0">
                <a:latin typeface="+mn-lt"/>
                <a:cs typeface="Times New Roman" pitchFamily="18" charset="0"/>
              </a:rPr>
              <a:t>V</a:t>
            </a:r>
            <a:r>
              <a:rPr lang="en-GB" sz="2000" dirty="0" smtClean="0">
                <a:latin typeface="+mn-lt"/>
                <a:cs typeface="Times New Roman" pitchFamily="18" charset="0"/>
              </a:rPr>
              <a:t>ast amount of empirical research focuses on neonate child mortality because Pakistan has one of highest neonate mortality (world bank, 2020)</a:t>
            </a:r>
          </a:p>
          <a:p>
            <a:pPr marL="342900" lvl="1" indent="-342900"/>
            <a:endParaRPr lang="en-GB" sz="2000" dirty="0" smtClean="0">
              <a:latin typeface="+mn-lt"/>
              <a:cs typeface="Times New Roman" pitchFamily="18" charset="0"/>
            </a:endParaRPr>
          </a:p>
          <a:p>
            <a:pPr marL="342900" lvl="1" indent="-342900"/>
            <a:endParaRPr lang="en-GB" sz="2000" dirty="0">
              <a:latin typeface="+mn-lt"/>
              <a:cs typeface="Times New Roman" pitchFamily="18" charset="0"/>
            </a:endParaRPr>
          </a:p>
          <a:p>
            <a:pPr marL="342900" lvl="1" indent="-342900"/>
            <a:endParaRPr lang="en-GB" sz="2000" dirty="0" smtClean="0">
              <a:latin typeface="+mn-lt"/>
              <a:cs typeface="Times New Roman" pitchFamily="18" charset="0"/>
            </a:endParaRPr>
          </a:p>
          <a:p>
            <a:pPr marL="342900" lvl="1" indent="-342900"/>
            <a:r>
              <a:rPr lang="en-GB" sz="2000" dirty="0" smtClean="0">
                <a:latin typeface="+mn-lt"/>
                <a:cs typeface="Times New Roman" pitchFamily="18" charset="0"/>
              </a:rPr>
              <a:t>It is important to know whether the surviving child is developmentally on track or not</a:t>
            </a:r>
            <a:endParaRPr lang="en-US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18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A4BC53-5DFC-4519-8C3C-A869B325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pPr algn="ctr"/>
            <a:r>
              <a:rPr lang="en-GB" sz="3600" b="1" dirty="0">
                <a:solidFill>
                  <a:srgbClr val="F2F2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study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="" xmlns:a16="http://schemas.microsoft.com/office/drawing/2014/main" id="{A45463EC-C7D9-4B59-07D6-5FA29C560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816366"/>
              </p:ext>
            </p:extLst>
          </p:nvPr>
        </p:nvGraphicFramePr>
        <p:xfrm>
          <a:off x="3974573" y="1361659"/>
          <a:ext cx="7952384" cy="4939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2300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19815C33-82E9-6929-E97A-264198EC26D8}"/>
              </a:ext>
            </a:extLst>
          </p:cNvPr>
          <p:cNvSpPr txBox="1">
            <a:spLocks/>
          </p:cNvSpPr>
          <p:nvPr/>
        </p:nvSpPr>
        <p:spPr>
          <a:xfrm>
            <a:off x="1796340" y="1814335"/>
            <a:ext cx="7822028" cy="21258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64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="" xmlns:a16="http://schemas.microsoft.com/office/drawing/2014/main" id="{28F44860-44F3-46D3-A8EE-014BDDEF76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523494"/>
              </p:ext>
            </p:extLst>
          </p:nvPr>
        </p:nvGraphicFramePr>
        <p:xfrm>
          <a:off x="0" y="0"/>
          <a:ext cx="12129796" cy="68579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77632">
                  <a:extLst>
                    <a:ext uri="{9D8B030D-6E8A-4147-A177-3AD203B41FA5}">
                      <a16:colId xmlns="" xmlns:a16="http://schemas.microsoft.com/office/drawing/2014/main" val="2806603827"/>
                    </a:ext>
                  </a:extLst>
                </a:gridCol>
                <a:gridCol w="1713054">
                  <a:extLst>
                    <a:ext uri="{9D8B030D-6E8A-4147-A177-3AD203B41FA5}">
                      <a16:colId xmlns="" xmlns:a16="http://schemas.microsoft.com/office/drawing/2014/main" val="1328806921"/>
                    </a:ext>
                  </a:extLst>
                </a:gridCol>
                <a:gridCol w="1713054"/>
                <a:gridCol w="5226056">
                  <a:extLst>
                    <a:ext uri="{9D8B030D-6E8A-4147-A177-3AD203B41FA5}">
                      <a16:colId xmlns="" xmlns:a16="http://schemas.microsoft.com/office/drawing/2014/main" val="274505125"/>
                    </a:ext>
                  </a:extLst>
                </a:gridCol>
              </a:tblGrid>
              <a:tr h="63389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                Title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rgbClr val="BA126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         Authors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rgbClr val="BA12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 smtClean="0">
                          <a:solidFill>
                            <a:schemeClr val="bg1"/>
                          </a:solidFill>
                        </a:rPr>
                        <a:t>Journel</a:t>
                      </a:r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rgbClr val="BA12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             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Findings</a:t>
                      </a: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rgbClr val="BA126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437415"/>
                  </a:ext>
                </a:extLst>
              </a:tr>
              <a:tr h="200732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Boys' cognitive skill formation and physical growth: Long-term experimental evidence on critical ages for early childhood interventions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Barham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et al., (2013)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American Economic Review</a:t>
                      </a:r>
                      <a:endPara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interventions during the first 1,000 days can positively affect children's cognitive development. At age 10, boys exposed to intervention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have less impact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than those exposed in their second year of life.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1885880"/>
                  </a:ext>
                </a:extLst>
              </a:tr>
              <a:tr h="22891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Causes and consequences of early-life health</a:t>
                      </a:r>
                      <a:endParaRPr lang="en-GB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Case and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Paxon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(2010)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American Economic Review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examined the factors that effect child development and have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long-term effects poverty, poor diet,, lack of access to health care, and negative experiences such as abuse or neglect, using data from the 1979 National Longitudinal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9660549"/>
                  </a:ext>
                </a:extLst>
              </a:tr>
              <a:tr h="192767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Association between stunting and early childhood development among children aged 36–59 months in South Asia</a:t>
                      </a:r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Kang et al., (2018)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Maternal and</a:t>
                      </a:r>
                      <a:r>
                        <a:rPr lang="en-GB" sz="18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child nutrition</a:t>
                      </a:r>
                      <a:endParaRPr lang="en-GB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HAZ, and WAZ are linked to the developmental domain of learning/cognition in Bangladesh, Punjab (Pakistan), and Sindh provinces. The stunted child have more  possibility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remain developmentally off-track</a:t>
                      </a:r>
                      <a:endPara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 prst="artDeco"/>
                      <a:lightRig rig="flood" dir="t"/>
                    </a:cell3D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25297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78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26E32CE1-D113-412E-9933-113646E21F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117B7C8B-175B-4009-808B-9F66FD108A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="" xmlns:a16="http://schemas.microsoft.com/office/drawing/2014/main" id="{FE5ECD52-6A23-4FF4-8C32-7B5DE9973A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5C3F2B96-5F34-41C9-8E37-A9CD279A42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9A4E02BF-4F0E-44E2-A489-075900B786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45624C63-3CCA-4EA6-B822-6E710A8206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4" descr="Programming data on computer monitor">
            <a:extLst>
              <a:ext uri="{FF2B5EF4-FFF2-40B4-BE49-F238E27FC236}">
                <a16:creationId xmlns="" xmlns:a16="http://schemas.microsoft.com/office/drawing/2014/main" id="{6D67BE20-F44D-0D98-74BB-FD7A4048AD0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551" t="23391" r="8540"/>
          <a:stretch/>
        </p:blipFill>
        <p:spPr>
          <a:xfrm>
            <a:off x="89472" y="467149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583C3F-42FB-9978-4676-3F50762C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1"/>
            <a:ext cx="8825658" cy="1578640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BDB07684-E9CA-35BF-DF66-7C9F0AFFF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3559841"/>
            <a:ext cx="8825658" cy="20789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cap="none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	IS TAKEN FROM  </a:t>
            </a:r>
            <a:r>
              <a:rPr lang="en-US" sz="2400" b="1" cap="none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Indicator 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Survey </a:t>
            </a:r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Sindh-2018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cross-sectional Data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C4731D99-FE94-40AD-B267-E598F79885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064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888" y="548641"/>
            <a:ext cx="10208028" cy="5616632"/>
          </a:xfrm>
        </p:spPr>
        <p:txBody>
          <a:bodyPr>
            <a:normAutofit/>
          </a:bodyPr>
          <a:lstStyle/>
          <a:p>
            <a:r>
              <a:rPr lang="en-US" dirty="0"/>
              <a:t>This study used propensity scores for analyzing the effect of social transfers </a:t>
            </a:r>
            <a:r>
              <a:rPr lang="en-US" dirty="0" smtClean="0"/>
              <a:t>intervention. </a:t>
            </a:r>
            <a:r>
              <a:rPr lang="en-US" b="1" dirty="0" smtClean="0"/>
              <a:t>Propensity </a:t>
            </a:r>
            <a:r>
              <a:rPr lang="en-US" b="1" dirty="0"/>
              <a:t>scores </a:t>
            </a:r>
            <a:r>
              <a:rPr lang="en-US" b="1" dirty="0" smtClean="0"/>
              <a:t>estimate the </a:t>
            </a:r>
            <a:r>
              <a:rPr lang="en-US" b="1" dirty="0"/>
              <a:t>probability of being exposed to </a:t>
            </a:r>
            <a:r>
              <a:rPr lang="en-US" b="1" dirty="0" smtClean="0"/>
              <a:t>intervention</a:t>
            </a:r>
            <a:r>
              <a:rPr lang="en-US" dirty="0" smtClean="0"/>
              <a:t> </a:t>
            </a:r>
            <a:r>
              <a:rPr lang="en-US" dirty="0"/>
              <a:t>given the household, child and parental characteristics of </a:t>
            </a:r>
            <a:r>
              <a:rPr lang="en-US" dirty="0" smtClean="0"/>
              <a:t>child. Subjects </a:t>
            </a:r>
            <a:r>
              <a:rPr lang="en-US" dirty="0"/>
              <a:t>with similar propensity scores have similar baseline </a:t>
            </a:r>
            <a:r>
              <a:rPr lang="en-US" dirty="0" smtClean="0"/>
              <a:t>covariates</a:t>
            </a:r>
          </a:p>
          <a:p>
            <a:endParaRPr lang="en-US" dirty="0"/>
          </a:p>
          <a:p>
            <a:r>
              <a:rPr lang="en-US" dirty="0" smtClean="0"/>
              <a:t>Covariates are the variables which </a:t>
            </a:r>
            <a:r>
              <a:rPr lang="en-US" dirty="0"/>
              <a:t>influence child </a:t>
            </a:r>
            <a:r>
              <a:rPr lang="en-US" dirty="0" smtClean="0"/>
              <a:t>development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Social transfer is intervention which </a:t>
            </a:r>
            <a:r>
              <a:rPr lang="en-US" dirty="0"/>
              <a:t>includes </a:t>
            </a:r>
            <a:r>
              <a:rPr lang="en-US" dirty="0" smtClean="0"/>
              <a:t>Zakat-Bait-</a:t>
            </a:r>
            <a:r>
              <a:rPr lang="en-US" dirty="0" err="1" smtClean="0"/>
              <a:t>ul</a:t>
            </a:r>
            <a:r>
              <a:rPr lang="en-US" dirty="0" smtClean="0"/>
              <a:t>-</a:t>
            </a:r>
            <a:r>
              <a:rPr lang="en-US" dirty="0" err="1" smtClean="0"/>
              <a:t>maal</a:t>
            </a:r>
            <a:r>
              <a:rPr lang="en-US" dirty="0"/>
              <a:t>, BISP, </a:t>
            </a:r>
            <a:r>
              <a:rPr lang="en-US" dirty="0" err="1"/>
              <a:t>khidmat</a:t>
            </a:r>
            <a:r>
              <a:rPr lang="en-US" dirty="0"/>
              <a:t> card, any retirement pension </a:t>
            </a:r>
            <a:r>
              <a:rPr lang="en-US" dirty="0" err="1"/>
              <a:t>benfits</a:t>
            </a:r>
            <a:r>
              <a:rPr lang="en-US" dirty="0"/>
              <a:t>, </a:t>
            </a:r>
            <a:r>
              <a:rPr lang="en-US" dirty="0" err="1"/>
              <a:t>watan</a:t>
            </a:r>
            <a:r>
              <a:rPr lang="en-US" dirty="0"/>
              <a:t> / </a:t>
            </a:r>
            <a:r>
              <a:rPr lang="en-US" dirty="0" err="1"/>
              <a:t>sehat</a:t>
            </a:r>
            <a:r>
              <a:rPr lang="en-US" dirty="0"/>
              <a:t> card, or any other external assistance </a:t>
            </a:r>
            <a:r>
              <a:rPr lang="en-US" dirty="0" smtClean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39918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629" y="149629"/>
            <a:ext cx="11804073" cy="656705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propensity scores of children are obtained through </a:t>
            </a:r>
            <a:r>
              <a:rPr lang="en-US" dirty="0" smtClean="0"/>
              <a:t>regression </a:t>
            </a:r>
            <a:r>
              <a:rPr lang="en-US" dirty="0"/>
              <a:t>that estimates the probability of being exposed to social transfers intervention given their parental and household characteristics.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/>
              <a:t>Propensity score is generated for each observation based on coefficients of covariates to establish a counterfactual group for treated, i.e., </a:t>
            </a:r>
            <a:r>
              <a:rPr lang="en-US" dirty="0" smtClean="0"/>
              <a:t>control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causal </a:t>
            </a:r>
            <a:r>
              <a:rPr lang="en-US" dirty="0"/>
              <a:t>impact of treatment for a </a:t>
            </a:r>
            <a:r>
              <a:rPr lang="en-US" dirty="0" smtClean="0"/>
              <a:t>population </a:t>
            </a:r>
            <a:r>
              <a:rPr lang="en-US" dirty="0"/>
              <a:t>is estimated by </a:t>
            </a:r>
            <a:r>
              <a:rPr lang="en-US" dirty="0" smtClean="0"/>
              <a:t>ATT </a:t>
            </a:r>
            <a:r>
              <a:rPr lang="en-US" dirty="0"/>
              <a:t>(</a:t>
            </a:r>
            <a:r>
              <a:rPr lang="en-US" dirty="0" smtClean="0"/>
              <a:t>Average </a:t>
            </a:r>
            <a:r>
              <a:rPr lang="en-US" dirty="0"/>
              <a:t>Treatment </a:t>
            </a:r>
            <a:r>
              <a:rPr lang="en-US" dirty="0" smtClean="0"/>
              <a:t>Effect) </a:t>
            </a:r>
            <a:r>
              <a:rPr lang="en-US" dirty="0"/>
              <a:t>for the </a:t>
            </a:r>
            <a:r>
              <a:rPr lang="en-US" dirty="0" smtClean="0"/>
              <a:t>Treated after matching. 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ATT = E {Y(1) – Y(0)| X=1} here second term </a:t>
            </a:r>
            <a:r>
              <a:rPr lang="en-US" dirty="0"/>
              <a:t>is </a:t>
            </a:r>
            <a:r>
              <a:rPr lang="en-US" dirty="0" smtClean="0"/>
              <a:t>counterfactual, which tells us </a:t>
            </a:r>
            <a:r>
              <a:rPr lang="en-US" dirty="0"/>
              <a:t>what </a:t>
            </a:r>
            <a:r>
              <a:rPr lang="en-US" dirty="0" smtClean="0"/>
              <a:t>would expect </a:t>
            </a:r>
            <a:r>
              <a:rPr lang="en-US" dirty="0"/>
              <a:t>to happen </a:t>
            </a:r>
            <a:r>
              <a:rPr lang="en-US" dirty="0" smtClean="0"/>
              <a:t>if </a:t>
            </a:r>
            <a:r>
              <a:rPr lang="en-US" dirty="0" err="1" smtClean="0"/>
              <a:t>ith</a:t>
            </a:r>
            <a:r>
              <a:rPr lang="en-US" dirty="0" smtClean="0"/>
              <a:t> child did not receive social transfers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7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29539</TotalTime>
  <Words>1113</Words>
  <Application>Microsoft Office PowerPoint</Application>
  <PresentationFormat>Custom</PresentationFormat>
  <Paragraphs>137</Paragraphs>
  <Slides>24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Ion</vt:lpstr>
      <vt:lpstr>Document</vt:lpstr>
      <vt:lpstr>Evaluating the role of social transfers on child development: Quasi-experimental evidence from Sindh By: Ali Haider  Supervisor: Dr. Syed Hassan Raza</vt:lpstr>
      <vt:lpstr>Introduction</vt:lpstr>
      <vt:lpstr>PowerPoint Presentation</vt:lpstr>
      <vt:lpstr>Objectives of the study</vt:lpstr>
      <vt:lpstr>PowerPoint Presentation</vt:lpstr>
      <vt:lpstr>PowerPoint Presentation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Policy Implications</vt:lpstr>
      <vt:lpstr>LIMITATIONS</vt:lpstr>
      <vt:lpstr>Thank You</vt:lpstr>
      <vt:lpstr>Questions??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Climate Change on Major Food Crops Productivity In Khyber Pakhtunkhwa: A Regional Analysis</dc:title>
  <dc:creator>hashim malik</dc:creator>
  <cp:lastModifiedBy>ALI</cp:lastModifiedBy>
  <cp:revision>658</cp:revision>
  <dcterms:created xsi:type="dcterms:W3CDTF">2021-02-02T16:56:35Z</dcterms:created>
  <dcterms:modified xsi:type="dcterms:W3CDTF">2023-06-08T06:54:43Z</dcterms:modified>
</cp:coreProperties>
</file>