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710"/>
  </p:normalViewPr>
  <p:slideViewPr>
    <p:cSldViewPr snapToGrid="0" snapToObjects="1">
      <p:cViewPr varScale="1">
        <p:scale>
          <a:sx n="113" d="100"/>
          <a:sy n="113" d="100"/>
        </p:scale>
        <p:origin x="17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F147A-6840-7041-AF3D-BF29863CC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9C2A1-E4A2-F046-8A1F-ACF5AFFC4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A310C-2183-2246-97EF-07B2290E4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3244-A5B0-F145-86FE-F04E89A7FDBD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CECBD-F651-F140-8F60-9C919829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590E9-6E1C-FA4A-9254-EB4BE3A2A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55AF-CA1E-3846-9D43-1A1308ED4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1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BC57B-CA3B-664C-8E44-55BCDF23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3A07F-7742-7A43-BE43-B3A57DD91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C42BE-E393-0E47-BEB5-635B42BA3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3244-A5B0-F145-86FE-F04E89A7FDBD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B29B-FA31-314D-AE2E-A1E95EC7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B60EB-078E-8149-BB92-1A61A347E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55AF-CA1E-3846-9D43-1A1308ED4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9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8AB706-0883-0F4B-A17E-10E2E37A17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F10EF-B0D8-BD40-9D9D-78786CE9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FD1ED-5882-5944-B988-3738F2D66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3244-A5B0-F145-86FE-F04E89A7FDBD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75E7B-2B42-9948-900C-6DC0534A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37224-E518-424A-AC3A-72C250B3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55AF-CA1E-3846-9D43-1A1308ED4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0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3B31-51A0-6942-94B5-02764E4E9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86514-4664-6D47-9BF1-B88853D78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3DB41-8AF6-824B-AA25-2069F3A70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3244-A5B0-F145-86FE-F04E89A7FDBD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299B2-5A25-A64E-97C4-2BEE13F63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C7B70-D899-5941-84DD-C3A9FAB6A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55AF-CA1E-3846-9D43-1A1308ED4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58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2381B-3DD0-4841-A72E-4B7041F98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E86DC-1A3F-0142-84A0-4582E255F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CCEA8-265E-F14B-84D5-22AA768D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3244-A5B0-F145-86FE-F04E89A7FDBD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7666A-E5B2-ED4C-A247-6DEC8889F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210F4-19FC-0E42-9884-AC6E6E0F8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55AF-CA1E-3846-9D43-1A1308ED4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70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3EA7E-DBE3-C444-8263-C129A46E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37982-2750-A549-BDB6-FF2B6238E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4D765-5682-DD4B-93BB-51B4B088D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E84E5-FF93-5048-9D0B-6ABA40F6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3244-A5B0-F145-86FE-F04E89A7FDBD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6F542-303F-B540-834D-4A293C0C4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C5E11-3ADE-A545-B099-F02F8F6AB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55AF-CA1E-3846-9D43-1A1308ED4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3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04E9-547F-EA42-AB27-D43272E67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899F3-0B1A-4140-A15C-4FE3EAEFA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D029A-3F73-934E-86EB-A0490DCD4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8745F-9B7B-A742-BE15-83A16427C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099F77-4C61-FB4D-8B13-038058AEF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B7E40B-E671-C74C-8DDC-AD6F4812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3244-A5B0-F145-86FE-F04E89A7FDBD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138D05-BA3A-014F-A4FC-794E6521E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634303-2DA8-7C46-A466-E3E800FEF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55AF-CA1E-3846-9D43-1A1308ED4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1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04C5D-15D9-634F-8459-17D6A545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EB899-1AEC-784C-A3B9-55D516148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3244-A5B0-F145-86FE-F04E89A7FDBD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9E54F-8A0A-AA45-A3D7-779B69B1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9504D-C1FA-A341-B309-FAA831AC7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55AF-CA1E-3846-9D43-1A1308ED4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2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A818-6780-3C47-ABBA-F9885028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3244-A5B0-F145-86FE-F04E89A7FDBD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0A0575-7755-CC4F-BAAC-C58E820F2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563BF-4618-CF45-A281-62208EB0A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55AF-CA1E-3846-9D43-1A1308ED4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06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DF37C-0C2E-9248-837D-0EB6D6B37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4A99F-08E7-304B-9BA3-4F309E262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C1DA0-E66E-6445-AED7-064515788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1E825-EBFF-1A48-BF1E-B03B6BDAA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3244-A5B0-F145-86FE-F04E89A7FDBD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A6A72-9A4F-694A-ABF0-56B92FEB4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45386-7333-4148-9862-F25102C9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55AF-CA1E-3846-9D43-1A1308ED4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3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9B05F-19E9-6F48-AE75-BF61AD77B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D14BBB-7CCB-EE4B-ABA8-1A56A3CD47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1E39B-0548-F74F-8C1C-317DE8978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722EE-246C-4E4F-A2DD-DCBA3FF9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3244-A5B0-F145-86FE-F04E89A7FDBD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679A4-5EAD-8242-9061-99A25DB3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DA764-8183-8D4C-8E46-EF3090936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55AF-CA1E-3846-9D43-1A1308ED4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CB79D9-0B9A-B64F-8D97-BFB786644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8359D-1213-2D48-96A1-A0C73D0B8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C3ACA-1614-234A-A224-74622BD19B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43244-A5B0-F145-86FE-F04E89A7FDBD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B2F34-53B0-BE4A-B5B4-C56425B20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500DC-50DC-4349-8B01-B16A58F60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555AF-CA1E-3846-9D43-1A1308ED4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3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jpe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jpe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jpeg"/><Relationship Id="rId27" Type="http://schemas.openxmlformats.org/officeDocument/2006/relationships/image" Target="../media/image26.jpe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F78DDD14-154E-574F-A07F-1125DA93F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778" y="2532991"/>
            <a:ext cx="2521132" cy="1409733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C1BA77DB-B0B0-3242-9FC2-FE645CF1F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292" y="1606147"/>
            <a:ext cx="1591918" cy="825144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CAE7D823-3C76-3A4C-9B74-BFF341CA4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319" y="3016250"/>
            <a:ext cx="2425700" cy="825500"/>
          </a:xfrm>
          <a:prstGeom prst="rect">
            <a:avLst/>
          </a:prstGeom>
        </p:spPr>
      </p:pic>
      <p:pic>
        <p:nvPicPr>
          <p:cNvPr id="15" name="Picture 14" descr="Company name&#10;&#10;Description automatically generated with medium confidence">
            <a:extLst>
              <a:ext uri="{FF2B5EF4-FFF2-40B4-BE49-F238E27FC236}">
                <a16:creationId xmlns:a16="http://schemas.microsoft.com/office/drawing/2014/main" id="{77BE69DF-2383-F740-96AD-095A5A2741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469" y="1531862"/>
            <a:ext cx="1508760" cy="575163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0A74CA2A-04C0-8E4E-9901-3227E5B60C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0899" y="270093"/>
            <a:ext cx="1073000" cy="922248"/>
          </a:xfrm>
          <a:prstGeom prst="rect">
            <a:avLst/>
          </a:prstGeom>
        </p:spPr>
      </p:pic>
      <p:pic>
        <p:nvPicPr>
          <p:cNvPr id="19" name="Picture 1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D44C979-3FE7-1642-9469-BFC8478BB6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2295" y="1646772"/>
            <a:ext cx="2141945" cy="460253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extLst>
              <a:ext uri="{FF2B5EF4-FFF2-40B4-BE49-F238E27FC236}">
                <a16:creationId xmlns:a16="http://schemas.microsoft.com/office/drawing/2014/main" id="{A2A0AB49-FA5A-634D-8437-8AC133ADAC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917" y="361420"/>
            <a:ext cx="1193437" cy="739595"/>
          </a:xfrm>
          <a:prstGeom prst="rect">
            <a:avLst/>
          </a:prstGeom>
        </p:spPr>
      </p:pic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C4584E5F-9334-2C48-A7BC-20144F7E1C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2924" y="1443556"/>
            <a:ext cx="1707792" cy="575163"/>
          </a:xfrm>
          <a:prstGeom prst="rect">
            <a:avLst/>
          </a:prstGeom>
        </p:spPr>
      </p:pic>
      <p:pic>
        <p:nvPicPr>
          <p:cNvPr id="25" name="Picture 2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8515B99-8C93-5E4E-9740-56E4B9AB38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8438" y="2418024"/>
            <a:ext cx="1306649" cy="598225"/>
          </a:xfrm>
          <a:prstGeom prst="rect">
            <a:avLst/>
          </a:prstGeom>
        </p:spPr>
      </p:pic>
      <p:pic>
        <p:nvPicPr>
          <p:cNvPr id="29" name="Picture 28" descr="A cartoon of a unicorn&#10;&#10;Description automatically generated with low confidence">
            <a:extLst>
              <a:ext uri="{FF2B5EF4-FFF2-40B4-BE49-F238E27FC236}">
                <a16:creationId xmlns:a16="http://schemas.microsoft.com/office/drawing/2014/main" id="{60F80181-D5E3-3A4F-94EC-97CC75AE24C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77324" y="2282851"/>
            <a:ext cx="1229229" cy="598225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extLst>
              <a:ext uri="{FF2B5EF4-FFF2-40B4-BE49-F238E27FC236}">
                <a16:creationId xmlns:a16="http://schemas.microsoft.com/office/drawing/2014/main" id="{4F8C1AE0-0F41-ED4E-BEA1-4EFF62FC2D2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22295" y="2488675"/>
            <a:ext cx="1591918" cy="506519"/>
          </a:xfrm>
          <a:prstGeom prst="rect">
            <a:avLst/>
          </a:prstGeom>
        </p:spPr>
      </p:pic>
      <p:pic>
        <p:nvPicPr>
          <p:cNvPr id="33" name="Picture 3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0146FCB-F3AF-554E-BDE6-CFDA86239E0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22295" y="3376844"/>
            <a:ext cx="1384299" cy="347627"/>
          </a:xfrm>
          <a:prstGeom prst="rect">
            <a:avLst/>
          </a:prstGeom>
        </p:spPr>
      </p:pic>
      <p:pic>
        <p:nvPicPr>
          <p:cNvPr id="35" name="Picture 34" descr="Logo, company name&#10;&#10;Description automatically generated">
            <a:extLst>
              <a:ext uri="{FF2B5EF4-FFF2-40B4-BE49-F238E27FC236}">
                <a16:creationId xmlns:a16="http://schemas.microsoft.com/office/drawing/2014/main" id="{B99E90D8-7413-644E-BECC-DDF27CAFB5D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5243" y="3271898"/>
            <a:ext cx="789517" cy="918573"/>
          </a:xfrm>
          <a:prstGeom prst="rect">
            <a:avLst/>
          </a:prstGeom>
        </p:spPr>
      </p:pic>
      <p:pic>
        <p:nvPicPr>
          <p:cNvPr id="37" name="Picture 36" descr="A picture containing icon&#10;&#10;Description automatically generated">
            <a:extLst>
              <a:ext uri="{FF2B5EF4-FFF2-40B4-BE49-F238E27FC236}">
                <a16:creationId xmlns:a16="http://schemas.microsoft.com/office/drawing/2014/main" id="{D4CD368C-7D06-0B45-9485-8BED55B31BE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663803" y="3954233"/>
            <a:ext cx="1432197" cy="472477"/>
          </a:xfrm>
          <a:prstGeom prst="rect">
            <a:avLst/>
          </a:prstGeom>
        </p:spPr>
      </p:pic>
      <p:pic>
        <p:nvPicPr>
          <p:cNvPr id="41" name="Picture 40" descr="Graphical user interface&#10;&#10;Description automatically generated">
            <a:extLst>
              <a:ext uri="{FF2B5EF4-FFF2-40B4-BE49-F238E27FC236}">
                <a16:creationId xmlns:a16="http://schemas.microsoft.com/office/drawing/2014/main" id="{612D8AB9-8EB4-7E4B-BCAC-1CC13A5440F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47043" y="5573146"/>
            <a:ext cx="2207832" cy="1040528"/>
          </a:xfrm>
          <a:prstGeom prst="rect">
            <a:avLst/>
          </a:prstGeom>
        </p:spPr>
      </p:pic>
      <p:pic>
        <p:nvPicPr>
          <p:cNvPr id="43" name="Picture 4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5079885-1196-044A-88D0-B053F43F2E9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09111" y="3972898"/>
            <a:ext cx="1560633" cy="349002"/>
          </a:xfrm>
          <a:prstGeom prst="rect">
            <a:avLst/>
          </a:prstGeom>
        </p:spPr>
      </p:pic>
      <p:pic>
        <p:nvPicPr>
          <p:cNvPr id="45" name="Picture 44" descr="Logo&#10;&#10;Description automatically generated">
            <a:extLst>
              <a:ext uri="{FF2B5EF4-FFF2-40B4-BE49-F238E27FC236}">
                <a16:creationId xmlns:a16="http://schemas.microsoft.com/office/drawing/2014/main" id="{32489063-EBA7-D54C-A874-3074A2FB264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92708" y="4406209"/>
            <a:ext cx="1377036" cy="853375"/>
          </a:xfrm>
          <a:prstGeom prst="rect">
            <a:avLst/>
          </a:prstGeom>
        </p:spPr>
      </p:pic>
      <p:pic>
        <p:nvPicPr>
          <p:cNvPr id="47" name="Picture 46" descr="Shape, icon, arrow&#10;&#10;Description automatically generated">
            <a:extLst>
              <a:ext uri="{FF2B5EF4-FFF2-40B4-BE49-F238E27FC236}">
                <a16:creationId xmlns:a16="http://schemas.microsoft.com/office/drawing/2014/main" id="{FAF52D5A-A901-894D-BC8E-868C70E0E07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301317" y="3724471"/>
            <a:ext cx="1197790" cy="825144"/>
          </a:xfrm>
          <a:prstGeom prst="rect">
            <a:avLst/>
          </a:prstGeom>
        </p:spPr>
      </p:pic>
      <p:pic>
        <p:nvPicPr>
          <p:cNvPr id="49" name="Picture 4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8185EAB-300B-344C-9975-C01ACD413F4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274106" y="4832897"/>
            <a:ext cx="1294504" cy="301307"/>
          </a:xfrm>
          <a:prstGeom prst="rect">
            <a:avLst/>
          </a:prstGeom>
        </p:spPr>
      </p:pic>
      <p:pic>
        <p:nvPicPr>
          <p:cNvPr id="51" name="Picture 50" descr="Logo, company name&#10;&#10;Description automatically generated">
            <a:extLst>
              <a:ext uri="{FF2B5EF4-FFF2-40B4-BE49-F238E27FC236}">
                <a16:creationId xmlns:a16="http://schemas.microsoft.com/office/drawing/2014/main" id="{7FAB9E8E-505D-5943-B13B-D1EDEDA278F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725886" y="4701728"/>
            <a:ext cx="1491350" cy="598225"/>
          </a:xfrm>
          <a:prstGeom prst="rect">
            <a:avLst/>
          </a:prstGeom>
        </p:spPr>
      </p:pic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85E64D67-644A-8F41-B4EB-4F3622978E2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550721" y="3724471"/>
            <a:ext cx="510003" cy="510003"/>
          </a:xfrm>
          <a:prstGeom prst="rect">
            <a:avLst/>
          </a:prstGeom>
        </p:spPr>
      </p:pic>
      <p:pic>
        <p:nvPicPr>
          <p:cNvPr id="55" name="Picture 54" descr="A picture containing text, sign, clipart&#10;&#10;Description automatically generated">
            <a:extLst>
              <a:ext uri="{FF2B5EF4-FFF2-40B4-BE49-F238E27FC236}">
                <a16:creationId xmlns:a16="http://schemas.microsoft.com/office/drawing/2014/main" id="{F38E8210-74EB-5F4A-8C10-77FF572D1E5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177421" y="270093"/>
            <a:ext cx="598225" cy="598225"/>
          </a:xfrm>
          <a:prstGeom prst="rect">
            <a:avLst/>
          </a:prstGeom>
        </p:spPr>
      </p:pic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5A704915-409A-6846-9DF7-20667E05807F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024141" y="1110987"/>
            <a:ext cx="904784" cy="332569"/>
          </a:xfrm>
          <a:prstGeom prst="rect">
            <a:avLst/>
          </a:prstGeom>
        </p:spPr>
      </p:pic>
      <p:pic>
        <p:nvPicPr>
          <p:cNvPr id="59" name="Picture 58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B530D9EE-D479-404D-96B7-227E0A3FE141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140610" y="1606147"/>
            <a:ext cx="637241" cy="684444"/>
          </a:xfrm>
          <a:prstGeom prst="rect">
            <a:avLst/>
          </a:prstGeom>
        </p:spPr>
      </p:pic>
      <p:pic>
        <p:nvPicPr>
          <p:cNvPr id="61" name="Picture 60" descr="A picture containing text, businesscard, clipart, sign&#10;&#10;Description automatically generated">
            <a:extLst>
              <a:ext uri="{FF2B5EF4-FFF2-40B4-BE49-F238E27FC236}">
                <a16:creationId xmlns:a16="http://schemas.microsoft.com/office/drawing/2014/main" id="{4F43E0D2-AD03-C14F-A399-7285A714020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184240" y="3924109"/>
            <a:ext cx="444582" cy="444582"/>
          </a:xfrm>
          <a:prstGeom prst="rect">
            <a:avLst/>
          </a:prstGeom>
        </p:spPr>
      </p:pic>
      <p:pic>
        <p:nvPicPr>
          <p:cNvPr id="63" name="Picture 62" descr="A picture containing text, businesscard, clipart&#10;&#10;Description automatically generated">
            <a:extLst>
              <a:ext uri="{FF2B5EF4-FFF2-40B4-BE49-F238E27FC236}">
                <a16:creationId xmlns:a16="http://schemas.microsoft.com/office/drawing/2014/main" id="{D5478AC2-8B5B-0648-B3FB-C2797A0F5B0E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694224" y="3924108"/>
            <a:ext cx="456141" cy="456141"/>
          </a:xfrm>
          <a:prstGeom prst="rect">
            <a:avLst/>
          </a:prstGeom>
        </p:spPr>
      </p:pic>
      <p:pic>
        <p:nvPicPr>
          <p:cNvPr id="65" name="Picture 64" descr="Icon&#10;&#10;Description automatically generated">
            <a:extLst>
              <a:ext uri="{FF2B5EF4-FFF2-40B4-BE49-F238E27FC236}">
                <a16:creationId xmlns:a16="http://schemas.microsoft.com/office/drawing/2014/main" id="{9AE21464-1C09-3F41-8F9F-21F9108201C2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210610" y="149306"/>
            <a:ext cx="853826" cy="424228"/>
          </a:xfrm>
          <a:prstGeom prst="rect">
            <a:avLst/>
          </a:prstGeom>
        </p:spPr>
      </p:pic>
      <p:pic>
        <p:nvPicPr>
          <p:cNvPr id="67" name="Picture 66" descr="Icon&#10;&#10;Description automatically generated">
            <a:extLst>
              <a:ext uri="{FF2B5EF4-FFF2-40B4-BE49-F238E27FC236}">
                <a16:creationId xmlns:a16="http://schemas.microsoft.com/office/drawing/2014/main" id="{9F7C8D11-6B9E-9D46-8829-E5CDDCC0B206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210610" y="684947"/>
            <a:ext cx="816610" cy="366741"/>
          </a:xfrm>
          <a:prstGeom prst="rect">
            <a:avLst/>
          </a:prstGeom>
        </p:spPr>
      </p:pic>
      <p:pic>
        <p:nvPicPr>
          <p:cNvPr id="69" name="Picture 6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4BA72CE-9DF8-7B41-8C11-D386C26C6608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210610" y="1093027"/>
            <a:ext cx="712078" cy="280031"/>
          </a:xfrm>
          <a:prstGeom prst="rect">
            <a:avLst/>
          </a:prstGeom>
        </p:spPr>
      </p:pic>
      <p:pic>
        <p:nvPicPr>
          <p:cNvPr id="71" name="Picture 70" descr="Logo&#10;&#10;Description automatically generated">
            <a:extLst>
              <a:ext uri="{FF2B5EF4-FFF2-40B4-BE49-F238E27FC236}">
                <a16:creationId xmlns:a16="http://schemas.microsoft.com/office/drawing/2014/main" id="{0D20C82E-B4F4-AE44-9D6D-2D31C242D2C1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337018" y="915805"/>
            <a:ext cx="929754" cy="185210"/>
          </a:xfrm>
          <a:prstGeom prst="rect">
            <a:avLst/>
          </a:prstGeom>
        </p:spPr>
      </p:pic>
      <p:pic>
        <p:nvPicPr>
          <p:cNvPr id="73" name="Picture 7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811D3D8-C1DB-AD4C-A3EB-005AD6E00BB4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486516" y="790180"/>
            <a:ext cx="915278" cy="261508"/>
          </a:xfrm>
          <a:prstGeom prst="rect">
            <a:avLst/>
          </a:prstGeom>
        </p:spPr>
      </p:pic>
      <p:pic>
        <p:nvPicPr>
          <p:cNvPr id="75" name="Picture 74" descr="Logo, company name&#10;&#10;Description automatically generated">
            <a:extLst>
              <a:ext uri="{FF2B5EF4-FFF2-40B4-BE49-F238E27FC236}">
                <a16:creationId xmlns:a16="http://schemas.microsoft.com/office/drawing/2014/main" id="{A49DCEE8-764F-0A4D-B79A-C94048E7EB94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200978" y="142698"/>
            <a:ext cx="1178923" cy="660197"/>
          </a:xfrm>
          <a:prstGeom prst="rect">
            <a:avLst/>
          </a:prstGeom>
        </p:spPr>
      </p:pic>
      <p:pic>
        <p:nvPicPr>
          <p:cNvPr id="77" name="Picture 76" descr="Text, icon&#10;&#10;Description automatically generated with medium confidence">
            <a:extLst>
              <a:ext uri="{FF2B5EF4-FFF2-40B4-BE49-F238E27FC236}">
                <a16:creationId xmlns:a16="http://schemas.microsoft.com/office/drawing/2014/main" id="{3E8BA065-EB70-0D48-8ECB-820B077CC630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356465" y="346056"/>
            <a:ext cx="916940" cy="223149"/>
          </a:xfrm>
          <a:prstGeom prst="rect">
            <a:avLst/>
          </a:prstGeom>
        </p:spPr>
      </p:pic>
      <p:pic>
        <p:nvPicPr>
          <p:cNvPr id="81" name="Picture 80" descr="A person in a suit smiling&#10;&#10;Description automatically generated with medium confidence">
            <a:extLst>
              <a:ext uri="{FF2B5EF4-FFF2-40B4-BE49-F238E27FC236}">
                <a16:creationId xmlns:a16="http://schemas.microsoft.com/office/drawing/2014/main" id="{6A04A2EB-C540-7747-83EE-4D0161409BBD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0406240" y="5229940"/>
            <a:ext cx="1805796" cy="1628060"/>
          </a:xfrm>
          <a:prstGeom prst="rect">
            <a:avLst/>
          </a:prstGeom>
        </p:spPr>
      </p:pic>
      <p:pic>
        <p:nvPicPr>
          <p:cNvPr id="83" name="Picture 82" descr="Logo, company name&#10;&#10;Description automatically generated">
            <a:extLst>
              <a:ext uri="{FF2B5EF4-FFF2-40B4-BE49-F238E27FC236}">
                <a16:creationId xmlns:a16="http://schemas.microsoft.com/office/drawing/2014/main" id="{3A09908B-57E6-164D-8818-90D798D75A15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0788304" y="0"/>
            <a:ext cx="1403696" cy="1403696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4CE3F393-B16C-4543-99C3-86D5B4DD2F9E}"/>
              </a:ext>
            </a:extLst>
          </p:cNvPr>
          <p:cNvSpPr txBox="1"/>
          <p:nvPr/>
        </p:nvSpPr>
        <p:spPr>
          <a:xfrm>
            <a:off x="4394877" y="5801023"/>
            <a:ext cx="4755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CADEMY ENGRAVED LET PLAIN:1.0" panose="02000000000000000000" pitchFamily="2" charset="0"/>
                <a:cs typeface="Times New Roman" panose="02020603050405020304" pitchFamily="18" charset="0"/>
              </a:rPr>
              <a:t>Big Data Expert </a:t>
            </a:r>
          </a:p>
        </p:txBody>
      </p:sp>
      <p:sp>
        <p:nvSpPr>
          <p:cNvPr id="85" name="Left Brace 84">
            <a:extLst>
              <a:ext uri="{FF2B5EF4-FFF2-40B4-BE49-F238E27FC236}">
                <a16:creationId xmlns:a16="http://schemas.microsoft.com/office/drawing/2014/main" id="{D6ADC352-6916-4F46-B117-4583E630E502}"/>
              </a:ext>
            </a:extLst>
          </p:cNvPr>
          <p:cNvSpPr/>
          <p:nvPr/>
        </p:nvSpPr>
        <p:spPr>
          <a:xfrm>
            <a:off x="4225642" y="5472100"/>
            <a:ext cx="215617" cy="339231"/>
          </a:xfrm>
          <a:prstGeom prst="leftBrace">
            <a:avLst/>
          </a:prstGeom>
          <a:solidFill>
            <a:schemeClr val="bg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7" name="Left Brace 86">
            <a:extLst>
              <a:ext uri="{FF2B5EF4-FFF2-40B4-BE49-F238E27FC236}">
                <a16:creationId xmlns:a16="http://schemas.microsoft.com/office/drawing/2014/main" id="{79799ABF-4396-DC4C-B084-397BB07FC94A}"/>
              </a:ext>
            </a:extLst>
          </p:cNvPr>
          <p:cNvSpPr/>
          <p:nvPr/>
        </p:nvSpPr>
        <p:spPr>
          <a:xfrm rot="10800000">
            <a:off x="4333450" y="6421738"/>
            <a:ext cx="215617" cy="339231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9" name="Picture 88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D7CBCE8C-D815-9547-B8A8-02B47F697D40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324427" y="4427289"/>
            <a:ext cx="1011411" cy="291753"/>
          </a:xfrm>
          <a:prstGeom prst="rect">
            <a:avLst/>
          </a:prstGeom>
        </p:spPr>
      </p:pic>
      <p:pic>
        <p:nvPicPr>
          <p:cNvPr id="91" name="Picture 9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FA989EC-5851-5847-A2F5-3F0756605C33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284986" y="4912181"/>
            <a:ext cx="1091837" cy="34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69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ACADEMY ENGRAVED LET PLAIN:1.0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SYED, JAVEDHUSSAIN</dc:creator>
  <cp:lastModifiedBy>SYED, JAVEDHUSSAIN</cp:lastModifiedBy>
  <cp:revision>12</cp:revision>
  <dcterms:created xsi:type="dcterms:W3CDTF">2021-12-22T09:01:06Z</dcterms:created>
  <dcterms:modified xsi:type="dcterms:W3CDTF">2021-12-22T10:18:26Z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0f89cb5-682d-4be4-b0e0-739c9b4a93d4_Enabled">
    <vt:lpwstr>true</vt:lpwstr>
  </property>
  <property fmtid="{D5CDD505-2E9C-101B-9397-08002B2CF9AE}" pid="3" name="MSIP_Label_a0f89cb5-682d-4be4-b0e0-739c9b4a93d4_SetDate">
    <vt:lpwstr>2021-12-22T09:01:07Z</vt:lpwstr>
  </property>
  <property fmtid="{D5CDD505-2E9C-101B-9397-08002B2CF9AE}" pid="4" name="MSIP_Label_a0f89cb5-682d-4be4-b0e0-739c9b4a93d4_Method">
    <vt:lpwstr>Standard</vt:lpwstr>
  </property>
  <property fmtid="{D5CDD505-2E9C-101B-9397-08002B2CF9AE}" pid="5" name="MSIP_Label_a0f89cb5-682d-4be4-b0e0-739c9b4a93d4_Name">
    <vt:lpwstr>Not Classified</vt:lpwstr>
  </property>
  <property fmtid="{D5CDD505-2E9C-101B-9397-08002B2CF9AE}" pid="6" name="MSIP_Label_a0f89cb5-682d-4be4-b0e0-739c9b4a93d4_SiteId">
    <vt:lpwstr>38305e12-e15d-4ee8-88b9-c4db1c477d76</vt:lpwstr>
  </property>
  <property fmtid="{D5CDD505-2E9C-101B-9397-08002B2CF9AE}" pid="7" name="MSIP_Label_a0f89cb5-682d-4be4-b0e0-739c9b4a93d4_ActionId">
    <vt:lpwstr>6a2fdc75-0bd6-4eab-ae28-0cb587eb3601</vt:lpwstr>
  </property>
  <property fmtid="{D5CDD505-2E9C-101B-9397-08002B2CF9AE}" pid="8" name="MSIP_Label_a0f89cb5-682d-4be4-b0e0-739c9b4a93d4_ContentBits">
    <vt:lpwstr>0</vt:lpwstr>
  </property>
</Properties>
</file>