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A90"/>
    <a:srgbClr val="56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4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ED87-A05B-4E40-9F7B-8A06BBF68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8FFB6-67B0-489A-9E2F-CC7DFD730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6CCC2-5667-494D-B47E-44EC862F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43A8-1F24-47AF-B4B4-A3E96AA62E06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9537F-435F-4822-BBBD-3D3F3891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76C6-B34D-4071-8009-5902C870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9283-CC59-4139-8593-269504303E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590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E72F-4248-4984-8FD2-1EB2B51C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5DDD8-0E4D-46E3-8480-422A5B7D0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0391C-73F7-4141-8CA0-24A63503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43A8-1F24-47AF-B4B4-A3E96AA62E06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0C245-6B6F-4ABD-AAF0-85F42486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6C800-E804-43D5-9DCE-674EB60D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9283-CC59-4139-8593-269504303E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015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E93CE-937B-4566-827B-3CB07FD4D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33315-B391-4039-AA5E-13206A4BD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EEA10-730B-4F18-99E8-407837E6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43A8-1F24-47AF-B4B4-A3E96AA62E06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F3EC-F984-4CB9-9B8A-5D1A186B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DBF7-2B3B-4CF2-8277-F312EC47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9283-CC59-4139-8593-269504303E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487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5AAA-C96C-41D8-B2F6-3C0C47F0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1BACD-EBCC-446D-A5B2-916E15FA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A1C2A-E91F-4D31-92F1-74D7BFA4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43A8-1F24-47AF-B4B4-A3E96AA62E06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5FAAD-E406-44D2-89BC-0EC60430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9E6B8-52A8-4E02-A781-04BB1BB2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9283-CC59-4139-8593-269504303E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608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3041-AAF6-40C5-BA1B-D0BDBF0D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D6812-551C-4778-BD68-FDB695FF0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24856-9B8C-432F-9302-4A0BD493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43A8-1F24-47AF-B4B4-A3E96AA62E06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65FA1-8F79-4535-8BE0-F4D57C87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1AB32-60F4-4343-B0C8-B2131938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9283-CC59-4139-8593-269504303E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466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4B97-3383-44A0-802A-25A05BE4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E40DE-3655-4ACD-9F8D-2DC2A7B39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301AE-F43E-48EE-A67C-83AB6BF60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DEE8F-C9BF-41E3-A2F4-3DCE310C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43A8-1F24-47AF-B4B4-A3E96AA62E06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CCD42-3791-4A13-ACC6-89763AEE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1BF8E-86A5-40AB-8DF4-BF23E238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9283-CC59-4139-8593-269504303E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727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AE1A-C0E4-4753-B40F-B0D90926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0365F-553B-40D5-9BCD-FBF2A10A4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E1668-6C8E-422D-BD68-4F6C904C3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FBBF1-8003-4307-ACAF-37BA58DAD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8C5B8-5FF5-4478-8D3B-6ED2DBE1D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4A3D0-F2AF-4033-8E5F-83953364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43A8-1F24-47AF-B4B4-A3E96AA62E06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B7DC5-DCA0-498A-BFFA-73FC3056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734B9-D193-4845-AC1F-C3029BFE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9283-CC59-4139-8593-269504303E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625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1271-831F-460F-A230-54B34DEF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991A8-51EE-4939-8514-7B077667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43A8-1F24-47AF-B4B4-A3E96AA62E06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CE548-0285-4407-9A6A-8404911D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27F3D-DEBF-47F4-A615-55252138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9283-CC59-4139-8593-269504303E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976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E4E6A-E060-4483-A1BF-4FC0AD1E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43A8-1F24-47AF-B4B4-A3E96AA62E06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A67EE-0F25-4FAF-A34C-39897AC3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0CD1B-95C2-43FA-B893-4C6984B3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9283-CC59-4139-8593-269504303E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527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DFC2-AAD6-4C7B-87EC-DF319DEE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0CE7-30B3-4343-A2EF-F6C77546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8720D-1320-4244-8B30-66D1A587B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AA22A-575F-46CD-9624-ABE7A194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43A8-1F24-47AF-B4B4-A3E96AA62E06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22F78-1078-44DF-9A04-26A55EA3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30BFE-12F5-44A8-A35A-49656450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9283-CC59-4139-8593-269504303E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338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2E46-0627-456B-B76C-E422D05B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4A04D-2CC6-4133-A729-EE4A8706D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A3ABA-CE3E-4D45-9706-05610C915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3B252-4A95-4372-AE3A-C319B6F1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43A8-1F24-47AF-B4B4-A3E96AA62E06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1C707-9407-44F1-82CA-92B64810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F741B-87E6-448F-B3FB-8AB74CBF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9283-CC59-4139-8593-269504303E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40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DEDD53-7979-4726-99FB-7260168C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56B13-5071-4066-AC5A-6F4C79E6A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EB51A-9700-4AB5-81C1-27BF483E2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043A8-1F24-47AF-B4B4-A3E96AA62E06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41510-7120-4659-AAC4-C9DBDED28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12368-B445-4A06-AD3F-39DC03AD7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9283-CC59-4139-8593-269504303E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448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A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30276D2-FF81-4196-8579-A1F40856A132}"/>
              </a:ext>
            </a:extLst>
          </p:cNvPr>
          <p:cNvSpPr txBox="1"/>
          <p:nvPr/>
        </p:nvSpPr>
        <p:spPr>
          <a:xfrm>
            <a:off x="3039226" y="1426117"/>
            <a:ext cx="61135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3800" b="1" dirty="0">
                <a:solidFill>
                  <a:srgbClr val="FCEA90"/>
                </a:solidFill>
              </a:rPr>
              <a:t>Kinetic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B8A94-F3F6-446E-B219-BC24E54C44B4}"/>
              </a:ext>
            </a:extLst>
          </p:cNvPr>
          <p:cNvSpPr txBox="1"/>
          <p:nvPr/>
        </p:nvSpPr>
        <p:spPr>
          <a:xfrm>
            <a:off x="3290452" y="3041943"/>
            <a:ext cx="5611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200" dirty="0">
                <a:solidFill>
                  <a:srgbClr val="FCEA90"/>
                </a:solidFill>
              </a:rPr>
              <a:t>Typography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907920-116D-41BF-8BBF-3EB9E1EEDF7D}"/>
              </a:ext>
            </a:extLst>
          </p:cNvPr>
          <p:cNvSpPr/>
          <p:nvPr/>
        </p:nvSpPr>
        <p:spPr>
          <a:xfrm>
            <a:off x="0" y="1200150"/>
            <a:ext cx="2991678" cy="4524375"/>
          </a:xfrm>
          <a:prstGeom prst="roundRect">
            <a:avLst/>
          </a:prstGeom>
          <a:solidFill>
            <a:srgbClr val="56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5875F4-751B-4296-83DF-49CE8209AD94}"/>
              </a:ext>
            </a:extLst>
          </p:cNvPr>
          <p:cNvSpPr/>
          <p:nvPr/>
        </p:nvSpPr>
        <p:spPr>
          <a:xfrm>
            <a:off x="9105899" y="1028700"/>
            <a:ext cx="3086100" cy="4524375"/>
          </a:xfrm>
          <a:prstGeom prst="roundRect">
            <a:avLst/>
          </a:prstGeom>
          <a:solidFill>
            <a:srgbClr val="56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532BB-4012-4C96-945C-EBA4FC4D8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06" t="28333" r="30469" b="31111"/>
          <a:stretch/>
        </p:blipFill>
        <p:spPr>
          <a:xfrm>
            <a:off x="12433552" y="0"/>
            <a:ext cx="1483716" cy="186743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62698A-EE67-4F45-A645-47BC54ECD54E}"/>
              </a:ext>
            </a:extLst>
          </p:cNvPr>
          <p:cNvSpPr/>
          <p:nvPr/>
        </p:nvSpPr>
        <p:spPr>
          <a:xfrm rot="18000000">
            <a:off x="-3738491" y="3807261"/>
            <a:ext cx="8154773" cy="11032476"/>
          </a:xfrm>
          <a:prstGeom prst="roundRect">
            <a:avLst/>
          </a:prstGeom>
          <a:solidFill>
            <a:srgbClr val="56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14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28571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571">
                                          <p:cBhvr additive="base">
                                            <p:cTn id="7" dur="1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571">
                                          <p:cBhvr additive="base">
                                            <p:cTn id="8" dur="1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28571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571">
                                          <p:cBhvr additive="base">
                                            <p:cTn id="11" dur="1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571">
                                          <p:cBhvr additive="base">
                                            <p:cTn id="12" dur="1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7.40741E-7 L 0.5004 -0.81273 " pathEditMode="relative" rAng="0" ptsTypes="AA">
                                          <p:cBhvr>
                                            <p:cTn id="1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013" y="-406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7.40741E-7 L 0.5004 -0.81273 " pathEditMode="relative" rAng="0" ptsTypes="AA">
                                          <p:cBhvr>
                                            <p:cTn id="1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013" y="-406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9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Pach</dc:creator>
  <cp:lastModifiedBy>Andrzej Pach</cp:lastModifiedBy>
  <cp:revision>2</cp:revision>
  <dcterms:created xsi:type="dcterms:W3CDTF">2017-11-22T12:24:44Z</dcterms:created>
  <dcterms:modified xsi:type="dcterms:W3CDTF">2020-01-21T23:52:58Z</dcterms:modified>
</cp:coreProperties>
</file>