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Bebas" panose="020B0604020202020204"/>
      <p:regular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</p:embeddedFont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D7B3-8234-4DF3-BA59-F909EDE8D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72280-C517-475E-A633-AF8EC3A87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F7CBD-9E5B-4C0D-8905-CA39B767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4185-EAA6-488D-99C5-A22099CE0D0C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31CD7-DBB0-4246-8A26-A43766DCA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74480-F75F-41C5-8DFB-862F26BE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D766-B366-4EC0-82C8-3EDAAA92A8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85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7F0BA-5759-49A8-8706-18452FF1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D0A9C-3354-4B99-B9B1-49DCF999D4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C8E5F-083E-402C-A54C-01F027A4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4185-EAA6-488D-99C5-A22099CE0D0C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B7A0A-0793-42B9-B724-C18C7A1C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72499-8C56-4573-8FE1-EC899397C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D766-B366-4EC0-82C8-3EDAAA92A8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830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FCAA49-9C5B-4855-9EAC-E0740799F7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A705E-519C-4204-B40B-0C7AB0675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5E192-77F6-4E56-93EF-8C672F0D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4185-EAA6-488D-99C5-A22099CE0D0C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CA095-349B-431C-9A1A-B88A9EC5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3F2D3-BDD0-4295-BA7E-AD7C06A6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D766-B366-4EC0-82C8-3EDAAA92A8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272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ECCC-C05D-407B-8710-56AC11BB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82B9E-4AF5-496B-8432-D4DD5907C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73BA9-61B8-439D-8690-1FDCB1DD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4185-EAA6-488D-99C5-A22099CE0D0C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D0973-B405-43FB-84BD-84625A86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F2957-350E-4EE4-8E8E-91A3F7BA0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D766-B366-4EC0-82C8-3EDAAA92A8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952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3C220-12C1-4C55-A37E-C10ACE61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750AD-C92F-4286-8113-C93E3B201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632CB-CAF0-4F8D-B90F-7C9D1287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4185-EAA6-488D-99C5-A22099CE0D0C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6C0A9-2239-4397-AAD8-1B3D957F2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D62AF-0663-4CDF-830A-DF542D8E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D766-B366-4EC0-82C8-3EDAAA92A8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468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9CDA-607E-46D5-AA66-4A97F10B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87043-1C8E-4205-9E2F-98D4EABF3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365AC-ADDB-4C61-9C2B-430282872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FE420-74E2-4567-A198-8AAD722A7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4185-EAA6-488D-99C5-A22099CE0D0C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90E98-5786-4571-B0E4-B41CA542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A2126-1DB9-4F73-8E20-D9178730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D766-B366-4EC0-82C8-3EDAAA92A8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638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060E8-71AD-451C-86CE-EC848964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DB2B5-6593-4C92-9050-A5A170027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9F45F-49E6-4BF5-B16D-723F3C216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45FB4-9C81-405C-806C-BB1F4DACF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4FBD03-587A-443A-AF51-5FE4ABBEE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1F6D96-16B1-4EF8-8E88-E385CE16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4185-EAA6-488D-99C5-A22099CE0D0C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7E1A4-C95A-42F8-9813-44BD37CD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6F8C7-3CEA-4F60-9144-C54D737E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D766-B366-4EC0-82C8-3EDAAA92A8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387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F94F-B693-4D3C-B957-6FAA5C067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614019-5B0C-422C-8751-B13EB0D8D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4185-EAA6-488D-99C5-A22099CE0D0C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BFB05-C2C8-44CF-ABFD-46EF6206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C4BE2-8018-4387-87F7-79B7CEC3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D766-B366-4EC0-82C8-3EDAAA92A8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034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29318F-F479-499C-B84C-63C07240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4185-EAA6-488D-99C5-A22099CE0D0C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957CC-A2D9-446D-A9D2-7D53AF7F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97455-2704-4BB4-A4F2-D9646CC9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D766-B366-4EC0-82C8-3EDAAA92A8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300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D2B6-66D8-4BFA-BAF1-F56FEB11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F1805-A434-46E1-92BF-46F710E3E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0A663-6FCA-42E6-83AB-9041DE9F0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EB53A-8C29-420B-AA5E-2C983FDD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4185-EAA6-488D-99C5-A22099CE0D0C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16F94-0B36-41A2-849D-72A0713E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22243-0F52-4E37-A5C1-EE4E2768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D766-B366-4EC0-82C8-3EDAAA92A8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21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52EA-7661-466E-8916-637AB0E8C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709E4-9CA7-4734-983A-32133A942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96508-81D9-42B6-9A63-79BC6F76D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D29EB-BA14-4631-BB5E-0531D08CB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4185-EAA6-488D-99C5-A22099CE0D0C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44192-A518-4BD9-9301-735D5701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1AFC4-5E28-4EC0-A2A8-C14EA9BC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DD766-B366-4EC0-82C8-3EDAAA92A8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7547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B3FC5C-F098-4C8C-9C66-F3F7AD545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B7FC2-B141-44FF-BC77-30D31D2F9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B3E4F-2495-4709-84AA-6B67930C90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A4185-EAA6-488D-99C5-A22099CE0D0C}" type="datetimeFigureOut">
              <a:rPr lang="pl-PL" smtClean="0"/>
              <a:t>22.01.2020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C758E-3BF5-445B-99F8-6E54DDC76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2037-5BB1-457D-A0EB-BE91BD934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DD766-B366-4EC0-82C8-3EDAAA92A86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0580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B556788-1723-436C-919E-5253AAFA084E}"/>
              </a:ext>
            </a:extLst>
          </p:cNvPr>
          <p:cNvSpPr txBox="1"/>
          <p:nvPr/>
        </p:nvSpPr>
        <p:spPr>
          <a:xfrm>
            <a:off x="3432979" y="3187268"/>
            <a:ext cx="1798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latin typeface="Bebas" pitchFamily="2" charset="0"/>
              </a:rPr>
              <a:t>MOTION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C530ED-5136-40DB-900D-9135F972E54A}"/>
              </a:ext>
            </a:extLst>
          </p:cNvPr>
          <p:cNvSpPr txBox="1"/>
          <p:nvPr/>
        </p:nvSpPr>
        <p:spPr>
          <a:xfrm>
            <a:off x="4945052" y="3187268"/>
            <a:ext cx="2231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latin typeface="Bebas" pitchFamily="2" charset="0"/>
              </a:rPr>
              <a:t>Powerpoint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62A68-1B49-45B4-985E-5E90336865D6}"/>
              </a:ext>
            </a:extLst>
          </p:cNvPr>
          <p:cNvSpPr txBox="1"/>
          <p:nvPr/>
        </p:nvSpPr>
        <p:spPr>
          <a:xfrm>
            <a:off x="6789754" y="3187268"/>
            <a:ext cx="2231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latin typeface="Bebas" pitchFamily="2" charset="0"/>
              </a:rPr>
              <a:t>graphics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E73FF3-D0CD-4487-A768-459CA6ADFB99}"/>
              </a:ext>
            </a:extLst>
          </p:cNvPr>
          <p:cNvSpPr/>
          <p:nvPr/>
        </p:nvSpPr>
        <p:spPr>
          <a:xfrm>
            <a:off x="1" y="0"/>
            <a:ext cx="12192000" cy="31883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451E10-FD7E-4D7E-81C4-9B9CB70A6090}"/>
              </a:ext>
            </a:extLst>
          </p:cNvPr>
          <p:cNvSpPr/>
          <p:nvPr/>
        </p:nvSpPr>
        <p:spPr>
          <a:xfrm>
            <a:off x="6073141" y="0"/>
            <a:ext cx="4572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F4F201-4FFE-4EF5-9D5D-EE0681D5B82A}"/>
              </a:ext>
            </a:extLst>
          </p:cNvPr>
          <p:cNvSpPr/>
          <p:nvPr/>
        </p:nvSpPr>
        <p:spPr>
          <a:xfrm>
            <a:off x="6073141" y="6350"/>
            <a:ext cx="45720" cy="6857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C1882D-C249-4B39-92A6-AA07B0CF8DB5}"/>
              </a:ext>
            </a:extLst>
          </p:cNvPr>
          <p:cNvCxnSpPr/>
          <p:nvPr/>
        </p:nvCxnSpPr>
        <p:spPr>
          <a:xfrm>
            <a:off x="2800350" y="2841876"/>
            <a:ext cx="0" cy="1185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58261D-ACAD-469B-9E8E-268D27055C6D}"/>
              </a:ext>
            </a:extLst>
          </p:cNvPr>
          <p:cNvCxnSpPr/>
          <p:nvPr/>
        </p:nvCxnSpPr>
        <p:spPr>
          <a:xfrm>
            <a:off x="9353548" y="2841875"/>
            <a:ext cx="0" cy="1185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09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8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4.07407E-6 L 0 -0.07199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 0.07222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61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" presetClass="entr" presetSubtype="1" decel="6000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6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6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6" presetClass="entr" presetSubtype="4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4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4" grpId="0" animBg="1"/>
      <p:bldP spid="4" grpId="1" animBg="1"/>
      <p:bldP spid="4" grpId="2" animBg="1"/>
      <p:bldP spid="5" grpId="0" animBg="1"/>
      <p:bldP spid="5" grpId="1" animBg="1"/>
      <p:bldP spid="5" grpId="2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1F7680-3CE3-4CB9-A7F2-14282FE45525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447842-9D49-4F85-9B48-1D959F228BE8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70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 -0.062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2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 0.0666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F0256-18BB-4C92-9C4B-DAA490B0FB9F}"/>
              </a:ext>
            </a:extLst>
          </p:cNvPr>
          <p:cNvSpPr txBox="1"/>
          <p:nvPr/>
        </p:nvSpPr>
        <p:spPr>
          <a:xfrm>
            <a:off x="3829764" y="3167390"/>
            <a:ext cx="1486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Bebas" pitchFamily="2" charset="0"/>
              </a:rPr>
              <a:t>MINIMAL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F66643-F3E5-4BFB-95E4-3511692C7E41}"/>
              </a:ext>
            </a:extLst>
          </p:cNvPr>
          <p:cNvSpPr txBox="1"/>
          <p:nvPr/>
        </p:nvSpPr>
        <p:spPr>
          <a:xfrm>
            <a:off x="5602467" y="3167390"/>
            <a:ext cx="987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Bebas" pitchFamily="2" charset="0"/>
              </a:rPr>
              <a:t>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2FFCE-AAF3-42AF-9A1A-66FFFF7F1E86}"/>
              </a:ext>
            </a:extLst>
          </p:cNvPr>
          <p:cNvSpPr txBox="1"/>
          <p:nvPr/>
        </p:nvSpPr>
        <p:spPr>
          <a:xfrm>
            <a:off x="6876901" y="3167390"/>
            <a:ext cx="1313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800" dirty="0">
                <a:latin typeface="Bebas" pitchFamily="2" charset="0"/>
              </a:rPr>
              <a:t>opener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616530-D3D8-4492-A96F-2B5AE78AD399}"/>
              </a:ext>
            </a:extLst>
          </p:cNvPr>
          <p:cNvSpPr/>
          <p:nvPr/>
        </p:nvSpPr>
        <p:spPr>
          <a:xfrm>
            <a:off x="2466975" y="0"/>
            <a:ext cx="7077075" cy="3095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1F7680-3CE3-4CB9-A7F2-14282FE45525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447842-9D49-4F85-9B48-1D959F228BE8}"/>
              </a:ext>
            </a:extLst>
          </p:cNvPr>
          <p:cNvCxnSpPr>
            <a:cxnSpLocks/>
          </p:cNvCxnSpPr>
          <p:nvPr/>
        </p:nvCxnSpPr>
        <p:spPr>
          <a:xfrm>
            <a:off x="6096000" y="0"/>
            <a:ext cx="0" cy="6858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9E4A5C-C65B-4799-9CD0-EB319DA80AE3}"/>
              </a:ext>
            </a:extLst>
          </p:cNvPr>
          <p:cNvCxnSpPr>
            <a:cxnSpLocks/>
          </p:cNvCxnSpPr>
          <p:nvPr/>
        </p:nvCxnSpPr>
        <p:spPr>
          <a:xfrm>
            <a:off x="8991600" y="2940050"/>
            <a:ext cx="0" cy="10294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71050B-D889-4CFE-B6C9-E8C109D0D777}"/>
              </a:ext>
            </a:extLst>
          </p:cNvPr>
          <p:cNvCxnSpPr>
            <a:cxnSpLocks/>
          </p:cNvCxnSpPr>
          <p:nvPr/>
        </p:nvCxnSpPr>
        <p:spPr>
          <a:xfrm>
            <a:off x="3028950" y="2940050"/>
            <a:ext cx="0" cy="10294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418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42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 -0.0625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2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42" presetClass="path" presetSubtype="0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 0 L 0 0.06667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6" presetClass="entr" presetSubtype="4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4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8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</Words>
  <Application>Microsoft Office PowerPoint</Application>
  <PresentationFormat>Widescreen</PresentationFormat>
  <Paragraphs>6</Paragraphs>
  <Slides>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Bebas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Andrzej Pach</dc:creator>
  <cp:lastModifiedBy>Andrzej Pach</cp:lastModifiedBy>
  <cp:revision>8</cp:revision>
  <dcterms:created xsi:type="dcterms:W3CDTF">2017-11-20T09:01:20Z</dcterms:created>
  <dcterms:modified xsi:type="dcterms:W3CDTF">2020-01-21T23:53:03Z</dcterms:modified>
</cp:coreProperties>
</file>