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embeddedFontLst>
    <p:embeddedFont>
      <p:font typeface="Arial Black" panose="020B0A04020102020204" pitchFamily="34" charset="0"/>
      <p:bold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fter Animation" id="{6E4C3DDD-7CCC-40A4-97DF-1F13FCAFFAC0}">
          <p14:sldIdLst>
            <p14:sldId id="257"/>
          </p14:sldIdLst>
        </p14:section>
        <p14:section name="Before Animation" id="{BBB0B4F1-DDF6-417B-AEAE-D0D6173E048C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1DB"/>
    <a:srgbClr val="F1F1F1"/>
    <a:srgbClr val="52A697"/>
    <a:srgbClr val="4A5D63"/>
    <a:srgbClr val="4A6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25" d="100"/>
          <a:sy n="25" d="100"/>
        </p:scale>
        <p:origin x="2846" y="1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5774-028B-426A-9A34-FF7B9F164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BD3E2-6070-4686-8093-974956433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2788D-C5CD-4BDB-BE26-F710456D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BE61-2D70-45D8-8EBA-28A14A38567B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1330-307E-41E8-87D1-B73F2DA0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45231-D58B-459F-B4A6-8C2C63B0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5DD8-AE68-4C4B-8173-EA3CCF8AF6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07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D225-29AA-4621-A53D-E7807B24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0A4C3-6E60-4DCD-9C05-E5180FF06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FC166-C302-4DC4-8665-66BCC153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BE61-2D70-45D8-8EBA-28A14A38567B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01EB2-5975-45BC-85A0-6BDF82FF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88A63-13E1-4017-9556-D989147E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5DD8-AE68-4C4B-8173-EA3CCF8AF6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77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D4E2B-4B7C-431C-BE20-5660A229C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81585-C5E1-4955-99FB-DD1F2DDD6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8520-E114-45CD-8EC3-C83A90D9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BE61-2D70-45D8-8EBA-28A14A38567B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2FAA4-6D30-4315-8C4B-EE7B7D1D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F67EB-F169-4D54-801A-EE1E2CEC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5DD8-AE68-4C4B-8173-EA3CCF8AF6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693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0516-9F5D-426B-B770-F7F9DDC2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F7C13-B328-416E-99E6-1BB4308D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35CAB-EE54-41A1-8F1B-EA26B41B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BE61-2D70-45D8-8EBA-28A14A38567B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E6436-B3A6-4160-930F-D6A3DB4E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6015-EA1B-4590-9B21-F7D528AE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5DD8-AE68-4C4B-8173-EA3CCF8AF6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964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E905-8F17-4FAE-B5D9-E77F2914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8E0D3-477F-495A-A9AA-655EFDC5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3F4E2-2EA0-4E19-88AB-AAEF08AC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BE61-2D70-45D8-8EBA-28A14A38567B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ED1F5-2D5F-4F41-BCAB-B349857B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53EE-F672-4EED-9FCF-CEBD0268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5DD8-AE68-4C4B-8173-EA3CCF8AF6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547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6C82-F782-42B6-AA3C-F3690D1B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478B-A03B-4580-90F5-DFEAD0F79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D01B3-9864-42EA-8C03-D29C8904C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28F1B-E1BB-4DF4-BC4C-66890A79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BE61-2D70-45D8-8EBA-28A14A38567B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104BC-053D-4D7B-A048-309B2EEA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EA9C8-234E-4E07-8C18-E5F77CC7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5DD8-AE68-4C4B-8173-EA3CCF8AF6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849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D614-F51F-48BF-A13E-55EC9CF3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C4FCC-C45A-41FD-9FD2-DF59D3249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19B6D-0806-47A1-BA37-42DDAE89D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D3125-60F3-40A2-A4E1-DDA08CC1F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D7B01-5F6D-4910-9D23-6EEC98D76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E15E8-86F7-4FC7-B415-3A54C511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BE61-2D70-45D8-8EBA-28A14A38567B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007C6-9A73-45D9-AE72-F6B6EDC7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91860-324D-4006-82CD-7FD7EDD8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5DD8-AE68-4C4B-8173-EA3CCF8AF6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97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F794-7DFF-486F-9329-6798FB47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7AA9E-81C7-4C6C-AC14-72FAD52A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BE61-2D70-45D8-8EBA-28A14A38567B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F4E13-61DD-4A96-8DDC-140B802E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50231-FDB0-4BFF-87FC-F2DB096C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5DD8-AE68-4C4B-8173-EA3CCF8AF6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674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AC970-FB0C-4D36-98ED-6D8C7504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BE61-2D70-45D8-8EBA-28A14A38567B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DECD2-C025-48D5-B564-D098C62A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411C6-0018-4114-BB6C-84C8B47E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5DD8-AE68-4C4B-8173-EA3CCF8AF6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310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C2D1-0387-4BF6-A21A-3C9A87A1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A7EBE-CFEF-4822-A421-8AABF247B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0719D-5E50-4A0E-808F-D922831D2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A3F0B-6AE1-4FD7-AF43-3B8D7351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BE61-2D70-45D8-8EBA-28A14A38567B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65191-FC45-4C0F-9304-11419A4D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0996-6010-448D-B598-4E548C69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5DD8-AE68-4C4B-8173-EA3CCF8AF6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531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A0AB-E8DD-4567-A261-610D76C2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3F7E7-965C-4049-B68A-2FEC5348C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DE580-CF41-4542-AFF7-92C7C4F1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40DD-4C24-4E08-B876-76FD4A3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BE61-2D70-45D8-8EBA-28A14A38567B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28A7-7ABF-45A7-800C-481FCC80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0C0C4-204F-4537-BA16-C43E296E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5DD8-AE68-4C4B-8173-EA3CCF8AF6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062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747257-3877-4AA7-82FB-CBDF902F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289B-A0A1-4F76-BF08-1D32F4E28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57168-C232-4723-8279-C0E7AE2F4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DBE61-2D70-45D8-8EBA-28A14A38567B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B6D88-3E94-4A9F-98CF-A4182D299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955CE-8CC1-4F03-B581-F0545343C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15DD8-AE68-4C4B-8173-EA3CCF8AF6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35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2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DBC67FC-F9BC-4A1E-B273-19249A191FA1}"/>
              </a:ext>
            </a:extLst>
          </p:cNvPr>
          <p:cNvSpPr txBox="1"/>
          <p:nvPr/>
        </p:nvSpPr>
        <p:spPr>
          <a:xfrm>
            <a:off x="1212291" y="446950"/>
            <a:ext cx="91598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2000" b="0" i="0" u="none" strike="noStrike" kern="1200" cap="none" spc="0" normalizeH="0" baseline="0" noProof="0" dirty="0">
                <a:ln>
                  <a:noFill/>
                </a:ln>
                <a:solidFill>
                  <a:srgbClr val="F1F1F1"/>
                </a:solidFill>
                <a:effectLst/>
                <a:uLnTx/>
                <a:uFillTx/>
                <a:latin typeface="Arial Black" panose="020B0A04020102020204" pitchFamily="34" charset="0"/>
              </a:rPr>
              <a:t>Something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714E6A-CCA2-4483-95FA-23A5976249C8}"/>
              </a:ext>
            </a:extLst>
          </p:cNvPr>
          <p:cNvSpPr txBox="1"/>
          <p:nvPr/>
        </p:nvSpPr>
        <p:spPr>
          <a:xfrm>
            <a:off x="1231341" y="2687195"/>
            <a:ext cx="8963095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5000" b="0" i="0" u="none" strike="noStrike" kern="1200" cap="none" spc="0" normalizeH="0" baseline="0" noProof="0" dirty="0">
                <a:ln>
                  <a:noFill/>
                </a:ln>
                <a:solidFill>
                  <a:srgbClr val="F3E1DB"/>
                </a:solidFill>
                <a:effectLst/>
                <a:uLnTx/>
                <a:uFillTx/>
                <a:latin typeface="Arial Black" panose="020B0A04020102020204" pitchFamily="34" charset="0"/>
              </a:rPr>
              <a:t>More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8F29DD-00F9-4567-8231-529A671E4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3" t="23333" r="85000" b="50000"/>
          <a:stretch/>
        </p:blipFill>
        <p:spPr>
          <a:xfrm>
            <a:off x="12505338" y="5029200"/>
            <a:ext cx="876300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7AB041-EDC5-4537-A198-42652E1E777A}"/>
              </a:ext>
            </a:extLst>
          </p:cNvPr>
          <p:cNvSpPr txBox="1"/>
          <p:nvPr/>
        </p:nvSpPr>
        <p:spPr>
          <a:xfrm>
            <a:off x="1657348" y="1817506"/>
            <a:ext cx="88773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8000" b="0" i="0" u="none" strike="noStrike" kern="1200" cap="none" spc="0" normalizeH="0" baseline="0" noProof="0" dirty="0">
                <a:ln>
                  <a:noFill/>
                </a:ln>
                <a:solidFill>
                  <a:srgbClr val="F3E1DB"/>
                </a:solidFill>
                <a:effectLst/>
                <a:uLnTx/>
                <a:uFillTx/>
                <a:latin typeface="Arial Black" panose="020B0A04020102020204" pitchFamily="34" charset="0"/>
              </a:rPr>
              <a:t>Than just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30758-D62C-432F-9006-7959F09B994A}"/>
              </a:ext>
            </a:extLst>
          </p:cNvPr>
          <p:cNvSpPr txBox="1"/>
          <p:nvPr/>
        </p:nvSpPr>
        <p:spPr>
          <a:xfrm>
            <a:off x="1676396" y="2763395"/>
            <a:ext cx="88392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2000" b="0" i="0" u="none" strike="noStrike" kern="1200" cap="none" spc="0" normalizeH="0" baseline="0" noProof="0" dirty="0">
                <a:ln>
                  <a:noFill/>
                </a:ln>
                <a:solidFill>
                  <a:srgbClr val="F1F1F1"/>
                </a:solidFill>
                <a:effectLst/>
                <a:uLnTx/>
                <a:uFillTx/>
                <a:latin typeface="Arial Black" panose="020B0A04020102020204" pitchFamily="34" charset="0"/>
              </a:rPr>
              <a:t>TEXT!!!</a:t>
            </a:r>
            <a:endParaRPr kumimoji="0" lang="pl-PL" sz="25000" b="0" i="0" u="none" strike="noStrike" kern="1200" cap="none" spc="0" normalizeH="0" baseline="0" noProof="0" dirty="0">
              <a:ln>
                <a:noFill/>
              </a:ln>
              <a:solidFill>
                <a:srgbClr val="F1F1F1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83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2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667">
                                          <p:cBhvr additive="base">
                                            <p:cTn id="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667">
                                          <p:cBhvr additive="base">
                                            <p:cTn id="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2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667">
                                          <p:cBhvr additive="base">
                                            <p:cTn id="1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667">
                                          <p:cBhvr additive="base">
                                            <p:cTn id="1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15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15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50000" decel="5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7.40741E-7 L 0 0.11574 " pathEditMode="relative" rAng="0" ptsTypes="AA">
                                          <p:cBhvr>
                                            <p:cTn id="1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578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accel="50000" decel="5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1.66667E-6 2.59259E-6 L -0.00052 -0.06713 " pathEditMode="relative" rAng="0" ptsTypes="AA">
                                          <p:cBhvr>
                                            <p:cTn id="20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-3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2" decel="100000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xit" presetSubtype="8" decel="100000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" dur="10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decel="10000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decel="10000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xit" presetSubtype="2" decel="10000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" dur="7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" presetClass="exit" presetSubtype="8" decel="10000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2" dur="7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0" grpId="1"/>
          <p:bldP spid="10" grpId="2"/>
          <p:bldP spid="10" grpId="3"/>
          <p:bldP spid="11" grpId="0"/>
          <p:bldP spid="11" grpId="1"/>
          <p:bldP spid="11" grpId="2"/>
          <p:bldP spid="11" grpId="3"/>
          <p:bldP spid="13" grpId="0"/>
          <p:bldP spid="13" grpId="1"/>
          <p:bldP spid="14" grpId="0"/>
          <p:bldP spid="14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15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15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50000" decel="5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7.40741E-7 L 0 0.11574 " pathEditMode="relative" rAng="0" ptsTypes="AA">
                                          <p:cBhvr>
                                            <p:cTn id="1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578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accel="50000" decel="5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1.66667E-6 2.59259E-6 L -0.00052 -0.06713 " pathEditMode="relative" rAng="0" ptsTypes="AA">
                                          <p:cBhvr>
                                            <p:cTn id="20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-3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2" decel="100000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xit" presetSubtype="8" decel="100000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" dur="10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decel="10000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decel="10000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xit" presetSubtype="2" decel="10000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" dur="7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" presetClass="exit" presetSubtype="8" decel="10000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2" dur="7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0" grpId="1"/>
          <p:bldP spid="10" grpId="2"/>
          <p:bldP spid="10" grpId="3"/>
          <p:bldP spid="11" grpId="0"/>
          <p:bldP spid="11" grpId="1"/>
          <p:bldP spid="11" grpId="2"/>
          <p:bldP spid="11" grpId="3"/>
          <p:bldP spid="13" grpId="0"/>
          <p:bldP spid="13" grpId="1"/>
          <p:bldP spid="14" grpId="0"/>
          <p:bldP spid="14" grpId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A62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DBC67FC-F9BC-4A1E-B273-19249A191FA1}"/>
              </a:ext>
            </a:extLst>
          </p:cNvPr>
          <p:cNvSpPr txBox="1"/>
          <p:nvPr/>
        </p:nvSpPr>
        <p:spPr>
          <a:xfrm>
            <a:off x="1212291" y="808664"/>
            <a:ext cx="75424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0" dirty="0">
                <a:solidFill>
                  <a:srgbClr val="F1F1F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714E6A-CCA2-4483-95FA-23A5976249C8}"/>
              </a:ext>
            </a:extLst>
          </p:cNvPr>
          <p:cNvSpPr txBox="1"/>
          <p:nvPr/>
        </p:nvSpPr>
        <p:spPr>
          <a:xfrm>
            <a:off x="1231341" y="1835310"/>
            <a:ext cx="7487947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5000" dirty="0">
                <a:solidFill>
                  <a:srgbClr val="F3E1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8F29DD-00F9-4567-8231-529A671E4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3" t="23333" r="85000" b="50000"/>
          <a:stretch/>
        </p:blipFill>
        <p:spPr>
          <a:xfrm>
            <a:off x="12505338" y="5029200"/>
            <a:ext cx="876300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7AB041-EDC5-4537-A198-42652E1E777A}"/>
              </a:ext>
            </a:extLst>
          </p:cNvPr>
          <p:cNvSpPr txBox="1"/>
          <p:nvPr/>
        </p:nvSpPr>
        <p:spPr>
          <a:xfrm>
            <a:off x="-7397753" y="1817506"/>
            <a:ext cx="69907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000" dirty="0">
                <a:solidFill>
                  <a:srgbClr val="52A6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just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30758-D62C-432F-9006-7959F09B994A}"/>
              </a:ext>
            </a:extLst>
          </p:cNvPr>
          <p:cNvSpPr txBox="1"/>
          <p:nvPr/>
        </p:nvSpPr>
        <p:spPr>
          <a:xfrm>
            <a:off x="12455010" y="2835584"/>
            <a:ext cx="79272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0" dirty="0">
                <a:solidFill>
                  <a:srgbClr val="52A6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TEXT!!!</a:t>
            </a:r>
            <a:endParaRPr lang="pl-PL" sz="25000" dirty="0">
              <a:solidFill>
                <a:srgbClr val="52A6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37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</Words>
  <Application>Microsoft Office PowerPoint</Application>
  <PresentationFormat>Widescreen</PresentationFormat>
  <Paragraphs>8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 Black</vt:lpstr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Pach</dc:creator>
  <cp:lastModifiedBy>Andrzej Pach</cp:lastModifiedBy>
  <cp:revision>14</cp:revision>
  <dcterms:created xsi:type="dcterms:W3CDTF">2017-11-21T09:17:46Z</dcterms:created>
  <dcterms:modified xsi:type="dcterms:W3CDTF">2020-01-21T23:54:11Z</dcterms:modified>
</cp:coreProperties>
</file>