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12192000" cy="6858000"/>
  <p:notesSz cx="6858000" cy="9144000"/>
  <p:embeddedFontLst>
    <p:embeddedFont>
      <p:font typeface="Calibri" panose="020F0502020204030204" pitchFamily="34" charset="0"/>
      <p:regular r:id="rId4"/>
      <p:bold r:id="rId5"/>
      <p:italic r:id="rId6"/>
      <p:boldItalic r:id="rId7"/>
    </p:embeddedFont>
    <p:embeddedFont>
      <p:font typeface="Calibri Light" panose="020F0302020204030204" pitchFamily="34" charset="0"/>
      <p:regular r:id="rId8"/>
      <p:italic r:id="rId9"/>
    </p:embeddedFont>
    <p:embeddedFont>
      <p:font typeface="Merriweather Light" panose="020B0604020202020204" charset="-18"/>
      <p:regular r:id="rId10"/>
      <p:italic r:id="rId11"/>
    </p:embeddedFont>
    <p:embeddedFont>
      <p:font typeface="Roboto" panose="02000000000000000000" pitchFamily="2" charset="0"/>
      <p:regular r:id="rId12"/>
      <p:bold r:id="rId13"/>
      <p:italic r:id="rId14"/>
      <p:boldItalic r:id="rId15"/>
    </p:embeddedFont>
  </p:embeddedFontLst>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lide Design" id="{5EDBB700-8F97-45DE-B248-75C076B55261}">
          <p14:sldIdLst>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4248"/>
    <a:srgbClr val="4B89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3" autoAdjust="0"/>
    <p:restoredTop sz="94289" autoAdjust="0"/>
  </p:normalViewPr>
  <p:slideViewPr>
    <p:cSldViewPr snapToGrid="0">
      <p:cViewPr varScale="1">
        <p:scale>
          <a:sx n="73" d="100"/>
          <a:sy n="73" d="100"/>
        </p:scale>
        <p:origin x="86"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tableStyles" Target="tableStyle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C50AED-358F-4C4D-99AA-BB6016C2C9C1}" type="datetimeFigureOut">
              <a:rPr lang="pl-PL" smtClean="0"/>
              <a:t>08.02.2021</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E4EFEC-B76E-4AE2-B8A6-BB1077344AD0}" type="slidenum">
              <a:rPr lang="pl-PL" smtClean="0"/>
              <a:t>‹#›</a:t>
            </a:fld>
            <a:endParaRPr lang="pl-PL"/>
          </a:p>
        </p:txBody>
      </p:sp>
    </p:spTree>
    <p:extLst>
      <p:ext uri="{BB962C8B-B14F-4D97-AF65-F5344CB8AC3E}">
        <p14:creationId xmlns:p14="http://schemas.microsoft.com/office/powerpoint/2010/main" val="1659800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b="0" i="0" kern="1200" dirty="0">
                <a:solidFill>
                  <a:schemeClr val="tx1"/>
                </a:solidFill>
                <a:effectLst/>
                <a:latin typeface="+mn-lt"/>
                <a:ea typeface="+mn-ea"/>
                <a:cs typeface="+mn-c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pl-PL" dirty="0"/>
          </a:p>
        </p:txBody>
      </p:sp>
      <p:sp>
        <p:nvSpPr>
          <p:cNvPr id="4" name="Slide Number Placeholder 3"/>
          <p:cNvSpPr>
            <a:spLocks noGrp="1"/>
          </p:cNvSpPr>
          <p:nvPr>
            <p:ph type="sldNum" sz="quarter" idx="10"/>
          </p:nvPr>
        </p:nvSpPr>
        <p:spPr/>
        <p:txBody>
          <a:bodyPr/>
          <a:lstStyle/>
          <a:p>
            <a:fld id="{2AE4EFEC-B76E-4AE2-B8A6-BB1077344AD0}" type="slidenum">
              <a:rPr lang="pl-PL" smtClean="0"/>
              <a:t>1</a:t>
            </a:fld>
            <a:endParaRPr lang="pl-PL"/>
          </a:p>
        </p:txBody>
      </p:sp>
    </p:spTree>
    <p:extLst>
      <p:ext uri="{BB962C8B-B14F-4D97-AF65-F5344CB8AC3E}">
        <p14:creationId xmlns:p14="http://schemas.microsoft.com/office/powerpoint/2010/main" val="3351377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C824-D65E-4A10-A23D-8169689CB6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3BFFE09E-75ED-4C10-9339-957C8EAAA8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203C5F89-EFE2-4A38-9F05-D3FB6BCCBD0B}"/>
              </a:ext>
            </a:extLst>
          </p:cNvPr>
          <p:cNvSpPr>
            <a:spLocks noGrp="1"/>
          </p:cNvSpPr>
          <p:nvPr>
            <p:ph type="dt" sz="half" idx="10"/>
          </p:nvPr>
        </p:nvSpPr>
        <p:spPr/>
        <p:txBody>
          <a:bodyPr/>
          <a:lstStyle/>
          <a:p>
            <a:fld id="{BE232976-25E7-434A-8353-D4DCD2B3740F}" type="datetimeFigureOut">
              <a:rPr lang="pl-PL" smtClean="0"/>
              <a:t>08.02.2021</a:t>
            </a:fld>
            <a:endParaRPr lang="pl-PL"/>
          </a:p>
        </p:txBody>
      </p:sp>
      <p:sp>
        <p:nvSpPr>
          <p:cNvPr id="5" name="Footer Placeholder 4">
            <a:extLst>
              <a:ext uri="{FF2B5EF4-FFF2-40B4-BE49-F238E27FC236}">
                <a16:creationId xmlns:a16="http://schemas.microsoft.com/office/drawing/2014/main" id="{30C347AA-CF52-4268-9000-442456E8DED1}"/>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E970C0F1-7BE8-48BA-B1AD-421C8155E6BB}"/>
              </a:ext>
            </a:extLst>
          </p:cNvPr>
          <p:cNvSpPr>
            <a:spLocks noGrp="1"/>
          </p:cNvSpPr>
          <p:nvPr>
            <p:ph type="sldNum" sz="quarter" idx="12"/>
          </p:nvPr>
        </p:nvSpPr>
        <p:spPr/>
        <p:txBody>
          <a:bodyPr/>
          <a:lstStyle/>
          <a:p>
            <a:fld id="{B69184F9-FAF1-48F5-BE85-91505E4BDB60}" type="slidenum">
              <a:rPr lang="pl-PL" smtClean="0"/>
              <a:t>‹#›</a:t>
            </a:fld>
            <a:endParaRPr lang="pl-PL"/>
          </a:p>
        </p:txBody>
      </p:sp>
    </p:spTree>
    <p:extLst>
      <p:ext uri="{BB962C8B-B14F-4D97-AF65-F5344CB8AC3E}">
        <p14:creationId xmlns:p14="http://schemas.microsoft.com/office/powerpoint/2010/main" val="2993255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3F1DB-74D0-4BF2-BD50-344AE5543F8D}"/>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9D1F404F-7A44-4767-A877-CC8FEDFD47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2566711C-E83E-4B9E-8F60-B2B0B4808AD7}"/>
              </a:ext>
            </a:extLst>
          </p:cNvPr>
          <p:cNvSpPr>
            <a:spLocks noGrp="1"/>
          </p:cNvSpPr>
          <p:nvPr>
            <p:ph type="dt" sz="half" idx="10"/>
          </p:nvPr>
        </p:nvSpPr>
        <p:spPr/>
        <p:txBody>
          <a:bodyPr/>
          <a:lstStyle/>
          <a:p>
            <a:fld id="{BE232976-25E7-434A-8353-D4DCD2B3740F}" type="datetimeFigureOut">
              <a:rPr lang="pl-PL" smtClean="0"/>
              <a:t>08.02.2021</a:t>
            </a:fld>
            <a:endParaRPr lang="pl-PL"/>
          </a:p>
        </p:txBody>
      </p:sp>
      <p:sp>
        <p:nvSpPr>
          <p:cNvPr id="5" name="Footer Placeholder 4">
            <a:extLst>
              <a:ext uri="{FF2B5EF4-FFF2-40B4-BE49-F238E27FC236}">
                <a16:creationId xmlns:a16="http://schemas.microsoft.com/office/drawing/2014/main" id="{E077CE82-8217-489B-9273-FBEB7C5C8F7D}"/>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DE0F4F73-6A00-4F1C-B941-B46D79145732}"/>
              </a:ext>
            </a:extLst>
          </p:cNvPr>
          <p:cNvSpPr>
            <a:spLocks noGrp="1"/>
          </p:cNvSpPr>
          <p:nvPr>
            <p:ph type="sldNum" sz="quarter" idx="12"/>
          </p:nvPr>
        </p:nvSpPr>
        <p:spPr/>
        <p:txBody>
          <a:bodyPr/>
          <a:lstStyle/>
          <a:p>
            <a:fld id="{B69184F9-FAF1-48F5-BE85-91505E4BDB60}" type="slidenum">
              <a:rPr lang="pl-PL" smtClean="0"/>
              <a:t>‹#›</a:t>
            </a:fld>
            <a:endParaRPr lang="pl-PL"/>
          </a:p>
        </p:txBody>
      </p:sp>
    </p:spTree>
    <p:extLst>
      <p:ext uri="{BB962C8B-B14F-4D97-AF65-F5344CB8AC3E}">
        <p14:creationId xmlns:p14="http://schemas.microsoft.com/office/powerpoint/2010/main" val="649957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35B02D-22F1-4837-A825-AF109B529E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7AEB2992-BEE8-468C-BB3A-C37776602E9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66CE15EA-28AE-4914-97EC-3BF66DB086AE}"/>
              </a:ext>
            </a:extLst>
          </p:cNvPr>
          <p:cNvSpPr>
            <a:spLocks noGrp="1"/>
          </p:cNvSpPr>
          <p:nvPr>
            <p:ph type="dt" sz="half" idx="10"/>
          </p:nvPr>
        </p:nvSpPr>
        <p:spPr/>
        <p:txBody>
          <a:bodyPr/>
          <a:lstStyle/>
          <a:p>
            <a:fld id="{BE232976-25E7-434A-8353-D4DCD2B3740F}" type="datetimeFigureOut">
              <a:rPr lang="pl-PL" smtClean="0"/>
              <a:t>08.02.2021</a:t>
            </a:fld>
            <a:endParaRPr lang="pl-PL"/>
          </a:p>
        </p:txBody>
      </p:sp>
      <p:sp>
        <p:nvSpPr>
          <p:cNvPr id="5" name="Footer Placeholder 4">
            <a:extLst>
              <a:ext uri="{FF2B5EF4-FFF2-40B4-BE49-F238E27FC236}">
                <a16:creationId xmlns:a16="http://schemas.microsoft.com/office/drawing/2014/main" id="{02851426-ECBC-4243-B9CC-D91FFC185AA2}"/>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10D2FA09-437F-447C-97E4-D475D31C0D9F}"/>
              </a:ext>
            </a:extLst>
          </p:cNvPr>
          <p:cNvSpPr>
            <a:spLocks noGrp="1"/>
          </p:cNvSpPr>
          <p:nvPr>
            <p:ph type="sldNum" sz="quarter" idx="12"/>
          </p:nvPr>
        </p:nvSpPr>
        <p:spPr/>
        <p:txBody>
          <a:bodyPr/>
          <a:lstStyle/>
          <a:p>
            <a:fld id="{B69184F9-FAF1-48F5-BE85-91505E4BDB60}" type="slidenum">
              <a:rPr lang="pl-PL" smtClean="0"/>
              <a:t>‹#›</a:t>
            </a:fld>
            <a:endParaRPr lang="pl-PL"/>
          </a:p>
        </p:txBody>
      </p:sp>
    </p:spTree>
    <p:extLst>
      <p:ext uri="{BB962C8B-B14F-4D97-AF65-F5344CB8AC3E}">
        <p14:creationId xmlns:p14="http://schemas.microsoft.com/office/powerpoint/2010/main" val="1863701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398F-824C-4158-A83B-548F16226166}"/>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6AD4ADD4-DD20-4975-9150-83AED52A5D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D11448E2-3772-4135-8CD5-4B71748D43BB}"/>
              </a:ext>
            </a:extLst>
          </p:cNvPr>
          <p:cNvSpPr>
            <a:spLocks noGrp="1"/>
          </p:cNvSpPr>
          <p:nvPr>
            <p:ph type="dt" sz="half" idx="10"/>
          </p:nvPr>
        </p:nvSpPr>
        <p:spPr/>
        <p:txBody>
          <a:bodyPr/>
          <a:lstStyle/>
          <a:p>
            <a:fld id="{BE232976-25E7-434A-8353-D4DCD2B3740F}" type="datetimeFigureOut">
              <a:rPr lang="pl-PL" smtClean="0"/>
              <a:t>08.02.2021</a:t>
            </a:fld>
            <a:endParaRPr lang="pl-PL"/>
          </a:p>
        </p:txBody>
      </p:sp>
      <p:sp>
        <p:nvSpPr>
          <p:cNvPr id="5" name="Footer Placeholder 4">
            <a:extLst>
              <a:ext uri="{FF2B5EF4-FFF2-40B4-BE49-F238E27FC236}">
                <a16:creationId xmlns:a16="http://schemas.microsoft.com/office/drawing/2014/main" id="{BC989318-10FC-4237-B7AE-EFCF8B87064B}"/>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51C51D9A-DFE6-4AB8-B619-DAFC4F5F2626}"/>
              </a:ext>
            </a:extLst>
          </p:cNvPr>
          <p:cNvSpPr>
            <a:spLocks noGrp="1"/>
          </p:cNvSpPr>
          <p:nvPr>
            <p:ph type="sldNum" sz="quarter" idx="12"/>
          </p:nvPr>
        </p:nvSpPr>
        <p:spPr/>
        <p:txBody>
          <a:bodyPr/>
          <a:lstStyle/>
          <a:p>
            <a:fld id="{B69184F9-FAF1-48F5-BE85-91505E4BDB60}" type="slidenum">
              <a:rPr lang="pl-PL" smtClean="0"/>
              <a:t>‹#›</a:t>
            </a:fld>
            <a:endParaRPr lang="pl-PL"/>
          </a:p>
        </p:txBody>
      </p:sp>
    </p:spTree>
    <p:extLst>
      <p:ext uri="{BB962C8B-B14F-4D97-AF65-F5344CB8AC3E}">
        <p14:creationId xmlns:p14="http://schemas.microsoft.com/office/powerpoint/2010/main" val="3316568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C1BF-E494-4BAE-91CB-6147D4ED2D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8DCCBC5A-F217-4694-8DA8-F6092B82EF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13570D1-D812-42F0-B32B-7CF813EF4117}"/>
              </a:ext>
            </a:extLst>
          </p:cNvPr>
          <p:cNvSpPr>
            <a:spLocks noGrp="1"/>
          </p:cNvSpPr>
          <p:nvPr>
            <p:ph type="dt" sz="half" idx="10"/>
          </p:nvPr>
        </p:nvSpPr>
        <p:spPr/>
        <p:txBody>
          <a:bodyPr/>
          <a:lstStyle/>
          <a:p>
            <a:fld id="{BE232976-25E7-434A-8353-D4DCD2B3740F}" type="datetimeFigureOut">
              <a:rPr lang="pl-PL" smtClean="0"/>
              <a:t>08.02.2021</a:t>
            </a:fld>
            <a:endParaRPr lang="pl-PL"/>
          </a:p>
        </p:txBody>
      </p:sp>
      <p:sp>
        <p:nvSpPr>
          <p:cNvPr id="5" name="Footer Placeholder 4">
            <a:extLst>
              <a:ext uri="{FF2B5EF4-FFF2-40B4-BE49-F238E27FC236}">
                <a16:creationId xmlns:a16="http://schemas.microsoft.com/office/drawing/2014/main" id="{3CAE23D2-DC0C-4EA1-9653-5018AB94C574}"/>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21ACDA34-DABB-4A14-B1DF-EDCCAA2A9A13}"/>
              </a:ext>
            </a:extLst>
          </p:cNvPr>
          <p:cNvSpPr>
            <a:spLocks noGrp="1"/>
          </p:cNvSpPr>
          <p:nvPr>
            <p:ph type="sldNum" sz="quarter" idx="12"/>
          </p:nvPr>
        </p:nvSpPr>
        <p:spPr/>
        <p:txBody>
          <a:bodyPr/>
          <a:lstStyle/>
          <a:p>
            <a:fld id="{B69184F9-FAF1-48F5-BE85-91505E4BDB60}" type="slidenum">
              <a:rPr lang="pl-PL" smtClean="0"/>
              <a:t>‹#›</a:t>
            </a:fld>
            <a:endParaRPr lang="pl-PL"/>
          </a:p>
        </p:txBody>
      </p:sp>
    </p:spTree>
    <p:extLst>
      <p:ext uri="{BB962C8B-B14F-4D97-AF65-F5344CB8AC3E}">
        <p14:creationId xmlns:p14="http://schemas.microsoft.com/office/powerpoint/2010/main" val="3823353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002D8-73DD-4273-9D60-490A8CEBEF6D}"/>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21D955A3-3EF7-48FE-B2F1-6ECBEE49F8B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99D4B843-0677-4470-A15F-FC0893BA1A1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545C380E-5619-4FB5-9B84-D2FE772A442E}"/>
              </a:ext>
            </a:extLst>
          </p:cNvPr>
          <p:cNvSpPr>
            <a:spLocks noGrp="1"/>
          </p:cNvSpPr>
          <p:nvPr>
            <p:ph type="dt" sz="half" idx="10"/>
          </p:nvPr>
        </p:nvSpPr>
        <p:spPr/>
        <p:txBody>
          <a:bodyPr/>
          <a:lstStyle/>
          <a:p>
            <a:fld id="{BE232976-25E7-434A-8353-D4DCD2B3740F}" type="datetimeFigureOut">
              <a:rPr lang="pl-PL" smtClean="0"/>
              <a:t>08.02.2021</a:t>
            </a:fld>
            <a:endParaRPr lang="pl-PL"/>
          </a:p>
        </p:txBody>
      </p:sp>
      <p:sp>
        <p:nvSpPr>
          <p:cNvPr id="6" name="Footer Placeholder 5">
            <a:extLst>
              <a:ext uri="{FF2B5EF4-FFF2-40B4-BE49-F238E27FC236}">
                <a16:creationId xmlns:a16="http://schemas.microsoft.com/office/drawing/2014/main" id="{2373B849-9C75-4E0D-85A8-C9136DCDE01D}"/>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B0980322-95F2-46CE-BDCE-07F986A9614F}"/>
              </a:ext>
            </a:extLst>
          </p:cNvPr>
          <p:cNvSpPr>
            <a:spLocks noGrp="1"/>
          </p:cNvSpPr>
          <p:nvPr>
            <p:ph type="sldNum" sz="quarter" idx="12"/>
          </p:nvPr>
        </p:nvSpPr>
        <p:spPr/>
        <p:txBody>
          <a:bodyPr/>
          <a:lstStyle/>
          <a:p>
            <a:fld id="{B69184F9-FAF1-48F5-BE85-91505E4BDB60}" type="slidenum">
              <a:rPr lang="pl-PL" smtClean="0"/>
              <a:t>‹#›</a:t>
            </a:fld>
            <a:endParaRPr lang="pl-PL"/>
          </a:p>
        </p:txBody>
      </p:sp>
    </p:spTree>
    <p:extLst>
      <p:ext uri="{BB962C8B-B14F-4D97-AF65-F5344CB8AC3E}">
        <p14:creationId xmlns:p14="http://schemas.microsoft.com/office/powerpoint/2010/main" val="1392172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D5947-6D5F-41E1-947A-AE5B0523E325}"/>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9666B2D8-632C-4789-8842-205595A059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BF4C78-B6F5-4DF7-9121-9BB2C88E5C1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A8623D4D-C645-4ADE-BDA1-DE318B39D8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573010-4295-4224-A6D3-7890C6B763B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5F4CF67E-0DD6-4644-9920-A44D0C83AD16}"/>
              </a:ext>
            </a:extLst>
          </p:cNvPr>
          <p:cNvSpPr>
            <a:spLocks noGrp="1"/>
          </p:cNvSpPr>
          <p:nvPr>
            <p:ph type="dt" sz="half" idx="10"/>
          </p:nvPr>
        </p:nvSpPr>
        <p:spPr/>
        <p:txBody>
          <a:bodyPr/>
          <a:lstStyle/>
          <a:p>
            <a:fld id="{BE232976-25E7-434A-8353-D4DCD2B3740F}" type="datetimeFigureOut">
              <a:rPr lang="pl-PL" smtClean="0"/>
              <a:t>08.02.2021</a:t>
            </a:fld>
            <a:endParaRPr lang="pl-PL"/>
          </a:p>
        </p:txBody>
      </p:sp>
      <p:sp>
        <p:nvSpPr>
          <p:cNvPr id="8" name="Footer Placeholder 7">
            <a:extLst>
              <a:ext uri="{FF2B5EF4-FFF2-40B4-BE49-F238E27FC236}">
                <a16:creationId xmlns:a16="http://schemas.microsoft.com/office/drawing/2014/main" id="{A91D110F-373A-43F1-A88B-A6CC1172BD8D}"/>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5E0CC13D-B50F-4878-B0DF-12C265A62B2C}"/>
              </a:ext>
            </a:extLst>
          </p:cNvPr>
          <p:cNvSpPr>
            <a:spLocks noGrp="1"/>
          </p:cNvSpPr>
          <p:nvPr>
            <p:ph type="sldNum" sz="quarter" idx="12"/>
          </p:nvPr>
        </p:nvSpPr>
        <p:spPr/>
        <p:txBody>
          <a:bodyPr/>
          <a:lstStyle/>
          <a:p>
            <a:fld id="{B69184F9-FAF1-48F5-BE85-91505E4BDB60}" type="slidenum">
              <a:rPr lang="pl-PL" smtClean="0"/>
              <a:t>‹#›</a:t>
            </a:fld>
            <a:endParaRPr lang="pl-PL"/>
          </a:p>
        </p:txBody>
      </p:sp>
    </p:spTree>
    <p:extLst>
      <p:ext uri="{BB962C8B-B14F-4D97-AF65-F5344CB8AC3E}">
        <p14:creationId xmlns:p14="http://schemas.microsoft.com/office/powerpoint/2010/main" val="3491639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0B52C-128E-4EE2-8D36-D46DB282B701}"/>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AC523356-81C9-4642-90F6-19707194EBF5}"/>
              </a:ext>
            </a:extLst>
          </p:cNvPr>
          <p:cNvSpPr>
            <a:spLocks noGrp="1"/>
          </p:cNvSpPr>
          <p:nvPr>
            <p:ph type="dt" sz="half" idx="10"/>
          </p:nvPr>
        </p:nvSpPr>
        <p:spPr/>
        <p:txBody>
          <a:bodyPr/>
          <a:lstStyle/>
          <a:p>
            <a:fld id="{BE232976-25E7-434A-8353-D4DCD2B3740F}" type="datetimeFigureOut">
              <a:rPr lang="pl-PL" smtClean="0"/>
              <a:t>08.02.2021</a:t>
            </a:fld>
            <a:endParaRPr lang="pl-PL"/>
          </a:p>
        </p:txBody>
      </p:sp>
      <p:sp>
        <p:nvSpPr>
          <p:cNvPr id="4" name="Footer Placeholder 3">
            <a:extLst>
              <a:ext uri="{FF2B5EF4-FFF2-40B4-BE49-F238E27FC236}">
                <a16:creationId xmlns:a16="http://schemas.microsoft.com/office/drawing/2014/main" id="{9B51B8F1-A551-486B-B4FF-426FE1C7A523}"/>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B8B36BCB-4241-45B6-B8A0-9A6ACB0D8A8F}"/>
              </a:ext>
            </a:extLst>
          </p:cNvPr>
          <p:cNvSpPr>
            <a:spLocks noGrp="1"/>
          </p:cNvSpPr>
          <p:nvPr>
            <p:ph type="sldNum" sz="quarter" idx="12"/>
          </p:nvPr>
        </p:nvSpPr>
        <p:spPr/>
        <p:txBody>
          <a:bodyPr/>
          <a:lstStyle/>
          <a:p>
            <a:fld id="{B69184F9-FAF1-48F5-BE85-91505E4BDB60}" type="slidenum">
              <a:rPr lang="pl-PL" smtClean="0"/>
              <a:t>‹#›</a:t>
            </a:fld>
            <a:endParaRPr lang="pl-PL"/>
          </a:p>
        </p:txBody>
      </p:sp>
    </p:spTree>
    <p:extLst>
      <p:ext uri="{BB962C8B-B14F-4D97-AF65-F5344CB8AC3E}">
        <p14:creationId xmlns:p14="http://schemas.microsoft.com/office/powerpoint/2010/main" val="1565873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29F6D9-D26E-4A60-805A-C8491BF12911}"/>
              </a:ext>
            </a:extLst>
          </p:cNvPr>
          <p:cNvSpPr>
            <a:spLocks noGrp="1"/>
          </p:cNvSpPr>
          <p:nvPr>
            <p:ph type="dt" sz="half" idx="10"/>
          </p:nvPr>
        </p:nvSpPr>
        <p:spPr/>
        <p:txBody>
          <a:bodyPr/>
          <a:lstStyle/>
          <a:p>
            <a:fld id="{BE232976-25E7-434A-8353-D4DCD2B3740F}" type="datetimeFigureOut">
              <a:rPr lang="pl-PL" smtClean="0"/>
              <a:t>08.02.2021</a:t>
            </a:fld>
            <a:endParaRPr lang="pl-PL"/>
          </a:p>
        </p:txBody>
      </p:sp>
      <p:sp>
        <p:nvSpPr>
          <p:cNvPr id="3" name="Footer Placeholder 2">
            <a:extLst>
              <a:ext uri="{FF2B5EF4-FFF2-40B4-BE49-F238E27FC236}">
                <a16:creationId xmlns:a16="http://schemas.microsoft.com/office/drawing/2014/main" id="{853FCE52-F8C6-4600-95FC-A95FD5BC3837}"/>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04ACEF9E-CC1B-49B6-AD4E-D422A02508A3}"/>
              </a:ext>
            </a:extLst>
          </p:cNvPr>
          <p:cNvSpPr>
            <a:spLocks noGrp="1"/>
          </p:cNvSpPr>
          <p:nvPr>
            <p:ph type="sldNum" sz="quarter" idx="12"/>
          </p:nvPr>
        </p:nvSpPr>
        <p:spPr/>
        <p:txBody>
          <a:bodyPr/>
          <a:lstStyle/>
          <a:p>
            <a:fld id="{B69184F9-FAF1-48F5-BE85-91505E4BDB60}" type="slidenum">
              <a:rPr lang="pl-PL" smtClean="0"/>
              <a:t>‹#›</a:t>
            </a:fld>
            <a:endParaRPr lang="pl-PL"/>
          </a:p>
        </p:txBody>
      </p:sp>
    </p:spTree>
    <p:extLst>
      <p:ext uri="{BB962C8B-B14F-4D97-AF65-F5344CB8AC3E}">
        <p14:creationId xmlns:p14="http://schemas.microsoft.com/office/powerpoint/2010/main" val="2091856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76BD0-C09E-4343-884C-60C217F595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51A9D645-8B4B-4F2B-A55A-EDCFA6F7C3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E30EE26A-6D50-48D2-98C5-456FB060C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A63743-DFE4-42D2-B23E-3662D7B7F842}"/>
              </a:ext>
            </a:extLst>
          </p:cNvPr>
          <p:cNvSpPr>
            <a:spLocks noGrp="1"/>
          </p:cNvSpPr>
          <p:nvPr>
            <p:ph type="dt" sz="half" idx="10"/>
          </p:nvPr>
        </p:nvSpPr>
        <p:spPr/>
        <p:txBody>
          <a:bodyPr/>
          <a:lstStyle/>
          <a:p>
            <a:fld id="{BE232976-25E7-434A-8353-D4DCD2B3740F}" type="datetimeFigureOut">
              <a:rPr lang="pl-PL" smtClean="0"/>
              <a:t>08.02.2021</a:t>
            </a:fld>
            <a:endParaRPr lang="pl-PL"/>
          </a:p>
        </p:txBody>
      </p:sp>
      <p:sp>
        <p:nvSpPr>
          <p:cNvPr id="6" name="Footer Placeholder 5">
            <a:extLst>
              <a:ext uri="{FF2B5EF4-FFF2-40B4-BE49-F238E27FC236}">
                <a16:creationId xmlns:a16="http://schemas.microsoft.com/office/drawing/2014/main" id="{07F12760-FDED-4EA3-B54D-BDFC1FBE3DE8}"/>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1C6F08C3-1AB5-45A3-BCB4-D36358D10906}"/>
              </a:ext>
            </a:extLst>
          </p:cNvPr>
          <p:cNvSpPr>
            <a:spLocks noGrp="1"/>
          </p:cNvSpPr>
          <p:nvPr>
            <p:ph type="sldNum" sz="quarter" idx="12"/>
          </p:nvPr>
        </p:nvSpPr>
        <p:spPr/>
        <p:txBody>
          <a:bodyPr/>
          <a:lstStyle/>
          <a:p>
            <a:fld id="{B69184F9-FAF1-48F5-BE85-91505E4BDB60}" type="slidenum">
              <a:rPr lang="pl-PL" smtClean="0"/>
              <a:t>‹#›</a:t>
            </a:fld>
            <a:endParaRPr lang="pl-PL"/>
          </a:p>
        </p:txBody>
      </p:sp>
    </p:spTree>
    <p:extLst>
      <p:ext uri="{BB962C8B-B14F-4D97-AF65-F5344CB8AC3E}">
        <p14:creationId xmlns:p14="http://schemas.microsoft.com/office/powerpoint/2010/main" val="634148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3530-958D-4F3C-88DB-13F6300791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ED06E535-A9A1-4283-A35A-615F8A12B1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CEEBCA79-5627-4D82-AF77-D9699BA350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697BD4-BBE2-46F9-8ECE-78C6074DE955}"/>
              </a:ext>
            </a:extLst>
          </p:cNvPr>
          <p:cNvSpPr>
            <a:spLocks noGrp="1"/>
          </p:cNvSpPr>
          <p:nvPr>
            <p:ph type="dt" sz="half" idx="10"/>
          </p:nvPr>
        </p:nvSpPr>
        <p:spPr/>
        <p:txBody>
          <a:bodyPr/>
          <a:lstStyle/>
          <a:p>
            <a:fld id="{BE232976-25E7-434A-8353-D4DCD2B3740F}" type="datetimeFigureOut">
              <a:rPr lang="pl-PL" smtClean="0"/>
              <a:t>08.02.2021</a:t>
            </a:fld>
            <a:endParaRPr lang="pl-PL"/>
          </a:p>
        </p:txBody>
      </p:sp>
      <p:sp>
        <p:nvSpPr>
          <p:cNvPr id="6" name="Footer Placeholder 5">
            <a:extLst>
              <a:ext uri="{FF2B5EF4-FFF2-40B4-BE49-F238E27FC236}">
                <a16:creationId xmlns:a16="http://schemas.microsoft.com/office/drawing/2014/main" id="{30C4C498-78D8-4EE2-ACA4-D1A00E5953EE}"/>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8A247926-5A13-4952-A092-0D5639F4D1CD}"/>
              </a:ext>
            </a:extLst>
          </p:cNvPr>
          <p:cNvSpPr>
            <a:spLocks noGrp="1"/>
          </p:cNvSpPr>
          <p:nvPr>
            <p:ph type="sldNum" sz="quarter" idx="12"/>
          </p:nvPr>
        </p:nvSpPr>
        <p:spPr/>
        <p:txBody>
          <a:bodyPr/>
          <a:lstStyle/>
          <a:p>
            <a:fld id="{B69184F9-FAF1-48F5-BE85-91505E4BDB60}" type="slidenum">
              <a:rPr lang="pl-PL" smtClean="0"/>
              <a:t>‹#›</a:t>
            </a:fld>
            <a:endParaRPr lang="pl-PL"/>
          </a:p>
        </p:txBody>
      </p:sp>
    </p:spTree>
    <p:extLst>
      <p:ext uri="{BB962C8B-B14F-4D97-AF65-F5344CB8AC3E}">
        <p14:creationId xmlns:p14="http://schemas.microsoft.com/office/powerpoint/2010/main" val="404303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1FD3DB-D9FF-421C-B922-7872EA7457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F0A2ADFE-C7F6-404B-8A1C-CEE87774BD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9A2C70A8-382D-4E4C-A10D-7182EAED02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232976-25E7-434A-8353-D4DCD2B3740F}" type="datetimeFigureOut">
              <a:rPr lang="pl-PL" smtClean="0"/>
              <a:t>08.02.2021</a:t>
            </a:fld>
            <a:endParaRPr lang="pl-PL"/>
          </a:p>
        </p:txBody>
      </p:sp>
      <p:sp>
        <p:nvSpPr>
          <p:cNvPr id="5" name="Footer Placeholder 4">
            <a:extLst>
              <a:ext uri="{FF2B5EF4-FFF2-40B4-BE49-F238E27FC236}">
                <a16:creationId xmlns:a16="http://schemas.microsoft.com/office/drawing/2014/main" id="{71BF66DE-C117-4799-88DC-72D4877902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a:extLst>
              <a:ext uri="{FF2B5EF4-FFF2-40B4-BE49-F238E27FC236}">
                <a16:creationId xmlns:a16="http://schemas.microsoft.com/office/drawing/2014/main" id="{678EFAA1-CB5F-4BEF-B6FF-D91920AECC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9184F9-FAF1-48F5-BE85-91505E4BDB60}" type="slidenum">
              <a:rPr lang="pl-PL" smtClean="0"/>
              <a:t>‹#›</a:t>
            </a:fld>
            <a:endParaRPr lang="pl-PL"/>
          </a:p>
        </p:txBody>
      </p:sp>
    </p:spTree>
    <p:extLst>
      <p:ext uri="{BB962C8B-B14F-4D97-AF65-F5344CB8AC3E}">
        <p14:creationId xmlns:p14="http://schemas.microsoft.com/office/powerpoint/2010/main" val="2797478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3040EA-86D6-41DC-8799-23364BC424F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592457" y="7065225"/>
            <a:ext cx="3599543" cy="683347"/>
          </a:xfrm>
          <a:prstGeom prst="rect">
            <a:avLst/>
          </a:prstGeom>
        </p:spPr>
      </p:pic>
      <p:pic>
        <p:nvPicPr>
          <p:cNvPr id="7" name="Picture 6" descr="A person standing on a rocky hill&#10;&#10;Description generated with very high confidence">
            <a:extLst>
              <a:ext uri="{FF2B5EF4-FFF2-40B4-BE49-F238E27FC236}">
                <a16:creationId xmlns:a16="http://schemas.microsoft.com/office/drawing/2014/main" id="{AA451395-CE27-4DAE-91C6-E86B72EFD8F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0" y="0"/>
            <a:ext cx="9359084" cy="6858000"/>
          </a:xfrm>
          <a:prstGeom prst="rect">
            <a:avLst/>
          </a:prstGeom>
        </p:spPr>
      </p:pic>
      <p:sp>
        <p:nvSpPr>
          <p:cNvPr id="8" name="Rectangle 7">
            <a:extLst>
              <a:ext uri="{FF2B5EF4-FFF2-40B4-BE49-F238E27FC236}">
                <a16:creationId xmlns:a16="http://schemas.microsoft.com/office/drawing/2014/main" id="{96EA8DE9-C8BE-486C-BCE8-12DB906F5A58}"/>
              </a:ext>
            </a:extLst>
          </p:cNvPr>
          <p:cNvSpPr/>
          <p:nvPr/>
        </p:nvSpPr>
        <p:spPr>
          <a:xfrm>
            <a:off x="4049486" y="0"/>
            <a:ext cx="8142514" cy="6858000"/>
          </a:xfrm>
          <a:custGeom>
            <a:avLst/>
            <a:gdLst>
              <a:gd name="connsiteX0" fmla="*/ 0 w 8142514"/>
              <a:gd name="connsiteY0" fmla="*/ 0 h 6858000"/>
              <a:gd name="connsiteX1" fmla="*/ 8142514 w 8142514"/>
              <a:gd name="connsiteY1" fmla="*/ 0 h 6858000"/>
              <a:gd name="connsiteX2" fmla="*/ 8142514 w 8142514"/>
              <a:gd name="connsiteY2" fmla="*/ 6858000 h 6858000"/>
              <a:gd name="connsiteX3" fmla="*/ 0 w 8142514"/>
              <a:gd name="connsiteY3" fmla="*/ 6858000 h 6858000"/>
              <a:gd name="connsiteX4" fmla="*/ 0 w 8142514"/>
              <a:gd name="connsiteY4" fmla="*/ 0 h 6858000"/>
              <a:gd name="connsiteX0" fmla="*/ 1611086 w 8142514"/>
              <a:gd name="connsiteY0" fmla="*/ 0 h 6858000"/>
              <a:gd name="connsiteX1" fmla="*/ 8142514 w 8142514"/>
              <a:gd name="connsiteY1" fmla="*/ 0 h 6858000"/>
              <a:gd name="connsiteX2" fmla="*/ 8142514 w 8142514"/>
              <a:gd name="connsiteY2" fmla="*/ 6858000 h 6858000"/>
              <a:gd name="connsiteX3" fmla="*/ 0 w 8142514"/>
              <a:gd name="connsiteY3" fmla="*/ 6858000 h 6858000"/>
              <a:gd name="connsiteX4" fmla="*/ 1611086 w 814251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2514" h="6858000">
                <a:moveTo>
                  <a:pt x="1611086" y="0"/>
                </a:moveTo>
                <a:lnTo>
                  <a:pt x="8142514" y="0"/>
                </a:lnTo>
                <a:lnTo>
                  <a:pt x="8142514" y="6858000"/>
                </a:lnTo>
                <a:lnTo>
                  <a:pt x="0" y="6858000"/>
                </a:lnTo>
                <a:lnTo>
                  <a:pt x="161108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TextBox 9">
            <a:extLst>
              <a:ext uri="{FF2B5EF4-FFF2-40B4-BE49-F238E27FC236}">
                <a16:creationId xmlns:a16="http://schemas.microsoft.com/office/drawing/2014/main" id="{BC3C7B40-62D7-4AC1-A0B1-62B4C7D0EBD4}"/>
              </a:ext>
            </a:extLst>
          </p:cNvPr>
          <p:cNvSpPr txBox="1"/>
          <p:nvPr/>
        </p:nvSpPr>
        <p:spPr>
          <a:xfrm>
            <a:off x="6656123" y="680290"/>
            <a:ext cx="5050972" cy="769441"/>
          </a:xfrm>
          <a:prstGeom prst="rect">
            <a:avLst/>
          </a:prstGeom>
          <a:noFill/>
        </p:spPr>
        <p:txBody>
          <a:bodyPr wrap="square" rtlCol="0">
            <a:spAutoFit/>
          </a:bodyPr>
          <a:lstStyle/>
          <a:p>
            <a:r>
              <a:rPr lang="pl-PL" sz="4400" b="1" dirty="0">
                <a:latin typeface="Roboto" panose="02000000000000000000" pitchFamily="2" charset="0"/>
                <a:ea typeface="Roboto" panose="02000000000000000000" pitchFamily="2" charset="0"/>
              </a:rPr>
              <a:t>Awesome Title</a:t>
            </a:r>
          </a:p>
        </p:txBody>
      </p:sp>
      <p:grpSp>
        <p:nvGrpSpPr>
          <p:cNvPr id="20" name="Group 19">
            <a:extLst>
              <a:ext uri="{FF2B5EF4-FFF2-40B4-BE49-F238E27FC236}">
                <a16:creationId xmlns:a16="http://schemas.microsoft.com/office/drawing/2014/main" id="{5FC79C32-20B6-43BE-A3D8-E50B1D575D45}"/>
              </a:ext>
            </a:extLst>
          </p:cNvPr>
          <p:cNvGrpSpPr/>
          <p:nvPr/>
        </p:nvGrpSpPr>
        <p:grpSpPr>
          <a:xfrm>
            <a:off x="6443054" y="2285812"/>
            <a:ext cx="4764623" cy="738664"/>
            <a:chOff x="6443054" y="2190804"/>
            <a:chExt cx="4764623" cy="738664"/>
          </a:xfrm>
        </p:grpSpPr>
        <p:sp>
          <p:nvSpPr>
            <p:cNvPr id="11" name="Freeform 13">
              <a:extLst>
                <a:ext uri="{FF2B5EF4-FFF2-40B4-BE49-F238E27FC236}">
                  <a16:creationId xmlns:a16="http://schemas.microsoft.com/office/drawing/2014/main" id="{F81AC1BA-93C5-4A3B-A017-A301D723EC5B}"/>
                </a:ext>
              </a:extLst>
            </p:cNvPr>
            <p:cNvSpPr>
              <a:spLocks noEditPoints="1"/>
            </p:cNvSpPr>
            <p:nvPr/>
          </p:nvSpPr>
          <p:spPr bwMode="auto">
            <a:xfrm>
              <a:off x="6443054" y="2260892"/>
              <a:ext cx="492125" cy="598488"/>
            </a:xfrm>
            <a:custGeom>
              <a:avLst/>
              <a:gdLst>
                <a:gd name="T0" fmla="*/ 84 w 144"/>
                <a:gd name="T1" fmla="*/ 132 h 176"/>
                <a:gd name="T2" fmla="*/ 36 w 144"/>
                <a:gd name="T3" fmla="*/ 132 h 176"/>
                <a:gd name="T4" fmla="*/ 32 w 144"/>
                <a:gd name="T5" fmla="*/ 136 h 176"/>
                <a:gd name="T6" fmla="*/ 36 w 144"/>
                <a:gd name="T7" fmla="*/ 140 h 176"/>
                <a:gd name="T8" fmla="*/ 84 w 144"/>
                <a:gd name="T9" fmla="*/ 140 h 176"/>
                <a:gd name="T10" fmla="*/ 88 w 144"/>
                <a:gd name="T11" fmla="*/ 136 h 176"/>
                <a:gd name="T12" fmla="*/ 84 w 144"/>
                <a:gd name="T13" fmla="*/ 132 h 176"/>
                <a:gd name="T14" fmla="*/ 104 w 144"/>
                <a:gd name="T15" fmla="*/ 0 h 176"/>
                <a:gd name="T16" fmla="*/ 92 w 144"/>
                <a:gd name="T17" fmla="*/ 0 h 176"/>
                <a:gd name="T18" fmla="*/ 16 w 144"/>
                <a:gd name="T19" fmla="*/ 0 h 176"/>
                <a:gd name="T20" fmla="*/ 0 w 144"/>
                <a:gd name="T21" fmla="*/ 16 h 176"/>
                <a:gd name="T22" fmla="*/ 0 w 144"/>
                <a:gd name="T23" fmla="*/ 160 h 176"/>
                <a:gd name="T24" fmla="*/ 16 w 144"/>
                <a:gd name="T25" fmla="*/ 176 h 176"/>
                <a:gd name="T26" fmla="*/ 128 w 144"/>
                <a:gd name="T27" fmla="*/ 176 h 176"/>
                <a:gd name="T28" fmla="*/ 144 w 144"/>
                <a:gd name="T29" fmla="*/ 160 h 176"/>
                <a:gd name="T30" fmla="*/ 144 w 144"/>
                <a:gd name="T31" fmla="*/ 52 h 176"/>
                <a:gd name="T32" fmla="*/ 144 w 144"/>
                <a:gd name="T33" fmla="*/ 44 h 176"/>
                <a:gd name="T34" fmla="*/ 104 w 144"/>
                <a:gd name="T35" fmla="*/ 0 h 176"/>
                <a:gd name="T36" fmla="*/ 136 w 144"/>
                <a:gd name="T37" fmla="*/ 160 h 176"/>
                <a:gd name="T38" fmla="*/ 128 w 144"/>
                <a:gd name="T39" fmla="*/ 168 h 176"/>
                <a:gd name="T40" fmla="*/ 16 w 144"/>
                <a:gd name="T41" fmla="*/ 168 h 176"/>
                <a:gd name="T42" fmla="*/ 8 w 144"/>
                <a:gd name="T43" fmla="*/ 160 h 176"/>
                <a:gd name="T44" fmla="*/ 8 w 144"/>
                <a:gd name="T45" fmla="*/ 16 h 176"/>
                <a:gd name="T46" fmla="*/ 16 w 144"/>
                <a:gd name="T47" fmla="*/ 8 h 176"/>
                <a:gd name="T48" fmla="*/ 88 w 144"/>
                <a:gd name="T49" fmla="*/ 8 h 176"/>
                <a:gd name="T50" fmla="*/ 88 w 144"/>
                <a:gd name="T51" fmla="*/ 48 h 176"/>
                <a:gd name="T52" fmla="*/ 96 w 144"/>
                <a:gd name="T53" fmla="*/ 56 h 176"/>
                <a:gd name="T54" fmla="*/ 136 w 144"/>
                <a:gd name="T55" fmla="*/ 56 h 176"/>
                <a:gd name="T56" fmla="*/ 136 w 144"/>
                <a:gd name="T57" fmla="*/ 160 h 176"/>
                <a:gd name="T58" fmla="*/ 96 w 144"/>
                <a:gd name="T59" fmla="*/ 48 h 176"/>
                <a:gd name="T60" fmla="*/ 96 w 144"/>
                <a:gd name="T61" fmla="*/ 8 h 176"/>
                <a:gd name="T62" fmla="*/ 100 w 144"/>
                <a:gd name="T63" fmla="*/ 8 h 176"/>
                <a:gd name="T64" fmla="*/ 136 w 144"/>
                <a:gd name="T65" fmla="*/ 48 h 176"/>
                <a:gd name="T66" fmla="*/ 96 w 144"/>
                <a:gd name="T67" fmla="*/ 48 h 176"/>
                <a:gd name="T68" fmla="*/ 36 w 144"/>
                <a:gd name="T69" fmla="*/ 44 h 176"/>
                <a:gd name="T70" fmla="*/ 56 w 144"/>
                <a:gd name="T71" fmla="*/ 44 h 176"/>
                <a:gd name="T72" fmla="*/ 60 w 144"/>
                <a:gd name="T73" fmla="*/ 40 h 176"/>
                <a:gd name="T74" fmla="*/ 56 w 144"/>
                <a:gd name="T75" fmla="*/ 36 h 176"/>
                <a:gd name="T76" fmla="*/ 36 w 144"/>
                <a:gd name="T77" fmla="*/ 36 h 176"/>
                <a:gd name="T78" fmla="*/ 32 w 144"/>
                <a:gd name="T79" fmla="*/ 40 h 176"/>
                <a:gd name="T80" fmla="*/ 36 w 144"/>
                <a:gd name="T81" fmla="*/ 44 h 176"/>
                <a:gd name="T82" fmla="*/ 32 w 144"/>
                <a:gd name="T83" fmla="*/ 72 h 176"/>
                <a:gd name="T84" fmla="*/ 36 w 144"/>
                <a:gd name="T85" fmla="*/ 76 h 176"/>
                <a:gd name="T86" fmla="*/ 108 w 144"/>
                <a:gd name="T87" fmla="*/ 76 h 176"/>
                <a:gd name="T88" fmla="*/ 112 w 144"/>
                <a:gd name="T89" fmla="*/ 72 h 176"/>
                <a:gd name="T90" fmla="*/ 108 w 144"/>
                <a:gd name="T91" fmla="*/ 68 h 176"/>
                <a:gd name="T92" fmla="*/ 36 w 144"/>
                <a:gd name="T93" fmla="*/ 68 h 176"/>
                <a:gd name="T94" fmla="*/ 32 w 144"/>
                <a:gd name="T95" fmla="*/ 72 h 176"/>
                <a:gd name="T96" fmla="*/ 108 w 144"/>
                <a:gd name="T97" fmla="*/ 100 h 176"/>
                <a:gd name="T98" fmla="*/ 36 w 144"/>
                <a:gd name="T99" fmla="*/ 100 h 176"/>
                <a:gd name="T100" fmla="*/ 32 w 144"/>
                <a:gd name="T101" fmla="*/ 104 h 176"/>
                <a:gd name="T102" fmla="*/ 36 w 144"/>
                <a:gd name="T103" fmla="*/ 108 h 176"/>
                <a:gd name="T104" fmla="*/ 108 w 144"/>
                <a:gd name="T105" fmla="*/ 108 h 176"/>
                <a:gd name="T106" fmla="*/ 112 w 144"/>
                <a:gd name="T107" fmla="*/ 104 h 176"/>
                <a:gd name="T108" fmla="*/ 108 w 144"/>
                <a:gd name="T109" fmla="*/ 10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 h="176">
                  <a:moveTo>
                    <a:pt x="84" y="132"/>
                  </a:moveTo>
                  <a:cubicBezTo>
                    <a:pt x="36" y="132"/>
                    <a:pt x="36" y="132"/>
                    <a:pt x="36" y="132"/>
                  </a:cubicBezTo>
                  <a:cubicBezTo>
                    <a:pt x="34" y="132"/>
                    <a:pt x="32" y="134"/>
                    <a:pt x="32" y="136"/>
                  </a:cubicBezTo>
                  <a:cubicBezTo>
                    <a:pt x="32" y="138"/>
                    <a:pt x="34" y="140"/>
                    <a:pt x="36" y="140"/>
                  </a:cubicBezTo>
                  <a:cubicBezTo>
                    <a:pt x="84" y="140"/>
                    <a:pt x="84" y="140"/>
                    <a:pt x="84" y="140"/>
                  </a:cubicBezTo>
                  <a:cubicBezTo>
                    <a:pt x="86" y="140"/>
                    <a:pt x="88" y="138"/>
                    <a:pt x="88" y="136"/>
                  </a:cubicBezTo>
                  <a:cubicBezTo>
                    <a:pt x="88" y="134"/>
                    <a:pt x="86" y="132"/>
                    <a:pt x="84" y="132"/>
                  </a:cubicBezTo>
                  <a:moveTo>
                    <a:pt x="104" y="0"/>
                  </a:moveTo>
                  <a:cubicBezTo>
                    <a:pt x="92" y="0"/>
                    <a:pt x="92" y="0"/>
                    <a:pt x="92" y="0"/>
                  </a:cubicBez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52"/>
                    <a:pt x="144" y="52"/>
                    <a:pt x="144" y="52"/>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36" y="44"/>
                  </a:moveTo>
                  <a:cubicBezTo>
                    <a:pt x="56" y="44"/>
                    <a:pt x="56" y="44"/>
                    <a:pt x="56" y="44"/>
                  </a:cubicBezTo>
                  <a:cubicBezTo>
                    <a:pt x="58" y="44"/>
                    <a:pt x="60" y="42"/>
                    <a:pt x="60" y="40"/>
                  </a:cubicBezTo>
                  <a:cubicBezTo>
                    <a:pt x="60" y="38"/>
                    <a:pt x="58" y="36"/>
                    <a:pt x="56" y="36"/>
                  </a:cubicBezTo>
                  <a:cubicBezTo>
                    <a:pt x="36" y="36"/>
                    <a:pt x="36" y="36"/>
                    <a:pt x="36" y="36"/>
                  </a:cubicBezTo>
                  <a:cubicBezTo>
                    <a:pt x="34" y="36"/>
                    <a:pt x="32" y="38"/>
                    <a:pt x="32" y="40"/>
                  </a:cubicBezTo>
                  <a:cubicBezTo>
                    <a:pt x="32" y="42"/>
                    <a:pt x="34" y="44"/>
                    <a:pt x="36" y="44"/>
                  </a:cubicBezTo>
                  <a:moveTo>
                    <a:pt x="32" y="72"/>
                  </a:moveTo>
                  <a:cubicBezTo>
                    <a:pt x="32" y="74"/>
                    <a:pt x="34" y="76"/>
                    <a:pt x="36" y="76"/>
                  </a:cubicBezTo>
                  <a:cubicBezTo>
                    <a:pt x="108" y="76"/>
                    <a:pt x="108" y="76"/>
                    <a:pt x="108" y="76"/>
                  </a:cubicBezTo>
                  <a:cubicBezTo>
                    <a:pt x="110" y="76"/>
                    <a:pt x="112" y="74"/>
                    <a:pt x="112" y="72"/>
                  </a:cubicBezTo>
                  <a:cubicBezTo>
                    <a:pt x="112" y="70"/>
                    <a:pt x="110" y="68"/>
                    <a:pt x="108" y="68"/>
                  </a:cubicBezTo>
                  <a:cubicBezTo>
                    <a:pt x="36" y="68"/>
                    <a:pt x="36" y="68"/>
                    <a:pt x="36" y="68"/>
                  </a:cubicBezTo>
                  <a:cubicBezTo>
                    <a:pt x="34" y="68"/>
                    <a:pt x="32" y="70"/>
                    <a:pt x="32" y="72"/>
                  </a:cubicBezTo>
                  <a:moveTo>
                    <a:pt x="108" y="100"/>
                  </a:moveTo>
                  <a:cubicBezTo>
                    <a:pt x="36" y="100"/>
                    <a:pt x="36" y="100"/>
                    <a:pt x="36" y="100"/>
                  </a:cubicBezTo>
                  <a:cubicBezTo>
                    <a:pt x="34" y="100"/>
                    <a:pt x="32" y="102"/>
                    <a:pt x="32" y="104"/>
                  </a:cubicBezTo>
                  <a:cubicBezTo>
                    <a:pt x="32" y="106"/>
                    <a:pt x="34" y="108"/>
                    <a:pt x="36" y="108"/>
                  </a:cubicBezTo>
                  <a:cubicBezTo>
                    <a:pt x="108" y="108"/>
                    <a:pt x="108" y="108"/>
                    <a:pt x="108" y="108"/>
                  </a:cubicBezTo>
                  <a:cubicBezTo>
                    <a:pt x="110" y="108"/>
                    <a:pt x="112" y="106"/>
                    <a:pt x="112" y="104"/>
                  </a:cubicBezTo>
                  <a:cubicBezTo>
                    <a:pt x="112" y="102"/>
                    <a:pt x="110" y="100"/>
                    <a:pt x="108" y="100"/>
                  </a:cubicBezTo>
                </a:path>
              </a:pathLst>
            </a:custGeom>
            <a:solidFill>
              <a:srgbClr val="BE4248"/>
            </a:solidFill>
            <a:ln>
              <a:noFill/>
            </a:ln>
          </p:spPr>
          <p:txBody>
            <a:bodyPr vert="horz" wrap="square" lIns="91440" tIns="45720" rIns="91440" bIns="45720" numCol="1" anchor="t" anchorCtr="0" compatLnSpc="1">
              <a:prstTxWarp prst="textNoShape">
                <a:avLst/>
              </a:prstTxWarp>
            </a:bodyPr>
            <a:lstStyle/>
            <a:p>
              <a:endParaRPr lang="pl-PL"/>
            </a:p>
          </p:txBody>
        </p:sp>
        <p:sp>
          <p:nvSpPr>
            <p:cNvPr id="14" name="TextBox 13">
              <a:extLst>
                <a:ext uri="{FF2B5EF4-FFF2-40B4-BE49-F238E27FC236}">
                  <a16:creationId xmlns:a16="http://schemas.microsoft.com/office/drawing/2014/main" id="{DC9DF0F4-B8DF-4BD3-903C-C3D7D90089AD}"/>
                </a:ext>
              </a:extLst>
            </p:cNvPr>
            <p:cNvSpPr txBox="1"/>
            <p:nvPr/>
          </p:nvSpPr>
          <p:spPr>
            <a:xfrm>
              <a:off x="7155542" y="2190804"/>
              <a:ext cx="4052135" cy="738664"/>
            </a:xfrm>
            <a:prstGeom prst="rect">
              <a:avLst/>
            </a:prstGeom>
            <a:noFill/>
          </p:spPr>
          <p:txBody>
            <a:bodyPr wrap="square" rtlCol="0">
              <a:spAutoFit/>
            </a:bodyPr>
            <a:lstStyle/>
            <a:p>
              <a:pPr algn="just"/>
              <a:r>
                <a:rPr lang="pl-PL" sz="1400" dirty="0">
                  <a:latin typeface="Merriweather Light" panose="02060503050406030704" pitchFamily="18" charset="-18"/>
                </a:rPr>
                <a:t>Lorem ipsum dolor sit amet, consectetur adipiscing elit, sed do eiusmod tempor incididunt ut labore et dolore magna aliqua.</a:t>
              </a:r>
            </a:p>
          </p:txBody>
        </p:sp>
      </p:grpSp>
      <p:grpSp>
        <p:nvGrpSpPr>
          <p:cNvPr id="19" name="Group 18">
            <a:extLst>
              <a:ext uri="{FF2B5EF4-FFF2-40B4-BE49-F238E27FC236}">
                <a16:creationId xmlns:a16="http://schemas.microsoft.com/office/drawing/2014/main" id="{70EA036E-640F-4D69-ADE6-1A9AFBB1FFB1}"/>
              </a:ext>
            </a:extLst>
          </p:cNvPr>
          <p:cNvGrpSpPr/>
          <p:nvPr/>
        </p:nvGrpSpPr>
        <p:grpSpPr>
          <a:xfrm>
            <a:off x="6143016" y="3654845"/>
            <a:ext cx="4858812" cy="738664"/>
            <a:chOff x="6143016" y="3575099"/>
            <a:chExt cx="4858812" cy="738664"/>
          </a:xfrm>
        </p:grpSpPr>
        <p:sp>
          <p:nvSpPr>
            <p:cNvPr id="12" name="Freeform 28">
              <a:extLst>
                <a:ext uri="{FF2B5EF4-FFF2-40B4-BE49-F238E27FC236}">
                  <a16:creationId xmlns:a16="http://schemas.microsoft.com/office/drawing/2014/main" id="{C8D93C35-02F2-4E97-B4BD-53609BA5B9BE}"/>
                </a:ext>
              </a:extLst>
            </p:cNvPr>
            <p:cNvSpPr>
              <a:spLocks noEditPoints="1"/>
            </p:cNvSpPr>
            <p:nvPr/>
          </p:nvSpPr>
          <p:spPr bwMode="auto">
            <a:xfrm>
              <a:off x="6143016" y="3630673"/>
              <a:ext cx="600075" cy="598488"/>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8 h 176"/>
                <a:gd name="T12" fmla="*/ 142 w 176"/>
                <a:gd name="T13" fmla="*/ 29 h 176"/>
                <a:gd name="T14" fmla="*/ 122 w 176"/>
                <a:gd name="T15" fmla="*/ 49 h 176"/>
                <a:gd name="T16" fmla="*/ 88 w 176"/>
                <a:gd name="T17" fmla="*/ 36 h 176"/>
                <a:gd name="T18" fmla="*/ 54 w 176"/>
                <a:gd name="T19" fmla="*/ 49 h 176"/>
                <a:gd name="T20" fmla="*/ 34 w 176"/>
                <a:gd name="T21" fmla="*/ 29 h 176"/>
                <a:gd name="T22" fmla="*/ 88 w 176"/>
                <a:gd name="T23" fmla="*/ 8 h 176"/>
                <a:gd name="T24" fmla="*/ 132 w 176"/>
                <a:gd name="T25" fmla="*/ 88 h 176"/>
                <a:gd name="T26" fmla="*/ 88 w 176"/>
                <a:gd name="T27" fmla="*/ 132 h 176"/>
                <a:gd name="T28" fmla="*/ 44 w 176"/>
                <a:gd name="T29" fmla="*/ 88 h 176"/>
                <a:gd name="T30" fmla="*/ 88 w 176"/>
                <a:gd name="T31" fmla="*/ 44 h 176"/>
                <a:gd name="T32" fmla="*/ 132 w 176"/>
                <a:gd name="T33" fmla="*/ 88 h 176"/>
                <a:gd name="T34" fmla="*/ 8 w 176"/>
                <a:gd name="T35" fmla="*/ 88 h 176"/>
                <a:gd name="T36" fmla="*/ 29 w 176"/>
                <a:gd name="T37" fmla="*/ 34 h 176"/>
                <a:gd name="T38" fmla="*/ 49 w 176"/>
                <a:gd name="T39" fmla="*/ 54 h 176"/>
                <a:gd name="T40" fmla="*/ 36 w 176"/>
                <a:gd name="T41" fmla="*/ 88 h 176"/>
                <a:gd name="T42" fmla="*/ 49 w 176"/>
                <a:gd name="T43" fmla="*/ 122 h 176"/>
                <a:gd name="T44" fmla="*/ 29 w 176"/>
                <a:gd name="T45" fmla="*/ 142 h 176"/>
                <a:gd name="T46" fmla="*/ 8 w 176"/>
                <a:gd name="T47" fmla="*/ 88 h 176"/>
                <a:gd name="T48" fmla="*/ 88 w 176"/>
                <a:gd name="T49" fmla="*/ 168 h 176"/>
                <a:gd name="T50" fmla="*/ 34 w 176"/>
                <a:gd name="T51" fmla="*/ 147 h 176"/>
                <a:gd name="T52" fmla="*/ 54 w 176"/>
                <a:gd name="T53" fmla="*/ 127 h 176"/>
                <a:gd name="T54" fmla="*/ 88 w 176"/>
                <a:gd name="T55" fmla="*/ 140 h 176"/>
                <a:gd name="T56" fmla="*/ 122 w 176"/>
                <a:gd name="T57" fmla="*/ 127 h 176"/>
                <a:gd name="T58" fmla="*/ 142 w 176"/>
                <a:gd name="T59" fmla="*/ 147 h 176"/>
                <a:gd name="T60" fmla="*/ 88 w 176"/>
                <a:gd name="T61" fmla="*/ 168 h 176"/>
                <a:gd name="T62" fmla="*/ 147 w 176"/>
                <a:gd name="T63" fmla="*/ 142 h 176"/>
                <a:gd name="T64" fmla="*/ 127 w 176"/>
                <a:gd name="T65" fmla="*/ 122 h 176"/>
                <a:gd name="T66" fmla="*/ 140 w 176"/>
                <a:gd name="T67" fmla="*/ 88 h 176"/>
                <a:gd name="T68" fmla="*/ 127 w 176"/>
                <a:gd name="T69" fmla="*/ 54 h 176"/>
                <a:gd name="T70" fmla="*/ 147 w 176"/>
                <a:gd name="T71" fmla="*/ 34 h 176"/>
                <a:gd name="T72" fmla="*/ 168 w 176"/>
                <a:gd name="T73" fmla="*/ 88 h 176"/>
                <a:gd name="T74" fmla="*/ 147 w 176"/>
                <a:gd name="T75" fmla="*/ 1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8"/>
                  </a:moveTo>
                  <a:cubicBezTo>
                    <a:pt x="109" y="8"/>
                    <a:pt x="127" y="16"/>
                    <a:pt x="142" y="29"/>
                  </a:cubicBezTo>
                  <a:cubicBezTo>
                    <a:pt x="122" y="49"/>
                    <a:pt x="122" y="49"/>
                    <a:pt x="122" y="49"/>
                  </a:cubicBezTo>
                  <a:cubicBezTo>
                    <a:pt x="113" y="41"/>
                    <a:pt x="101" y="36"/>
                    <a:pt x="88" y="36"/>
                  </a:cubicBezTo>
                  <a:cubicBezTo>
                    <a:pt x="75" y="36"/>
                    <a:pt x="63" y="41"/>
                    <a:pt x="54" y="49"/>
                  </a:cubicBezTo>
                  <a:cubicBezTo>
                    <a:pt x="34" y="29"/>
                    <a:pt x="34" y="29"/>
                    <a:pt x="34" y="29"/>
                  </a:cubicBezTo>
                  <a:cubicBezTo>
                    <a:pt x="49" y="16"/>
                    <a:pt x="67" y="8"/>
                    <a:pt x="88" y="8"/>
                  </a:cubicBezTo>
                  <a:moveTo>
                    <a:pt x="132" y="88"/>
                  </a:moveTo>
                  <a:cubicBezTo>
                    <a:pt x="132" y="112"/>
                    <a:pt x="112" y="132"/>
                    <a:pt x="88" y="132"/>
                  </a:cubicBezTo>
                  <a:cubicBezTo>
                    <a:pt x="64" y="132"/>
                    <a:pt x="44" y="112"/>
                    <a:pt x="44" y="88"/>
                  </a:cubicBezTo>
                  <a:cubicBezTo>
                    <a:pt x="44" y="64"/>
                    <a:pt x="64" y="44"/>
                    <a:pt x="88" y="44"/>
                  </a:cubicBezTo>
                  <a:cubicBezTo>
                    <a:pt x="112" y="44"/>
                    <a:pt x="132" y="64"/>
                    <a:pt x="132" y="88"/>
                  </a:cubicBezTo>
                  <a:moveTo>
                    <a:pt x="8" y="88"/>
                  </a:moveTo>
                  <a:cubicBezTo>
                    <a:pt x="8" y="67"/>
                    <a:pt x="16" y="49"/>
                    <a:pt x="29" y="34"/>
                  </a:cubicBezTo>
                  <a:cubicBezTo>
                    <a:pt x="49" y="54"/>
                    <a:pt x="49" y="54"/>
                    <a:pt x="49" y="54"/>
                  </a:cubicBezTo>
                  <a:cubicBezTo>
                    <a:pt x="41" y="63"/>
                    <a:pt x="36" y="75"/>
                    <a:pt x="36" y="88"/>
                  </a:cubicBezTo>
                  <a:cubicBezTo>
                    <a:pt x="36" y="101"/>
                    <a:pt x="41" y="113"/>
                    <a:pt x="49" y="122"/>
                  </a:cubicBezTo>
                  <a:cubicBezTo>
                    <a:pt x="29" y="142"/>
                    <a:pt x="29" y="142"/>
                    <a:pt x="29" y="142"/>
                  </a:cubicBezTo>
                  <a:cubicBezTo>
                    <a:pt x="16" y="127"/>
                    <a:pt x="8" y="109"/>
                    <a:pt x="8" y="88"/>
                  </a:cubicBezTo>
                  <a:moveTo>
                    <a:pt x="88" y="168"/>
                  </a:moveTo>
                  <a:cubicBezTo>
                    <a:pt x="67" y="168"/>
                    <a:pt x="49" y="160"/>
                    <a:pt x="34" y="147"/>
                  </a:cubicBezTo>
                  <a:cubicBezTo>
                    <a:pt x="54" y="127"/>
                    <a:pt x="54" y="127"/>
                    <a:pt x="54" y="127"/>
                  </a:cubicBezTo>
                  <a:cubicBezTo>
                    <a:pt x="63" y="135"/>
                    <a:pt x="75" y="140"/>
                    <a:pt x="88" y="140"/>
                  </a:cubicBezTo>
                  <a:cubicBezTo>
                    <a:pt x="101" y="140"/>
                    <a:pt x="113" y="135"/>
                    <a:pt x="122" y="127"/>
                  </a:cubicBezTo>
                  <a:cubicBezTo>
                    <a:pt x="142" y="147"/>
                    <a:pt x="142" y="147"/>
                    <a:pt x="142" y="147"/>
                  </a:cubicBezTo>
                  <a:cubicBezTo>
                    <a:pt x="127" y="160"/>
                    <a:pt x="109" y="168"/>
                    <a:pt x="88" y="168"/>
                  </a:cubicBezTo>
                  <a:moveTo>
                    <a:pt x="147" y="142"/>
                  </a:moveTo>
                  <a:cubicBezTo>
                    <a:pt x="127" y="122"/>
                    <a:pt x="127" y="122"/>
                    <a:pt x="127" y="122"/>
                  </a:cubicBezTo>
                  <a:cubicBezTo>
                    <a:pt x="135" y="113"/>
                    <a:pt x="140" y="101"/>
                    <a:pt x="140" y="88"/>
                  </a:cubicBezTo>
                  <a:cubicBezTo>
                    <a:pt x="140" y="75"/>
                    <a:pt x="135" y="63"/>
                    <a:pt x="127" y="54"/>
                  </a:cubicBezTo>
                  <a:cubicBezTo>
                    <a:pt x="147" y="34"/>
                    <a:pt x="147" y="34"/>
                    <a:pt x="147" y="34"/>
                  </a:cubicBezTo>
                  <a:cubicBezTo>
                    <a:pt x="160" y="49"/>
                    <a:pt x="168" y="67"/>
                    <a:pt x="168" y="88"/>
                  </a:cubicBezTo>
                  <a:cubicBezTo>
                    <a:pt x="168" y="109"/>
                    <a:pt x="160" y="127"/>
                    <a:pt x="147" y="142"/>
                  </a:cubicBezTo>
                </a:path>
              </a:pathLst>
            </a:custGeom>
            <a:solidFill>
              <a:srgbClr val="BE4248"/>
            </a:solidFill>
            <a:ln>
              <a:noFill/>
            </a:ln>
          </p:spPr>
          <p:txBody>
            <a:bodyPr vert="horz" wrap="square" lIns="91440" tIns="45720" rIns="91440" bIns="45720" numCol="1" anchor="t" anchorCtr="0" compatLnSpc="1">
              <a:prstTxWarp prst="textNoShape">
                <a:avLst/>
              </a:prstTxWarp>
            </a:bodyPr>
            <a:lstStyle/>
            <a:p>
              <a:endParaRPr lang="pl-PL"/>
            </a:p>
          </p:txBody>
        </p:sp>
        <p:sp>
          <p:nvSpPr>
            <p:cNvPr id="17" name="TextBox 16">
              <a:extLst>
                <a:ext uri="{FF2B5EF4-FFF2-40B4-BE49-F238E27FC236}">
                  <a16:creationId xmlns:a16="http://schemas.microsoft.com/office/drawing/2014/main" id="{368E7D06-DADE-4D82-8418-14C45023F4E3}"/>
                </a:ext>
              </a:extLst>
            </p:cNvPr>
            <p:cNvSpPr txBox="1"/>
            <p:nvPr/>
          </p:nvSpPr>
          <p:spPr>
            <a:xfrm>
              <a:off x="6949693" y="3575099"/>
              <a:ext cx="4052135" cy="738664"/>
            </a:xfrm>
            <a:prstGeom prst="rect">
              <a:avLst/>
            </a:prstGeom>
            <a:noFill/>
          </p:spPr>
          <p:txBody>
            <a:bodyPr wrap="square" rtlCol="0">
              <a:spAutoFit/>
            </a:bodyPr>
            <a:lstStyle/>
            <a:p>
              <a:pPr algn="just"/>
              <a:r>
                <a:rPr lang="pl-PL" sz="1400" dirty="0">
                  <a:latin typeface="Merriweather Light" panose="02060503050406030704" pitchFamily="18" charset="-18"/>
                </a:rPr>
                <a:t>Lorem ipsum dolor sit amet, consectetur adipiscing elit, sed do eiusmod tempor incididunt ut labore et dolore magna aliqua.</a:t>
              </a:r>
            </a:p>
          </p:txBody>
        </p:sp>
      </p:grpSp>
      <p:grpSp>
        <p:nvGrpSpPr>
          <p:cNvPr id="21" name="Group 20">
            <a:extLst>
              <a:ext uri="{FF2B5EF4-FFF2-40B4-BE49-F238E27FC236}">
                <a16:creationId xmlns:a16="http://schemas.microsoft.com/office/drawing/2014/main" id="{F1756311-E2D8-4AB9-BBCE-D0DD78CFAB61}"/>
              </a:ext>
            </a:extLst>
          </p:cNvPr>
          <p:cNvGrpSpPr/>
          <p:nvPr/>
        </p:nvGrpSpPr>
        <p:grpSpPr>
          <a:xfrm>
            <a:off x="5861238" y="5023878"/>
            <a:ext cx="4948502" cy="738664"/>
            <a:chOff x="5861238" y="4928870"/>
            <a:chExt cx="4948502" cy="738664"/>
          </a:xfrm>
        </p:grpSpPr>
        <p:sp>
          <p:nvSpPr>
            <p:cNvPr id="13" name="Freeform 31">
              <a:extLst>
                <a:ext uri="{FF2B5EF4-FFF2-40B4-BE49-F238E27FC236}">
                  <a16:creationId xmlns:a16="http://schemas.microsoft.com/office/drawing/2014/main" id="{ABF0074E-6CAB-4B00-ACF6-333AFE83047A}"/>
                </a:ext>
              </a:extLst>
            </p:cNvPr>
            <p:cNvSpPr>
              <a:spLocks noEditPoints="1"/>
            </p:cNvSpPr>
            <p:nvPr/>
          </p:nvSpPr>
          <p:spPr bwMode="auto">
            <a:xfrm>
              <a:off x="5861238" y="5000454"/>
              <a:ext cx="600075" cy="598488"/>
            </a:xfrm>
            <a:custGeom>
              <a:avLst/>
              <a:gdLst>
                <a:gd name="T0" fmla="*/ 44 w 176"/>
                <a:gd name="T1" fmla="*/ 132 h 176"/>
                <a:gd name="T2" fmla="*/ 78 w 176"/>
                <a:gd name="T3" fmla="*/ 126 h 176"/>
                <a:gd name="T4" fmla="*/ 170 w 176"/>
                <a:gd name="T5" fmla="*/ 34 h 176"/>
                <a:gd name="T6" fmla="*/ 176 w 176"/>
                <a:gd name="T7" fmla="*/ 20 h 176"/>
                <a:gd name="T8" fmla="*/ 156 w 176"/>
                <a:gd name="T9" fmla="*/ 0 h 176"/>
                <a:gd name="T10" fmla="*/ 142 w 176"/>
                <a:gd name="T11" fmla="*/ 6 h 176"/>
                <a:gd name="T12" fmla="*/ 50 w 176"/>
                <a:gd name="T13" fmla="*/ 98 h 176"/>
                <a:gd name="T14" fmla="*/ 44 w 176"/>
                <a:gd name="T15" fmla="*/ 132 h 176"/>
                <a:gd name="T16" fmla="*/ 148 w 176"/>
                <a:gd name="T17" fmla="*/ 12 h 176"/>
                <a:gd name="T18" fmla="*/ 156 w 176"/>
                <a:gd name="T19" fmla="*/ 8 h 176"/>
                <a:gd name="T20" fmla="*/ 168 w 176"/>
                <a:gd name="T21" fmla="*/ 20 h 176"/>
                <a:gd name="T22" fmla="*/ 164 w 176"/>
                <a:gd name="T23" fmla="*/ 28 h 176"/>
                <a:gd name="T24" fmla="*/ 159 w 176"/>
                <a:gd name="T25" fmla="*/ 34 h 176"/>
                <a:gd name="T26" fmla="*/ 142 w 176"/>
                <a:gd name="T27" fmla="*/ 17 h 176"/>
                <a:gd name="T28" fmla="*/ 148 w 176"/>
                <a:gd name="T29" fmla="*/ 12 h 176"/>
                <a:gd name="T30" fmla="*/ 137 w 176"/>
                <a:gd name="T31" fmla="*/ 22 h 176"/>
                <a:gd name="T32" fmla="*/ 154 w 176"/>
                <a:gd name="T33" fmla="*/ 39 h 176"/>
                <a:gd name="T34" fmla="*/ 80 w 176"/>
                <a:gd name="T35" fmla="*/ 113 h 176"/>
                <a:gd name="T36" fmla="*/ 80 w 176"/>
                <a:gd name="T37" fmla="*/ 104 h 176"/>
                <a:gd name="T38" fmla="*/ 80 w 176"/>
                <a:gd name="T39" fmla="*/ 96 h 176"/>
                <a:gd name="T40" fmla="*/ 72 w 176"/>
                <a:gd name="T41" fmla="*/ 96 h 176"/>
                <a:gd name="T42" fmla="*/ 63 w 176"/>
                <a:gd name="T43" fmla="*/ 96 h 176"/>
                <a:gd name="T44" fmla="*/ 137 w 176"/>
                <a:gd name="T45" fmla="*/ 22 h 176"/>
                <a:gd name="T46" fmla="*/ 57 w 176"/>
                <a:gd name="T47" fmla="*/ 104 h 176"/>
                <a:gd name="T48" fmla="*/ 72 w 176"/>
                <a:gd name="T49" fmla="*/ 104 h 176"/>
                <a:gd name="T50" fmla="*/ 72 w 176"/>
                <a:gd name="T51" fmla="*/ 119 h 176"/>
                <a:gd name="T52" fmla="*/ 54 w 176"/>
                <a:gd name="T53" fmla="*/ 122 h 176"/>
                <a:gd name="T54" fmla="*/ 57 w 176"/>
                <a:gd name="T55" fmla="*/ 104 h 176"/>
                <a:gd name="T56" fmla="*/ 172 w 176"/>
                <a:gd name="T57" fmla="*/ 60 h 176"/>
                <a:gd name="T58" fmla="*/ 168 w 176"/>
                <a:gd name="T59" fmla="*/ 64 h 176"/>
                <a:gd name="T60" fmla="*/ 168 w 176"/>
                <a:gd name="T61" fmla="*/ 152 h 176"/>
                <a:gd name="T62" fmla="*/ 152 w 176"/>
                <a:gd name="T63" fmla="*/ 168 h 176"/>
                <a:gd name="T64" fmla="*/ 24 w 176"/>
                <a:gd name="T65" fmla="*/ 168 h 176"/>
                <a:gd name="T66" fmla="*/ 8 w 176"/>
                <a:gd name="T67" fmla="*/ 152 h 176"/>
                <a:gd name="T68" fmla="*/ 8 w 176"/>
                <a:gd name="T69" fmla="*/ 24 h 176"/>
                <a:gd name="T70" fmla="*/ 24 w 176"/>
                <a:gd name="T71" fmla="*/ 8 h 176"/>
                <a:gd name="T72" fmla="*/ 112 w 176"/>
                <a:gd name="T73" fmla="*/ 8 h 176"/>
                <a:gd name="T74" fmla="*/ 116 w 176"/>
                <a:gd name="T75" fmla="*/ 4 h 176"/>
                <a:gd name="T76" fmla="*/ 112 w 176"/>
                <a:gd name="T77" fmla="*/ 0 h 176"/>
                <a:gd name="T78" fmla="*/ 24 w 176"/>
                <a:gd name="T79" fmla="*/ 0 h 176"/>
                <a:gd name="T80" fmla="*/ 0 w 176"/>
                <a:gd name="T81" fmla="*/ 24 h 176"/>
                <a:gd name="T82" fmla="*/ 0 w 176"/>
                <a:gd name="T83" fmla="*/ 152 h 176"/>
                <a:gd name="T84" fmla="*/ 24 w 176"/>
                <a:gd name="T85" fmla="*/ 176 h 176"/>
                <a:gd name="T86" fmla="*/ 152 w 176"/>
                <a:gd name="T87" fmla="*/ 176 h 176"/>
                <a:gd name="T88" fmla="*/ 176 w 176"/>
                <a:gd name="T89" fmla="*/ 152 h 176"/>
                <a:gd name="T90" fmla="*/ 176 w 176"/>
                <a:gd name="T91" fmla="*/ 64 h 176"/>
                <a:gd name="T92" fmla="*/ 172 w 176"/>
                <a:gd name="T93"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6" h="176">
                  <a:moveTo>
                    <a:pt x="44" y="132"/>
                  </a:moveTo>
                  <a:cubicBezTo>
                    <a:pt x="78" y="126"/>
                    <a:pt x="78" y="126"/>
                    <a:pt x="78" y="126"/>
                  </a:cubicBezTo>
                  <a:cubicBezTo>
                    <a:pt x="170" y="34"/>
                    <a:pt x="170" y="34"/>
                    <a:pt x="170" y="34"/>
                  </a:cubicBezTo>
                  <a:cubicBezTo>
                    <a:pt x="174" y="31"/>
                    <a:pt x="176" y="26"/>
                    <a:pt x="176" y="20"/>
                  </a:cubicBezTo>
                  <a:cubicBezTo>
                    <a:pt x="176" y="9"/>
                    <a:pt x="167" y="0"/>
                    <a:pt x="156" y="0"/>
                  </a:cubicBezTo>
                  <a:cubicBezTo>
                    <a:pt x="150" y="0"/>
                    <a:pt x="145" y="2"/>
                    <a:pt x="142" y="6"/>
                  </a:cubicBezTo>
                  <a:cubicBezTo>
                    <a:pt x="50" y="98"/>
                    <a:pt x="50" y="98"/>
                    <a:pt x="50" y="98"/>
                  </a:cubicBezTo>
                  <a:lnTo>
                    <a:pt x="44" y="132"/>
                  </a:lnTo>
                  <a:close/>
                  <a:moveTo>
                    <a:pt x="148" y="12"/>
                  </a:moveTo>
                  <a:cubicBezTo>
                    <a:pt x="150" y="9"/>
                    <a:pt x="153" y="8"/>
                    <a:pt x="156" y="8"/>
                  </a:cubicBezTo>
                  <a:cubicBezTo>
                    <a:pt x="163" y="8"/>
                    <a:pt x="168" y="13"/>
                    <a:pt x="168" y="20"/>
                  </a:cubicBezTo>
                  <a:cubicBezTo>
                    <a:pt x="168" y="23"/>
                    <a:pt x="167" y="26"/>
                    <a:pt x="164" y="28"/>
                  </a:cubicBezTo>
                  <a:cubicBezTo>
                    <a:pt x="159" y="34"/>
                    <a:pt x="159" y="34"/>
                    <a:pt x="159" y="34"/>
                  </a:cubicBezTo>
                  <a:cubicBezTo>
                    <a:pt x="142" y="17"/>
                    <a:pt x="142" y="17"/>
                    <a:pt x="142" y="17"/>
                  </a:cubicBezTo>
                  <a:lnTo>
                    <a:pt x="148" y="12"/>
                  </a:lnTo>
                  <a:close/>
                  <a:moveTo>
                    <a:pt x="137" y="22"/>
                  </a:moveTo>
                  <a:cubicBezTo>
                    <a:pt x="154" y="39"/>
                    <a:pt x="154" y="39"/>
                    <a:pt x="154" y="39"/>
                  </a:cubicBezTo>
                  <a:cubicBezTo>
                    <a:pt x="80" y="113"/>
                    <a:pt x="80" y="113"/>
                    <a:pt x="80" y="113"/>
                  </a:cubicBezTo>
                  <a:cubicBezTo>
                    <a:pt x="80" y="104"/>
                    <a:pt x="80" y="104"/>
                    <a:pt x="80" y="104"/>
                  </a:cubicBezTo>
                  <a:cubicBezTo>
                    <a:pt x="80" y="96"/>
                    <a:pt x="80" y="96"/>
                    <a:pt x="80" y="96"/>
                  </a:cubicBezTo>
                  <a:cubicBezTo>
                    <a:pt x="72" y="96"/>
                    <a:pt x="72" y="96"/>
                    <a:pt x="72" y="96"/>
                  </a:cubicBezTo>
                  <a:cubicBezTo>
                    <a:pt x="63" y="96"/>
                    <a:pt x="63" y="96"/>
                    <a:pt x="63" y="96"/>
                  </a:cubicBezTo>
                  <a:lnTo>
                    <a:pt x="137" y="22"/>
                  </a:lnTo>
                  <a:close/>
                  <a:moveTo>
                    <a:pt x="57" y="104"/>
                  </a:moveTo>
                  <a:cubicBezTo>
                    <a:pt x="72" y="104"/>
                    <a:pt x="72" y="104"/>
                    <a:pt x="72" y="104"/>
                  </a:cubicBezTo>
                  <a:cubicBezTo>
                    <a:pt x="72" y="119"/>
                    <a:pt x="72" y="119"/>
                    <a:pt x="72" y="119"/>
                  </a:cubicBezTo>
                  <a:cubicBezTo>
                    <a:pt x="54" y="122"/>
                    <a:pt x="54" y="122"/>
                    <a:pt x="54" y="122"/>
                  </a:cubicBezTo>
                  <a:lnTo>
                    <a:pt x="57" y="104"/>
                  </a:lnTo>
                  <a:close/>
                  <a:moveTo>
                    <a:pt x="172" y="60"/>
                  </a:moveTo>
                  <a:cubicBezTo>
                    <a:pt x="170" y="60"/>
                    <a:pt x="168" y="62"/>
                    <a:pt x="168" y="64"/>
                  </a:cubicBezTo>
                  <a:cubicBezTo>
                    <a:pt x="168" y="152"/>
                    <a:pt x="168" y="152"/>
                    <a:pt x="168" y="152"/>
                  </a:cubicBezTo>
                  <a:cubicBezTo>
                    <a:pt x="168" y="161"/>
                    <a:pt x="161" y="168"/>
                    <a:pt x="152" y="168"/>
                  </a:cubicBezTo>
                  <a:cubicBezTo>
                    <a:pt x="24" y="168"/>
                    <a:pt x="24" y="168"/>
                    <a:pt x="24" y="168"/>
                  </a:cubicBezTo>
                  <a:cubicBezTo>
                    <a:pt x="15" y="168"/>
                    <a:pt x="8" y="161"/>
                    <a:pt x="8" y="152"/>
                  </a:cubicBezTo>
                  <a:cubicBezTo>
                    <a:pt x="8" y="24"/>
                    <a:pt x="8" y="24"/>
                    <a:pt x="8" y="24"/>
                  </a:cubicBezTo>
                  <a:cubicBezTo>
                    <a:pt x="8" y="15"/>
                    <a:pt x="15" y="8"/>
                    <a:pt x="24" y="8"/>
                  </a:cubicBezTo>
                  <a:cubicBezTo>
                    <a:pt x="112" y="8"/>
                    <a:pt x="112" y="8"/>
                    <a:pt x="112" y="8"/>
                  </a:cubicBezTo>
                  <a:cubicBezTo>
                    <a:pt x="114" y="8"/>
                    <a:pt x="116" y="6"/>
                    <a:pt x="116" y="4"/>
                  </a:cubicBezTo>
                  <a:cubicBezTo>
                    <a:pt x="116" y="2"/>
                    <a:pt x="114" y="0"/>
                    <a:pt x="112" y="0"/>
                  </a:cubicBezTo>
                  <a:cubicBezTo>
                    <a:pt x="24" y="0"/>
                    <a:pt x="24" y="0"/>
                    <a:pt x="24" y="0"/>
                  </a:cubicBezTo>
                  <a:cubicBezTo>
                    <a:pt x="11" y="0"/>
                    <a:pt x="0" y="11"/>
                    <a:pt x="0" y="24"/>
                  </a:cubicBezTo>
                  <a:cubicBezTo>
                    <a:pt x="0" y="152"/>
                    <a:pt x="0" y="152"/>
                    <a:pt x="0" y="152"/>
                  </a:cubicBezTo>
                  <a:cubicBezTo>
                    <a:pt x="0" y="165"/>
                    <a:pt x="11" y="176"/>
                    <a:pt x="24" y="176"/>
                  </a:cubicBezTo>
                  <a:cubicBezTo>
                    <a:pt x="152" y="176"/>
                    <a:pt x="152" y="176"/>
                    <a:pt x="152" y="176"/>
                  </a:cubicBezTo>
                  <a:cubicBezTo>
                    <a:pt x="165" y="176"/>
                    <a:pt x="176" y="165"/>
                    <a:pt x="176" y="152"/>
                  </a:cubicBezTo>
                  <a:cubicBezTo>
                    <a:pt x="176" y="64"/>
                    <a:pt x="176" y="64"/>
                    <a:pt x="176" y="64"/>
                  </a:cubicBezTo>
                  <a:cubicBezTo>
                    <a:pt x="176" y="62"/>
                    <a:pt x="174" y="60"/>
                    <a:pt x="172" y="60"/>
                  </a:cubicBezTo>
                </a:path>
              </a:pathLst>
            </a:custGeom>
            <a:solidFill>
              <a:srgbClr val="BE4248"/>
            </a:solidFill>
            <a:ln>
              <a:noFill/>
            </a:ln>
          </p:spPr>
          <p:txBody>
            <a:bodyPr vert="horz" wrap="square" lIns="91440" tIns="45720" rIns="91440" bIns="45720" numCol="1" anchor="t" anchorCtr="0" compatLnSpc="1">
              <a:prstTxWarp prst="textNoShape">
                <a:avLst/>
              </a:prstTxWarp>
            </a:bodyPr>
            <a:lstStyle/>
            <a:p>
              <a:endParaRPr lang="pl-PL"/>
            </a:p>
          </p:txBody>
        </p:sp>
        <p:sp>
          <p:nvSpPr>
            <p:cNvPr id="18" name="TextBox 17">
              <a:extLst>
                <a:ext uri="{FF2B5EF4-FFF2-40B4-BE49-F238E27FC236}">
                  <a16:creationId xmlns:a16="http://schemas.microsoft.com/office/drawing/2014/main" id="{62C32B40-BC6E-41BC-9FDE-DC442C176F6B}"/>
                </a:ext>
              </a:extLst>
            </p:cNvPr>
            <p:cNvSpPr txBox="1"/>
            <p:nvPr/>
          </p:nvSpPr>
          <p:spPr>
            <a:xfrm>
              <a:off x="6757605" y="4928870"/>
              <a:ext cx="4052135" cy="738664"/>
            </a:xfrm>
            <a:prstGeom prst="rect">
              <a:avLst/>
            </a:prstGeom>
            <a:noFill/>
          </p:spPr>
          <p:txBody>
            <a:bodyPr wrap="square" rtlCol="0">
              <a:spAutoFit/>
            </a:bodyPr>
            <a:lstStyle/>
            <a:p>
              <a:pPr algn="just"/>
              <a:r>
                <a:rPr lang="pl-PL" sz="1400" dirty="0">
                  <a:latin typeface="Merriweather Light" panose="02060503050406030704" pitchFamily="18" charset="-18"/>
                </a:rPr>
                <a:t>Lorem ipsum dolor sit amet, consectetur adipiscing elit, sed do eiusmod tempor incididunt ut labore et dolore magna aliqua.</a:t>
              </a:r>
            </a:p>
          </p:txBody>
        </p:sp>
      </p:grpSp>
    </p:spTree>
    <p:extLst>
      <p:ext uri="{BB962C8B-B14F-4D97-AF65-F5344CB8AC3E}">
        <p14:creationId xmlns:p14="http://schemas.microsoft.com/office/powerpoint/2010/main" val="4149580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146</Words>
  <Application>Microsoft Office PowerPoint</Application>
  <PresentationFormat>Widescreen</PresentationFormat>
  <Paragraphs>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 Light</vt:lpstr>
      <vt:lpstr>Calibri</vt:lpstr>
      <vt:lpstr>Roboto</vt:lpstr>
      <vt:lpstr>Merriweather Light</vt: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Andrzej Pach</dc:creator>
  <cp:lastModifiedBy>Andrew Pach</cp:lastModifiedBy>
  <cp:revision>9</cp:revision>
  <dcterms:created xsi:type="dcterms:W3CDTF">2017-10-31T08:10:03Z</dcterms:created>
  <dcterms:modified xsi:type="dcterms:W3CDTF">2021-02-08T11:50:51Z</dcterms:modified>
</cp:coreProperties>
</file>