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 snapToObjects="1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9812-A190-F34A-A306-A1A003571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7A417-479D-4543-8576-9F5B4F799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E0BE-6D1D-7D48-9A60-06BF516D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086E-C864-944D-990A-2097245A446B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4A395-FEE1-B24D-926B-5170EA68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2654B-1559-4C4F-85AA-183C1DA2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27D-04B2-B342-A05E-0455AACD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0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5B10-18EE-AE49-8FF0-B9295793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BC654-05B8-2F44-A7DB-08578F7AE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13604-90EB-F849-BAD5-B596EC10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086E-C864-944D-990A-2097245A446B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5A53C-750B-074A-BD12-D7AC8E9D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0F3E6-BCB1-B840-9782-7CE42211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27D-04B2-B342-A05E-0455AACD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0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DD29E-8093-8243-BD78-73C74CE3C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83A14-0021-014A-8A68-70EBD827A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2336E-4C45-FB4D-89B2-A3F49988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086E-C864-944D-990A-2097245A446B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DAE6E-99F2-2E47-8238-EC8EA313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E8F14-519C-6D4E-ADC7-E4CA4F35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27D-04B2-B342-A05E-0455AACD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7B36-590B-F048-A439-63FFC2DE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A92DF-8F0F-444A-ABAB-6B1ADA11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ED605-D8C3-864A-B36D-0C512A8D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086E-C864-944D-990A-2097245A446B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F26D-AD05-754E-B850-19A2D1C8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E0670-98B2-CE43-9B4C-FA4920AF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27D-04B2-B342-A05E-0455AACD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9B46-13AF-5748-9D5B-ADC469AD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C002D-2E7E-2D49-93E0-07B46FAF8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1B8E8-F1E0-394D-939D-300D26EE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086E-C864-944D-990A-2097245A446B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A7388-C09B-024E-9772-60353734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302F4-5953-6246-9EBD-A06719BA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27D-04B2-B342-A05E-0455AACD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46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B0E9-AAF2-C94F-9962-92DB54A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E426E-0B2F-0B47-97FA-6588F1C89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AAC34-B18B-884D-ADCA-A5D6F2699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493B0-0BE3-294F-9417-D451CDEA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086E-C864-944D-990A-2097245A446B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624E0-551D-6244-B3DC-1E26CBE5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82980-596A-C04C-A817-6EDC5979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27D-04B2-B342-A05E-0455AACD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8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3F2D-4E76-7E44-953C-F9EEADB1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714FF-1345-C342-8358-94603CEC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419FA-5816-B643-B332-74EC42EDD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819B0-E392-1A40-B99B-F693E7801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DC689-F5CD-2846-BD7B-D18111997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EEE5B-BD1E-BA48-B1D6-559CDB6A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086E-C864-944D-990A-2097245A446B}" type="datetimeFigureOut">
              <a:rPr lang="en-US" smtClean="0"/>
              <a:t>7/24/21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0D17D-CFF4-4B44-B400-AE7B17BE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2D9CD-BAE8-AF4F-BDAD-B0D51047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27D-04B2-B342-A05E-0455AACD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7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AA99-9077-7F48-B20B-F9861677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9A7EA-56DA-8744-AC8F-7C45CEE6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086E-C864-944D-990A-2097245A446B}" type="datetimeFigureOut">
              <a:rPr lang="en-US" smtClean="0"/>
              <a:t>7/24/21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4B05D-0BFB-BC44-AFB1-95DE7818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E06BC-6A32-374A-9C1A-A2A8485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27D-04B2-B342-A05E-0455AACD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2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3551B-7E2C-CF41-BDDB-B55B49E3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086E-C864-944D-990A-2097245A446B}" type="datetimeFigureOut">
              <a:rPr lang="en-US" smtClean="0"/>
              <a:t>7/24/21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D6B66-0FB3-3E48-BFA8-1EE97DDA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604D-1814-C042-B59B-A90E28D2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27D-04B2-B342-A05E-0455AACD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0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0401-C733-5B4D-81A1-F0EF9632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B253-50A9-6B44-8B11-A5C58733B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7638A-2EAF-6847-A73E-6C8212A80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838B9-0912-004A-B970-6982BB1C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086E-C864-944D-990A-2097245A446B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60780-8813-404C-A82F-D8ADE4E2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E55B3-C975-CA4B-86CA-15CD1535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27D-04B2-B342-A05E-0455AACD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0417-F96D-374C-8534-48457897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88ECF-5DE0-344C-AD1E-7E32D33D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E51B6-9C72-D04E-832A-6CACEB730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14CE5-95AA-6048-A9AD-5BD971BE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6086E-C864-944D-990A-2097245A446B}" type="datetimeFigureOut">
              <a:rPr lang="en-US" smtClean="0"/>
              <a:t>7/24/21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5EC3B-78FC-2A42-83BB-DE6E6E19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CCC3B-FB62-5949-B082-A214A805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527D-04B2-B342-A05E-0455AACD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2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67B87-2A21-DF43-A827-86499F93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A8A68-9195-F04C-AB43-16C2CAFAD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B8C4C-FB72-D149-AF29-672C8D559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086E-C864-944D-990A-2097245A446B}" type="datetimeFigureOut">
              <a:rPr lang="en-US" smtClean="0"/>
              <a:t>7/24/21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32AA7-8673-8342-BB82-1C2435CAB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D2894-46E1-8C46-B61E-1CFF331DA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C527D-04B2-B342-A05E-0455AACD8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3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00000">
                <a:alpha val="36992"/>
              </a:srgbClr>
            </a:gs>
            <a:gs pos="100000">
              <a:schemeClr val="accent1">
                <a:lumMod val="30000"/>
                <a:lumOff val="70000"/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outdoor, sky, cloudy&#10;&#10;Description automatically generated">
            <a:extLst>
              <a:ext uri="{FF2B5EF4-FFF2-40B4-BE49-F238E27FC236}">
                <a16:creationId xmlns:a16="http://schemas.microsoft.com/office/drawing/2014/main" id="{57380017-691A-9346-9EDD-F0F6210D9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81A65E-12E5-0B4C-8540-434131E3A336}"/>
              </a:ext>
            </a:extLst>
          </p:cNvPr>
          <p:cNvSpPr/>
          <p:nvPr/>
        </p:nvSpPr>
        <p:spPr>
          <a:xfrm>
            <a:off x="1" y="0"/>
            <a:ext cx="12191999" cy="3986074"/>
          </a:xfrm>
          <a:prstGeom prst="rect">
            <a:avLst/>
          </a:prstGeom>
          <a:gradFill>
            <a:gsLst>
              <a:gs pos="13000">
                <a:srgbClr val="C00000">
                  <a:alpha val="63207"/>
                </a:srgb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9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Syed, Javedhussain</dc:creator>
  <cp:lastModifiedBy>Syed, Javedhussain</cp:lastModifiedBy>
  <cp:revision>3</cp:revision>
  <dcterms:created xsi:type="dcterms:W3CDTF">2021-07-24T05:10:01Z</dcterms:created>
  <dcterms:modified xsi:type="dcterms:W3CDTF">2021-07-24T06:03:35Z</dcterms:modified>
</cp:coreProperties>
</file>