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1" r:id="rId5"/>
    <p:sldId id="261" r:id="rId6"/>
    <p:sldId id="293" r:id="rId7"/>
    <p:sldId id="294" r:id="rId8"/>
    <p:sldId id="295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2286000"/>
          </a:xfrm>
        </p:spPr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Understanding TDES and Its Implementation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56113-C681-B2F6-A84F-77F9B2309BF4}"/>
              </a:ext>
            </a:extLst>
          </p:cNvPr>
          <p:cNvSpPr txBox="1"/>
          <p:nvPr/>
        </p:nvSpPr>
        <p:spPr>
          <a:xfrm>
            <a:off x="8506691" y="5158601"/>
            <a:ext cx="368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SYED SAHIL A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pPr algn="l"/>
            <a:r>
              <a:rPr lang="en-US" sz="3000" b="1" i="0" dirty="0">
                <a:solidFill>
                  <a:srgbClr val="FF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Introduction to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venir Next LT Pro" panose="020B0504020202020204" pitchFamily="34" charset="0"/>
              </a:rPr>
              <a:t>Process of converting plaintext into ciphertext to secure data.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Protects sensitive data from unauthorized access.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Ensures confidentiality, integrity, and authenticity.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Evolution from simple ciphers to complex encryption algorithms.</a:t>
            </a: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1028" name="Picture 4" descr="What is Cryptography? Definition, Importance, Types | Fortinet">
            <a:extLst>
              <a:ext uri="{FF2B5EF4-FFF2-40B4-BE49-F238E27FC236}">
                <a16:creationId xmlns:a16="http://schemas.microsoft.com/office/drawing/2014/main" id="{0A8F62D3-E959-D270-5DA6-82A76A8F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948459" y="958851"/>
            <a:ext cx="6847609" cy="495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466344"/>
            <a:ext cx="10772876" cy="965292"/>
          </a:xfrm>
          <a:noFill/>
        </p:spPr>
        <p:txBody>
          <a:bodyPr anchor="ctr"/>
          <a:lstStyle/>
          <a:p>
            <a:pPr algn="l"/>
            <a:r>
              <a:rPr lang="en-US" sz="3000" b="1" i="0" dirty="0">
                <a:solidFill>
                  <a:srgbClr val="FF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Triple DES (TDES)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551709"/>
            <a:ext cx="10772876" cy="420901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venir Next LT Pro" panose="020B0504020202020204" pitchFamily="34" charset="0"/>
              </a:rPr>
              <a:t>An encryption algorithm that enhances the security of the original Data Encryption Standard (DES) by encrypting data three times.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Developed to counteract DES vulnerabilities due to its shorter key length.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Ensures confidentiality, integrity, and authenticity.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Avenir Next LT Pro" panose="020B0504020202020204" pitchFamily="34" charset="0"/>
              </a:rPr>
              <a:t>Uses a 56-bit key in three stages, effectively making it a 168-bit key (with caveats in keying options).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08BA9-E798-980F-72C0-2D8FC08D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6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108BA9-E798-980F-72C0-2D8FC08D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1F446-148E-9D42-8C83-38D70AF8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309330"/>
            <a:ext cx="10772876" cy="965292"/>
          </a:xfrm>
          <a:noFill/>
        </p:spPr>
        <p:txBody>
          <a:bodyPr anchor="ctr"/>
          <a:lstStyle/>
          <a:p>
            <a:pPr algn="l"/>
            <a:r>
              <a:rPr lang="en-US" sz="3000" b="1" i="0" dirty="0">
                <a:solidFill>
                  <a:srgbClr val="FF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WORKING OF TDES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E0CB94-4E13-61B0-E39B-6E835E21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2265"/>
            <a:ext cx="12192000" cy="54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2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466344"/>
            <a:ext cx="10772876" cy="965292"/>
          </a:xfrm>
          <a:noFill/>
        </p:spPr>
        <p:txBody>
          <a:bodyPr anchor="ctr"/>
          <a:lstStyle/>
          <a:p>
            <a:pPr algn="l"/>
            <a:r>
              <a:rPr lang="en-US" sz="3000" b="1" i="0" dirty="0">
                <a:solidFill>
                  <a:srgbClr val="FF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551709"/>
            <a:ext cx="10772876" cy="420901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venir Next LT Pro" panose="020B0504020202020204" pitchFamily="34" charset="0"/>
              </a:rPr>
              <a:t>A password is taken from the form of sign up and sign in page.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venir Next LT Pro" panose="020B0504020202020204" pitchFamily="34" charset="0"/>
              </a:rPr>
              <a:t>It is then converted to binary format.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venir Next LT Pro" panose="020B0504020202020204" pitchFamily="34" charset="0"/>
              </a:rPr>
              <a:t>Then patched with trailing zeros if it doesn’t have Nx64 bits.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venir Next LT Pro" panose="020B0504020202020204" pitchFamily="34" charset="0"/>
              </a:rPr>
              <a:t>Then the patched text is encrypted and stored in a database or authenticated from the database.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venir Next LT Pro" panose="020B0504020202020204" pitchFamily="34" charset="0"/>
              </a:rPr>
              <a:t>Link for application: </a:t>
            </a:r>
            <a:r>
              <a:rPr lang="en-US" dirty="0">
                <a:latin typeface="Avenir Next LT Pro" panose="020B0504020202020204" pitchFamily="34" charset="0"/>
                <a:hlinkClick r:id="rId3"/>
              </a:rPr>
              <a:t>Click Here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08BA9-E798-980F-72C0-2D8FC08D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3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{44FB0F27-D1D0-45C9-B944-C83534B99F4B}tf55661986_win32</Template>
  <TotalTime>73</TotalTime>
  <Words>181</Words>
  <Application>Microsoft Office PowerPoint</Application>
  <PresentationFormat>Widescreen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Avenir Next LT Pro</vt:lpstr>
      <vt:lpstr>Biome</vt:lpstr>
      <vt:lpstr>Calibri</vt:lpstr>
      <vt:lpstr>Calibri Light</vt:lpstr>
      <vt:lpstr>Wingdings</vt:lpstr>
      <vt:lpstr>Custom</vt:lpstr>
      <vt:lpstr>Understanding TDES and Its Implementation</vt:lpstr>
      <vt:lpstr>Introduction to Encryption</vt:lpstr>
      <vt:lpstr>Triple DES (TDES)</vt:lpstr>
      <vt:lpstr>WORKING OF TDES</vt:lpstr>
      <vt:lpstr>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TDES and Its Implementation</dc:title>
  <dc:creator>SYED SAHIL A</dc:creator>
  <cp:lastModifiedBy>SYED SAHIL A</cp:lastModifiedBy>
  <cp:revision>1</cp:revision>
  <dcterms:created xsi:type="dcterms:W3CDTF">2024-04-02T14:27:31Z</dcterms:created>
  <dcterms:modified xsi:type="dcterms:W3CDTF">2024-04-02T15:41:03Z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