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0" r:id="rId8"/>
    <p:sldId id="272" r:id="rId9"/>
    <p:sldId id="259"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UI in localhost:3000</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Backend in localhost:8080</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Research</a:t>
          </a:r>
        </a:p>
        <a:p>
          <a:pPr marL="0">
            <a:lnSpc>
              <a:spcPct val="100000"/>
            </a:lnSpc>
          </a:pPr>
          <a:r>
            <a:rPr lang="en-US" sz="1400" spc="50" baseline="0" dirty="0">
              <a:latin typeface="+mn-lt"/>
            </a:rPr>
            <a:t>Analyzing</a:t>
          </a:r>
        </a:p>
        <a:p>
          <a:pPr marL="0">
            <a:lnSpc>
              <a:spcPct val="100000"/>
            </a:lnSpc>
          </a:pPr>
          <a:r>
            <a:rPr lang="en-US" sz="1400" spc="50" baseline="0" dirty="0">
              <a:latin typeface="+mn-lt"/>
            </a:rPr>
            <a:t>Designing</a:t>
          </a:r>
        </a:p>
        <a:p>
          <a:pPr marL="0">
            <a:lnSpc>
              <a:spcPct val="100000"/>
            </a:lnSpc>
          </a:pPr>
          <a:r>
            <a:rPr lang="en-IN" sz="1400" b="0" i="0" dirty="0"/>
            <a:t>Architecture </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Frontend</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React JS</a:t>
          </a:r>
        </a:p>
        <a:p>
          <a:pPr marL="0">
            <a:lnSpc>
              <a:spcPct val="100000"/>
            </a:lnSpc>
          </a:pPr>
          <a:r>
            <a:rPr lang="en-US" sz="1400" spc="50" baseline="0" dirty="0">
              <a:latin typeface="+mn-lt"/>
            </a:rPr>
            <a:t>Material UI</a:t>
          </a:r>
        </a:p>
        <a:p>
          <a:pPr marL="0">
            <a:lnSpc>
              <a:spcPct val="100000"/>
            </a:lnSpc>
          </a:pPr>
          <a:r>
            <a:rPr lang="en-US" sz="1400" spc="50" baseline="0" dirty="0">
              <a:latin typeface="+mn-lt"/>
            </a:rPr>
            <a:t>Axios</a:t>
          </a:r>
        </a:p>
        <a:p>
          <a:pPr marL="0">
            <a:lnSpc>
              <a:spcPct val="100000"/>
            </a:lnSpc>
          </a:pPr>
          <a:r>
            <a:rPr lang="en-US" sz="1400" spc="50" baseline="0" dirty="0">
              <a:latin typeface="+mn-lt"/>
            </a:rPr>
            <a:t>Visual Studio</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Spring Boot</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Spring Scheduler</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Gradle</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IntelliJ</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H2 Database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Bat Scripts</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Shell Scripts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Server</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Database &amp;</a:t>
          </a:r>
          <a:br>
            <a:rPr lang="en-US" sz="1600" kern="1200" spc="150" baseline="0" dirty="0">
              <a:solidFill>
                <a:prstClr val="black"/>
              </a:solidFill>
              <a:latin typeface="Tenorite"/>
              <a:ea typeface="+mn-ea"/>
              <a:cs typeface="+mn-cs"/>
            </a:rPr>
          </a:br>
          <a:r>
            <a:rPr lang="en-US" sz="1600" kern="1200" spc="150" baseline="0" dirty="0">
              <a:solidFill>
                <a:prstClr val="black"/>
              </a:solidFill>
              <a:latin typeface="Tenorite"/>
              <a:ea typeface="+mn-ea"/>
              <a:cs typeface="+mn-cs"/>
            </a:rPr>
            <a:t>Scripts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EF17C-B16C-4BF3-9842-90D5D4855C93}"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IN"/>
        </a:p>
      </dgm:t>
    </dgm:pt>
    <dgm:pt modelId="{CEEB2ED6-D5DB-4527-9F62-92C3BB65945B}">
      <dgm:prSet phldrT="[Text]"/>
      <dgm:spPr/>
      <dgm:t>
        <a:bodyPr/>
        <a:lstStyle/>
        <a:p>
          <a:r>
            <a:rPr lang="en-IN" dirty="0"/>
            <a:t>Login Page</a:t>
          </a:r>
        </a:p>
      </dgm:t>
    </dgm:pt>
    <dgm:pt modelId="{A0981779-6D02-41B1-AFFE-CEDC47DA60FA}" type="parTrans" cxnId="{624813EA-3F23-4F0C-9513-3553849AE834}">
      <dgm:prSet/>
      <dgm:spPr/>
      <dgm:t>
        <a:bodyPr/>
        <a:lstStyle/>
        <a:p>
          <a:endParaRPr lang="en-IN"/>
        </a:p>
      </dgm:t>
    </dgm:pt>
    <dgm:pt modelId="{9DF3BE5D-B32C-4063-B27B-946F0B1055F4}" type="sibTrans" cxnId="{624813EA-3F23-4F0C-9513-3553849AE834}">
      <dgm:prSet/>
      <dgm:spPr/>
      <dgm:t>
        <a:bodyPr/>
        <a:lstStyle/>
        <a:p>
          <a:endParaRPr lang="en-IN"/>
        </a:p>
      </dgm:t>
    </dgm:pt>
    <dgm:pt modelId="{981EBABA-04A6-4AF8-ABE1-49048C87F47C}">
      <dgm:prSet phldrT="[Text]"/>
      <dgm:spPr/>
      <dgm:t>
        <a:bodyPr/>
        <a:lstStyle/>
        <a:p>
          <a:r>
            <a:rPr lang="en-IN" dirty="0"/>
            <a:t>Event Job Form</a:t>
          </a:r>
        </a:p>
      </dgm:t>
    </dgm:pt>
    <dgm:pt modelId="{45B90BFF-4002-4199-A8F7-27F4487492FB}" type="parTrans" cxnId="{77F73442-FBB0-407A-958E-82DD21B2A0A2}">
      <dgm:prSet/>
      <dgm:spPr/>
      <dgm:t>
        <a:bodyPr/>
        <a:lstStyle/>
        <a:p>
          <a:endParaRPr lang="en-IN"/>
        </a:p>
      </dgm:t>
    </dgm:pt>
    <dgm:pt modelId="{1E958149-7E90-4521-A3F1-6EA3D569A94F}" type="sibTrans" cxnId="{77F73442-FBB0-407A-958E-82DD21B2A0A2}">
      <dgm:prSet/>
      <dgm:spPr/>
      <dgm:t>
        <a:bodyPr/>
        <a:lstStyle/>
        <a:p>
          <a:endParaRPr lang="en-IN"/>
        </a:p>
      </dgm:t>
    </dgm:pt>
    <dgm:pt modelId="{5984C70D-AAB4-4A68-9E36-E9D76A90A94C}">
      <dgm:prSet phldrT="[Text]"/>
      <dgm:spPr/>
      <dgm:t>
        <a:bodyPr/>
        <a:lstStyle/>
        <a:p>
          <a:r>
            <a:rPr lang="en-IN" dirty="0"/>
            <a:t>Event Job Table</a:t>
          </a:r>
        </a:p>
      </dgm:t>
    </dgm:pt>
    <dgm:pt modelId="{454539BB-E0AD-4719-981F-AA1CA0B5FF31}" type="parTrans" cxnId="{314025FE-2ABE-4623-8E0C-98294A9AA681}">
      <dgm:prSet/>
      <dgm:spPr/>
      <dgm:t>
        <a:bodyPr/>
        <a:lstStyle/>
        <a:p>
          <a:endParaRPr lang="en-IN"/>
        </a:p>
      </dgm:t>
    </dgm:pt>
    <dgm:pt modelId="{365332AD-27CA-43E0-8A59-34A2472C2B89}" type="sibTrans" cxnId="{314025FE-2ABE-4623-8E0C-98294A9AA681}">
      <dgm:prSet/>
      <dgm:spPr/>
      <dgm:t>
        <a:bodyPr/>
        <a:lstStyle/>
        <a:p>
          <a:endParaRPr lang="en-IN"/>
        </a:p>
      </dgm:t>
    </dgm:pt>
    <dgm:pt modelId="{E630695E-49A6-4D64-87A7-94FE54AE4FFD}" type="pres">
      <dgm:prSet presAssocID="{E36EF17C-B16C-4BF3-9842-90D5D4855C93}" presName="Name0" presStyleCnt="0">
        <dgm:presLayoutVars>
          <dgm:chMax/>
          <dgm:chPref/>
          <dgm:dir/>
        </dgm:presLayoutVars>
      </dgm:prSet>
      <dgm:spPr/>
    </dgm:pt>
    <dgm:pt modelId="{4B8747D6-CA3B-4BC8-AC8F-BC81564FEACC}" type="pres">
      <dgm:prSet presAssocID="{CEEB2ED6-D5DB-4527-9F62-92C3BB65945B}" presName="composite" presStyleCnt="0"/>
      <dgm:spPr/>
    </dgm:pt>
    <dgm:pt modelId="{F7457BCA-7F3B-4351-A432-D5108C6A4D37}" type="pres">
      <dgm:prSet presAssocID="{CEEB2ED6-D5DB-4527-9F62-92C3BB65945B}" presName="ParentText" presStyleLbl="revTx" presStyleIdx="0" presStyleCnt="3">
        <dgm:presLayoutVars>
          <dgm:chMax val="0"/>
          <dgm:chPref val="0"/>
          <dgm:bulletEnabled val="1"/>
        </dgm:presLayoutVars>
      </dgm:prSet>
      <dgm:spPr/>
    </dgm:pt>
    <dgm:pt modelId="{D3B1DA7C-0FE7-40AF-B160-9C0EE421248C}" type="pres">
      <dgm:prSet presAssocID="{CEEB2ED6-D5DB-4527-9F62-92C3BB65945B}" presName="Accent1" presStyleLbl="parChTrans1D1" presStyleIdx="0" presStyleCnt="3" custLinFactNeighborX="-190" custLinFactNeighborY="3213"/>
      <dgm:spPr/>
    </dgm:pt>
    <dgm:pt modelId="{253C2293-BB6E-46EE-85DC-007F51768AF9}" type="pres">
      <dgm:prSet presAssocID="{CEEB2ED6-D5DB-4527-9F62-92C3BB65945B}"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pt>
    <dgm:pt modelId="{3272E2EF-ED51-451C-B565-B26F5D3DFD89}" type="pres">
      <dgm:prSet presAssocID="{9DF3BE5D-B32C-4063-B27B-946F0B1055F4}" presName="sibTrans" presStyleCnt="0"/>
      <dgm:spPr/>
    </dgm:pt>
    <dgm:pt modelId="{2C2AA8F9-8B1A-46C3-BFFE-574AE870F61D}" type="pres">
      <dgm:prSet presAssocID="{981EBABA-04A6-4AF8-ABE1-49048C87F47C}" presName="composite" presStyleCnt="0"/>
      <dgm:spPr/>
    </dgm:pt>
    <dgm:pt modelId="{CD7AE938-C80D-4878-9E60-2593207796FE}" type="pres">
      <dgm:prSet presAssocID="{981EBABA-04A6-4AF8-ABE1-49048C87F47C}" presName="ParentText" presStyleLbl="revTx" presStyleIdx="1" presStyleCnt="3">
        <dgm:presLayoutVars>
          <dgm:chMax val="0"/>
          <dgm:chPref val="0"/>
          <dgm:bulletEnabled val="1"/>
        </dgm:presLayoutVars>
      </dgm:prSet>
      <dgm:spPr/>
    </dgm:pt>
    <dgm:pt modelId="{B2E1D52B-1CA4-4F8C-AE2D-BAE01694308D}" type="pres">
      <dgm:prSet presAssocID="{981EBABA-04A6-4AF8-ABE1-49048C87F47C}" presName="Accent1" presStyleLbl="parChTrans1D1" presStyleIdx="1" presStyleCnt="3"/>
      <dgm:spPr/>
    </dgm:pt>
    <dgm:pt modelId="{53E1C05B-6779-46D7-9CCB-163FFFDC03CF}" type="pres">
      <dgm:prSet presAssocID="{981EBABA-04A6-4AF8-ABE1-49048C87F47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dgm:spPr>
    </dgm:pt>
    <dgm:pt modelId="{41A62CA0-8400-4B7D-94C5-5E0771F95B9D}" type="pres">
      <dgm:prSet presAssocID="{1E958149-7E90-4521-A3F1-6EA3D569A94F}" presName="sibTrans" presStyleCnt="0"/>
      <dgm:spPr/>
    </dgm:pt>
    <dgm:pt modelId="{D970CEB3-6F12-43AD-BA5E-3DC4FF6EE816}" type="pres">
      <dgm:prSet presAssocID="{5984C70D-AAB4-4A68-9E36-E9D76A90A94C}" presName="composite" presStyleCnt="0"/>
      <dgm:spPr/>
    </dgm:pt>
    <dgm:pt modelId="{6D8C1273-5F2A-4E96-8182-5368D847DC91}" type="pres">
      <dgm:prSet presAssocID="{5984C70D-AAB4-4A68-9E36-E9D76A90A94C}" presName="ParentText" presStyleLbl="revTx" presStyleIdx="2" presStyleCnt="3">
        <dgm:presLayoutVars>
          <dgm:chMax val="0"/>
          <dgm:chPref val="0"/>
          <dgm:bulletEnabled val="1"/>
        </dgm:presLayoutVars>
      </dgm:prSet>
      <dgm:spPr/>
    </dgm:pt>
    <dgm:pt modelId="{3D49B0F1-5419-4D19-BC65-24152350469B}" type="pres">
      <dgm:prSet presAssocID="{5984C70D-AAB4-4A68-9E36-E9D76A90A94C}" presName="Accent1" presStyleLbl="parChTrans1D1" presStyleIdx="2" presStyleCnt="3"/>
      <dgm:spPr/>
    </dgm:pt>
    <dgm:pt modelId="{44543266-CEF7-4664-A70F-8EE259106BD8}" type="pres">
      <dgm:prSet presAssocID="{5984C70D-AAB4-4A68-9E36-E9D76A90A94C}" presName="Image"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Lst>
  <dgm:cxnLst>
    <dgm:cxn modelId="{77F73442-FBB0-407A-958E-82DD21B2A0A2}" srcId="{E36EF17C-B16C-4BF3-9842-90D5D4855C93}" destId="{981EBABA-04A6-4AF8-ABE1-49048C87F47C}" srcOrd="1" destOrd="0" parTransId="{45B90BFF-4002-4199-A8F7-27F4487492FB}" sibTransId="{1E958149-7E90-4521-A3F1-6EA3D569A94F}"/>
    <dgm:cxn modelId="{594D4D64-AD49-4DDA-8BBD-194125DBDC80}" type="presOf" srcId="{5984C70D-AAB4-4A68-9E36-E9D76A90A94C}" destId="{6D8C1273-5F2A-4E96-8182-5368D847DC91}" srcOrd="0" destOrd="0" presId="urn:microsoft.com/office/officeart/2011/layout/Picture Frame"/>
    <dgm:cxn modelId="{BF823E58-F837-4418-86B9-283C519B5A71}" type="presOf" srcId="{981EBABA-04A6-4AF8-ABE1-49048C87F47C}" destId="{CD7AE938-C80D-4878-9E60-2593207796FE}" srcOrd="0" destOrd="0" presId="urn:microsoft.com/office/officeart/2011/layout/Picture Frame"/>
    <dgm:cxn modelId="{F4E699B8-6B15-412B-B4C1-95F289C11C15}" type="presOf" srcId="{CEEB2ED6-D5DB-4527-9F62-92C3BB65945B}" destId="{F7457BCA-7F3B-4351-A432-D5108C6A4D37}" srcOrd="0" destOrd="0" presId="urn:microsoft.com/office/officeart/2011/layout/Picture Frame"/>
    <dgm:cxn modelId="{FACF42C9-9BD6-4FD8-A159-12E254B9C9D4}" type="presOf" srcId="{E36EF17C-B16C-4BF3-9842-90D5D4855C93}" destId="{E630695E-49A6-4D64-87A7-94FE54AE4FFD}" srcOrd="0" destOrd="0" presId="urn:microsoft.com/office/officeart/2011/layout/Picture Frame"/>
    <dgm:cxn modelId="{624813EA-3F23-4F0C-9513-3553849AE834}" srcId="{E36EF17C-B16C-4BF3-9842-90D5D4855C93}" destId="{CEEB2ED6-D5DB-4527-9F62-92C3BB65945B}" srcOrd="0" destOrd="0" parTransId="{A0981779-6D02-41B1-AFFE-CEDC47DA60FA}" sibTransId="{9DF3BE5D-B32C-4063-B27B-946F0B1055F4}"/>
    <dgm:cxn modelId="{314025FE-2ABE-4623-8E0C-98294A9AA681}" srcId="{E36EF17C-B16C-4BF3-9842-90D5D4855C93}" destId="{5984C70D-AAB4-4A68-9E36-E9D76A90A94C}" srcOrd="2" destOrd="0" parTransId="{454539BB-E0AD-4719-981F-AA1CA0B5FF31}" sibTransId="{365332AD-27CA-43E0-8A59-34A2472C2B89}"/>
    <dgm:cxn modelId="{9BBFBD73-80F2-4D51-B529-08CD4B92F874}" type="presParOf" srcId="{E630695E-49A6-4D64-87A7-94FE54AE4FFD}" destId="{4B8747D6-CA3B-4BC8-AC8F-BC81564FEACC}" srcOrd="0" destOrd="0" presId="urn:microsoft.com/office/officeart/2011/layout/Picture Frame"/>
    <dgm:cxn modelId="{C4070B94-1586-4866-AD33-F4FA7BC4974A}" type="presParOf" srcId="{4B8747D6-CA3B-4BC8-AC8F-BC81564FEACC}" destId="{F7457BCA-7F3B-4351-A432-D5108C6A4D37}" srcOrd="0" destOrd="0" presId="urn:microsoft.com/office/officeart/2011/layout/Picture Frame"/>
    <dgm:cxn modelId="{940B9E82-2C5A-4E97-B684-CB3367E8F24C}" type="presParOf" srcId="{4B8747D6-CA3B-4BC8-AC8F-BC81564FEACC}" destId="{D3B1DA7C-0FE7-40AF-B160-9C0EE421248C}" srcOrd="1" destOrd="0" presId="urn:microsoft.com/office/officeart/2011/layout/Picture Frame"/>
    <dgm:cxn modelId="{B44BEBB6-0BFA-4CD5-A362-E8A747377316}" type="presParOf" srcId="{4B8747D6-CA3B-4BC8-AC8F-BC81564FEACC}" destId="{253C2293-BB6E-46EE-85DC-007F51768AF9}" srcOrd="2" destOrd="0" presId="urn:microsoft.com/office/officeart/2011/layout/Picture Frame"/>
    <dgm:cxn modelId="{F0D48C3F-C937-4389-A498-1331455F74CD}" type="presParOf" srcId="{E630695E-49A6-4D64-87A7-94FE54AE4FFD}" destId="{3272E2EF-ED51-451C-B565-B26F5D3DFD89}" srcOrd="1" destOrd="0" presId="urn:microsoft.com/office/officeart/2011/layout/Picture Frame"/>
    <dgm:cxn modelId="{7E344A5C-D8B7-4EF8-8616-8324B500CD6D}" type="presParOf" srcId="{E630695E-49A6-4D64-87A7-94FE54AE4FFD}" destId="{2C2AA8F9-8B1A-46C3-BFFE-574AE870F61D}" srcOrd="2" destOrd="0" presId="urn:microsoft.com/office/officeart/2011/layout/Picture Frame"/>
    <dgm:cxn modelId="{0BB7E1BD-16CD-4F07-8F35-7C0EA973E286}" type="presParOf" srcId="{2C2AA8F9-8B1A-46C3-BFFE-574AE870F61D}" destId="{CD7AE938-C80D-4878-9E60-2593207796FE}" srcOrd="0" destOrd="0" presId="urn:microsoft.com/office/officeart/2011/layout/Picture Frame"/>
    <dgm:cxn modelId="{5132EFD7-C58D-4EEA-9E23-78E03912492C}" type="presParOf" srcId="{2C2AA8F9-8B1A-46C3-BFFE-574AE870F61D}" destId="{B2E1D52B-1CA4-4F8C-AE2D-BAE01694308D}" srcOrd="1" destOrd="0" presId="urn:microsoft.com/office/officeart/2011/layout/Picture Frame"/>
    <dgm:cxn modelId="{4F68872D-D736-4654-A299-00A7D152B2FF}" type="presParOf" srcId="{2C2AA8F9-8B1A-46C3-BFFE-574AE870F61D}" destId="{53E1C05B-6779-46D7-9CCB-163FFFDC03CF}" srcOrd="2" destOrd="0" presId="urn:microsoft.com/office/officeart/2011/layout/Picture Frame"/>
    <dgm:cxn modelId="{19FD5DE7-6BC2-4933-BCAE-06DC2A68C8BE}" type="presParOf" srcId="{E630695E-49A6-4D64-87A7-94FE54AE4FFD}" destId="{41A62CA0-8400-4B7D-94C5-5E0771F95B9D}" srcOrd="3" destOrd="0" presId="urn:microsoft.com/office/officeart/2011/layout/Picture Frame"/>
    <dgm:cxn modelId="{2829A68A-CC5B-4FEE-9D6A-142BBDE5B547}" type="presParOf" srcId="{E630695E-49A6-4D64-87A7-94FE54AE4FFD}" destId="{D970CEB3-6F12-43AD-BA5E-3DC4FF6EE816}" srcOrd="4" destOrd="0" presId="urn:microsoft.com/office/officeart/2011/layout/Picture Frame"/>
    <dgm:cxn modelId="{3D962D5D-E1A5-43DA-86F6-83253F1E67AB}" type="presParOf" srcId="{D970CEB3-6F12-43AD-BA5E-3DC4FF6EE816}" destId="{6D8C1273-5F2A-4E96-8182-5368D847DC91}" srcOrd="0" destOrd="0" presId="urn:microsoft.com/office/officeart/2011/layout/Picture Frame"/>
    <dgm:cxn modelId="{FA65E927-F921-4E73-911A-271E4CF732F7}" type="presParOf" srcId="{D970CEB3-6F12-43AD-BA5E-3DC4FF6EE816}" destId="{3D49B0F1-5419-4D19-BC65-24152350469B}" srcOrd="1" destOrd="0" presId="urn:microsoft.com/office/officeart/2011/layout/Picture Frame"/>
    <dgm:cxn modelId="{99682D96-7F85-4704-8203-9A7254D58773}" type="presParOf" srcId="{D970CEB3-6F12-43AD-BA5E-3DC4FF6EE816}" destId="{44543266-CEF7-4664-A70F-8EE259106BD8}" srcOrd="2" destOrd="0" presId="urn:microsoft.com/office/officeart/2011/layout/Picture Fram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6EF17C-B16C-4BF3-9842-90D5D4855C93}"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IN"/>
        </a:p>
      </dgm:t>
    </dgm:pt>
    <dgm:pt modelId="{CEEB2ED6-D5DB-4527-9F62-92C3BB65945B}">
      <dgm:prSet phldrT="[Text]"/>
      <dgm:spPr/>
      <dgm:t>
        <a:bodyPr/>
        <a:lstStyle/>
        <a:p>
          <a:r>
            <a:rPr lang="en-IN" dirty="0"/>
            <a:t>User Role View</a:t>
          </a:r>
        </a:p>
      </dgm:t>
    </dgm:pt>
    <dgm:pt modelId="{A0981779-6D02-41B1-AFFE-CEDC47DA60FA}" type="parTrans" cxnId="{624813EA-3F23-4F0C-9513-3553849AE834}">
      <dgm:prSet/>
      <dgm:spPr/>
      <dgm:t>
        <a:bodyPr/>
        <a:lstStyle/>
        <a:p>
          <a:endParaRPr lang="en-IN"/>
        </a:p>
      </dgm:t>
    </dgm:pt>
    <dgm:pt modelId="{9DF3BE5D-B32C-4063-B27B-946F0B1055F4}" type="sibTrans" cxnId="{624813EA-3F23-4F0C-9513-3553849AE834}">
      <dgm:prSet/>
      <dgm:spPr/>
      <dgm:t>
        <a:bodyPr/>
        <a:lstStyle/>
        <a:p>
          <a:endParaRPr lang="en-IN"/>
        </a:p>
      </dgm:t>
    </dgm:pt>
    <dgm:pt modelId="{981EBABA-04A6-4AF8-ABE1-49048C87F47C}">
      <dgm:prSet phldrT="[Text]"/>
      <dgm:spPr/>
      <dgm:t>
        <a:bodyPr/>
        <a:lstStyle/>
        <a:p>
          <a:r>
            <a:rPr lang="en-IN" dirty="0"/>
            <a:t>Time Job Form</a:t>
          </a:r>
        </a:p>
      </dgm:t>
    </dgm:pt>
    <dgm:pt modelId="{45B90BFF-4002-4199-A8F7-27F4487492FB}" type="parTrans" cxnId="{77F73442-FBB0-407A-958E-82DD21B2A0A2}">
      <dgm:prSet/>
      <dgm:spPr/>
      <dgm:t>
        <a:bodyPr/>
        <a:lstStyle/>
        <a:p>
          <a:endParaRPr lang="en-IN"/>
        </a:p>
      </dgm:t>
    </dgm:pt>
    <dgm:pt modelId="{1E958149-7E90-4521-A3F1-6EA3D569A94F}" type="sibTrans" cxnId="{77F73442-FBB0-407A-958E-82DD21B2A0A2}">
      <dgm:prSet/>
      <dgm:spPr/>
      <dgm:t>
        <a:bodyPr/>
        <a:lstStyle/>
        <a:p>
          <a:endParaRPr lang="en-IN"/>
        </a:p>
      </dgm:t>
    </dgm:pt>
    <dgm:pt modelId="{5984C70D-AAB4-4A68-9E36-E9D76A90A94C}">
      <dgm:prSet phldrT="[Text]"/>
      <dgm:spPr/>
      <dgm:t>
        <a:bodyPr/>
        <a:lstStyle/>
        <a:p>
          <a:r>
            <a:rPr lang="en-IN" dirty="0"/>
            <a:t>Time Job Table</a:t>
          </a:r>
        </a:p>
      </dgm:t>
    </dgm:pt>
    <dgm:pt modelId="{454539BB-E0AD-4719-981F-AA1CA0B5FF31}" type="parTrans" cxnId="{314025FE-2ABE-4623-8E0C-98294A9AA681}">
      <dgm:prSet/>
      <dgm:spPr/>
      <dgm:t>
        <a:bodyPr/>
        <a:lstStyle/>
        <a:p>
          <a:endParaRPr lang="en-IN"/>
        </a:p>
      </dgm:t>
    </dgm:pt>
    <dgm:pt modelId="{365332AD-27CA-43E0-8A59-34A2472C2B89}" type="sibTrans" cxnId="{314025FE-2ABE-4623-8E0C-98294A9AA681}">
      <dgm:prSet/>
      <dgm:spPr/>
      <dgm:t>
        <a:bodyPr/>
        <a:lstStyle/>
        <a:p>
          <a:endParaRPr lang="en-IN"/>
        </a:p>
      </dgm:t>
    </dgm:pt>
    <dgm:pt modelId="{E630695E-49A6-4D64-87A7-94FE54AE4FFD}" type="pres">
      <dgm:prSet presAssocID="{E36EF17C-B16C-4BF3-9842-90D5D4855C93}" presName="Name0" presStyleCnt="0">
        <dgm:presLayoutVars>
          <dgm:chMax/>
          <dgm:chPref/>
          <dgm:dir/>
        </dgm:presLayoutVars>
      </dgm:prSet>
      <dgm:spPr/>
    </dgm:pt>
    <dgm:pt modelId="{4B8747D6-CA3B-4BC8-AC8F-BC81564FEACC}" type="pres">
      <dgm:prSet presAssocID="{CEEB2ED6-D5DB-4527-9F62-92C3BB65945B}" presName="composite" presStyleCnt="0"/>
      <dgm:spPr/>
    </dgm:pt>
    <dgm:pt modelId="{F7457BCA-7F3B-4351-A432-D5108C6A4D37}" type="pres">
      <dgm:prSet presAssocID="{CEEB2ED6-D5DB-4527-9F62-92C3BB65945B}" presName="ParentText" presStyleLbl="revTx" presStyleIdx="0" presStyleCnt="3">
        <dgm:presLayoutVars>
          <dgm:chMax val="0"/>
          <dgm:chPref val="0"/>
          <dgm:bulletEnabled val="1"/>
        </dgm:presLayoutVars>
      </dgm:prSet>
      <dgm:spPr/>
    </dgm:pt>
    <dgm:pt modelId="{D3B1DA7C-0FE7-40AF-B160-9C0EE421248C}" type="pres">
      <dgm:prSet presAssocID="{CEEB2ED6-D5DB-4527-9F62-92C3BB65945B}" presName="Accent1" presStyleLbl="parChTrans1D1" presStyleIdx="0" presStyleCnt="3"/>
      <dgm:spPr/>
    </dgm:pt>
    <dgm:pt modelId="{253C2293-BB6E-46EE-85DC-007F51768AF9}" type="pres">
      <dgm:prSet presAssocID="{CEEB2ED6-D5DB-4527-9F62-92C3BB65945B}"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pt>
    <dgm:pt modelId="{3272E2EF-ED51-451C-B565-B26F5D3DFD89}" type="pres">
      <dgm:prSet presAssocID="{9DF3BE5D-B32C-4063-B27B-946F0B1055F4}" presName="sibTrans" presStyleCnt="0"/>
      <dgm:spPr/>
    </dgm:pt>
    <dgm:pt modelId="{2C2AA8F9-8B1A-46C3-BFFE-574AE870F61D}" type="pres">
      <dgm:prSet presAssocID="{981EBABA-04A6-4AF8-ABE1-49048C87F47C}" presName="composite" presStyleCnt="0"/>
      <dgm:spPr/>
    </dgm:pt>
    <dgm:pt modelId="{CD7AE938-C80D-4878-9E60-2593207796FE}" type="pres">
      <dgm:prSet presAssocID="{981EBABA-04A6-4AF8-ABE1-49048C87F47C}" presName="ParentText" presStyleLbl="revTx" presStyleIdx="1" presStyleCnt="3">
        <dgm:presLayoutVars>
          <dgm:chMax val="0"/>
          <dgm:chPref val="0"/>
          <dgm:bulletEnabled val="1"/>
        </dgm:presLayoutVars>
      </dgm:prSet>
      <dgm:spPr/>
    </dgm:pt>
    <dgm:pt modelId="{B2E1D52B-1CA4-4F8C-AE2D-BAE01694308D}" type="pres">
      <dgm:prSet presAssocID="{981EBABA-04A6-4AF8-ABE1-49048C87F47C}" presName="Accent1" presStyleLbl="parChTrans1D1" presStyleIdx="1" presStyleCnt="3"/>
      <dgm:spPr/>
    </dgm:pt>
    <dgm:pt modelId="{53E1C05B-6779-46D7-9CCB-163FFFDC03CF}" type="pres">
      <dgm:prSet presAssocID="{981EBABA-04A6-4AF8-ABE1-49048C87F47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pt>
    <dgm:pt modelId="{41A62CA0-8400-4B7D-94C5-5E0771F95B9D}" type="pres">
      <dgm:prSet presAssocID="{1E958149-7E90-4521-A3F1-6EA3D569A94F}" presName="sibTrans" presStyleCnt="0"/>
      <dgm:spPr/>
    </dgm:pt>
    <dgm:pt modelId="{D970CEB3-6F12-43AD-BA5E-3DC4FF6EE816}" type="pres">
      <dgm:prSet presAssocID="{5984C70D-AAB4-4A68-9E36-E9D76A90A94C}" presName="composite" presStyleCnt="0"/>
      <dgm:spPr/>
    </dgm:pt>
    <dgm:pt modelId="{6D8C1273-5F2A-4E96-8182-5368D847DC91}" type="pres">
      <dgm:prSet presAssocID="{5984C70D-AAB4-4A68-9E36-E9D76A90A94C}" presName="ParentText" presStyleLbl="revTx" presStyleIdx="2" presStyleCnt="3">
        <dgm:presLayoutVars>
          <dgm:chMax val="0"/>
          <dgm:chPref val="0"/>
          <dgm:bulletEnabled val="1"/>
        </dgm:presLayoutVars>
      </dgm:prSet>
      <dgm:spPr/>
    </dgm:pt>
    <dgm:pt modelId="{3D49B0F1-5419-4D19-BC65-24152350469B}" type="pres">
      <dgm:prSet presAssocID="{5984C70D-AAB4-4A68-9E36-E9D76A90A94C}" presName="Accent1" presStyleLbl="parChTrans1D1" presStyleIdx="2" presStyleCnt="3"/>
      <dgm:spPr/>
    </dgm:pt>
    <dgm:pt modelId="{44543266-CEF7-4664-A70F-8EE259106BD8}" type="pres">
      <dgm:prSet presAssocID="{5984C70D-AAB4-4A68-9E36-E9D76A90A94C}" presName="Image" presStyleLbl="alignImgPlace1" presStyleIdx="2" presStyleCnt="3" custLinFactNeighborX="892" custLinFactNeighborY="2413"/>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dgm:spPr>
    </dgm:pt>
  </dgm:ptLst>
  <dgm:cxnLst>
    <dgm:cxn modelId="{77F73442-FBB0-407A-958E-82DD21B2A0A2}" srcId="{E36EF17C-B16C-4BF3-9842-90D5D4855C93}" destId="{981EBABA-04A6-4AF8-ABE1-49048C87F47C}" srcOrd="1" destOrd="0" parTransId="{45B90BFF-4002-4199-A8F7-27F4487492FB}" sibTransId="{1E958149-7E90-4521-A3F1-6EA3D569A94F}"/>
    <dgm:cxn modelId="{594D4D64-AD49-4DDA-8BBD-194125DBDC80}" type="presOf" srcId="{5984C70D-AAB4-4A68-9E36-E9D76A90A94C}" destId="{6D8C1273-5F2A-4E96-8182-5368D847DC91}" srcOrd="0" destOrd="0" presId="urn:microsoft.com/office/officeart/2011/layout/Picture Frame"/>
    <dgm:cxn modelId="{BF823E58-F837-4418-86B9-283C519B5A71}" type="presOf" srcId="{981EBABA-04A6-4AF8-ABE1-49048C87F47C}" destId="{CD7AE938-C80D-4878-9E60-2593207796FE}" srcOrd="0" destOrd="0" presId="urn:microsoft.com/office/officeart/2011/layout/Picture Frame"/>
    <dgm:cxn modelId="{F4E699B8-6B15-412B-B4C1-95F289C11C15}" type="presOf" srcId="{CEEB2ED6-D5DB-4527-9F62-92C3BB65945B}" destId="{F7457BCA-7F3B-4351-A432-D5108C6A4D37}" srcOrd="0" destOrd="0" presId="urn:microsoft.com/office/officeart/2011/layout/Picture Frame"/>
    <dgm:cxn modelId="{FACF42C9-9BD6-4FD8-A159-12E254B9C9D4}" type="presOf" srcId="{E36EF17C-B16C-4BF3-9842-90D5D4855C93}" destId="{E630695E-49A6-4D64-87A7-94FE54AE4FFD}" srcOrd="0" destOrd="0" presId="urn:microsoft.com/office/officeart/2011/layout/Picture Frame"/>
    <dgm:cxn modelId="{624813EA-3F23-4F0C-9513-3553849AE834}" srcId="{E36EF17C-B16C-4BF3-9842-90D5D4855C93}" destId="{CEEB2ED6-D5DB-4527-9F62-92C3BB65945B}" srcOrd="0" destOrd="0" parTransId="{A0981779-6D02-41B1-AFFE-CEDC47DA60FA}" sibTransId="{9DF3BE5D-B32C-4063-B27B-946F0B1055F4}"/>
    <dgm:cxn modelId="{314025FE-2ABE-4623-8E0C-98294A9AA681}" srcId="{E36EF17C-B16C-4BF3-9842-90D5D4855C93}" destId="{5984C70D-AAB4-4A68-9E36-E9D76A90A94C}" srcOrd="2" destOrd="0" parTransId="{454539BB-E0AD-4719-981F-AA1CA0B5FF31}" sibTransId="{365332AD-27CA-43E0-8A59-34A2472C2B89}"/>
    <dgm:cxn modelId="{9BBFBD73-80F2-4D51-B529-08CD4B92F874}" type="presParOf" srcId="{E630695E-49A6-4D64-87A7-94FE54AE4FFD}" destId="{4B8747D6-CA3B-4BC8-AC8F-BC81564FEACC}" srcOrd="0" destOrd="0" presId="urn:microsoft.com/office/officeart/2011/layout/Picture Frame"/>
    <dgm:cxn modelId="{C4070B94-1586-4866-AD33-F4FA7BC4974A}" type="presParOf" srcId="{4B8747D6-CA3B-4BC8-AC8F-BC81564FEACC}" destId="{F7457BCA-7F3B-4351-A432-D5108C6A4D37}" srcOrd="0" destOrd="0" presId="urn:microsoft.com/office/officeart/2011/layout/Picture Frame"/>
    <dgm:cxn modelId="{940B9E82-2C5A-4E97-B684-CB3367E8F24C}" type="presParOf" srcId="{4B8747D6-CA3B-4BC8-AC8F-BC81564FEACC}" destId="{D3B1DA7C-0FE7-40AF-B160-9C0EE421248C}" srcOrd="1" destOrd="0" presId="urn:microsoft.com/office/officeart/2011/layout/Picture Frame"/>
    <dgm:cxn modelId="{B44BEBB6-0BFA-4CD5-A362-E8A747377316}" type="presParOf" srcId="{4B8747D6-CA3B-4BC8-AC8F-BC81564FEACC}" destId="{253C2293-BB6E-46EE-85DC-007F51768AF9}" srcOrd="2" destOrd="0" presId="urn:microsoft.com/office/officeart/2011/layout/Picture Frame"/>
    <dgm:cxn modelId="{F0D48C3F-C937-4389-A498-1331455F74CD}" type="presParOf" srcId="{E630695E-49A6-4D64-87A7-94FE54AE4FFD}" destId="{3272E2EF-ED51-451C-B565-B26F5D3DFD89}" srcOrd="1" destOrd="0" presId="urn:microsoft.com/office/officeart/2011/layout/Picture Frame"/>
    <dgm:cxn modelId="{7E344A5C-D8B7-4EF8-8616-8324B500CD6D}" type="presParOf" srcId="{E630695E-49A6-4D64-87A7-94FE54AE4FFD}" destId="{2C2AA8F9-8B1A-46C3-BFFE-574AE870F61D}" srcOrd="2" destOrd="0" presId="urn:microsoft.com/office/officeart/2011/layout/Picture Frame"/>
    <dgm:cxn modelId="{0BB7E1BD-16CD-4F07-8F35-7C0EA973E286}" type="presParOf" srcId="{2C2AA8F9-8B1A-46C3-BFFE-574AE870F61D}" destId="{CD7AE938-C80D-4878-9E60-2593207796FE}" srcOrd="0" destOrd="0" presId="urn:microsoft.com/office/officeart/2011/layout/Picture Frame"/>
    <dgm:cxn modelId="{5132EFD7-C58D-4EEA-9E23-78E03912492C}" type="presParOf" srcId="{2C2AA8F9-8B1A-46C3-BFFE-574AE870F61D}" destId="{B2E1D52B-1CA4-4F8C-AE2D-BAE01694308D}" srcOrd="1" destOrd="0" presId="urn:microsoft.com/office/officeart/2011/layout/Picture Frame"/>
    <dgm:cxn modelId="{4F68872D-D736-4654-A299-00A7D152B2FF}" type="presParOf" srcId="{2C2AA8F9-8B1A-46C3-BFFE-574AE870F61D}" destId="{53E1C05B-6779-46D7-9CCB-163FFFDC03CF}" srcOrd="2" destOrd="0" presId="urn:microsoft.com/office/officeart/2011/layout/Picture Frame"/>
    <dgm:cxn modelId="{19FD5DE7-6BC2-4933-BCAE-06DC2A68C8BE}" type="presParOf" srcId="{E630695E-49A6-4D64-87A7-94FE54AE4FFD}" destId="{41A62CA0-8400-4B7D-94C5-5E0771F95B9D}" srcOrd="3" destOrd="0" presId="urn:microsoft.com/office/officeart/2011/layout/Picture Frame"/>
    <dgm:cxn modelId="{2829A68A-CC5B-4FEE-9D6A-142BBDE5B547}" type="presParOf" srcId="{E630695E-49A6-4D64-87A7-94FE54AE4FFD}" destId="{D970CEB3-6F12-43AD-BA5E-3DC4FF6EE816}" srcOrd="4" destOrd="0" presId="urn:microsoft.com/office/officeart/2011/layout/Picture Frame"/>
    <dgm:cxn modelId="{3D962D5D-E1A5-43DA-86F6-83253F1E67AB}" type="presParOf" srcId="{D970CEB3-6F12-43AD-BA5E-3DC4FF6EE816}" destId="{6D8C1273-5F2A-4E96-8182-5368D847DC91}" srcOrd="0" destOrd="0" presId="urn:microsoft.com/office/officeart/2011/layout/Picture Frame"/>
    <dgm:cxn modelId="{FA65E927-F921-4E73-911A-271E4CF732F7}" type="presParOf" srcId="{D970CEB3-6F12-43AD-BA5E-3DC4FF6EE816}" destId="{3D49B0F1-5419-4D19-BC65-24152350469B}" srcOrd="1" destOrd="0" presId="urn:microsoft.com/office/officeart/2011/layout/Picture Frame"/>
    <dgm:cxn modelId="{99682D96-7F85-4704-8203-9A7254D58773}" type="presParOf" srcId="{D970CEB3-6F12-43AD-BA5E-3DC4FF6EE816}" destId="{44543266-CEF7-4664-A70F-8EE259106BD8}" srcOrd="2" destOrd="0" presId="urn:microsoft.com/office/officeart/2011/layout/Picture Fram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533359"/>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13760" y="533359"/>
        <a:ext cx="2011384" cy="603415"/>
      </dsp:txXfrm>
    </dsp:sp>
    <dsp:sp modelId="{22359DD7-1BFB-4900-BAE6-6084F2F57988}">
      <dsp:nvSpPr>
        <dsp:cNvPr id="0" name=""/>
        <dsp:cNvSpPr/>
      </dsp:nvSpPr>
      <dsp:spPr>
        <a:xfrm>
          <a:off x="13760" y="1136775"/>
          <a:ext cx="2011384" cy="15048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Research</a:t>
          </a:r>
        </a:p>
        <a:p>
          <a:pPr marL="0" lvl="0" indent="0" algn="l" defTabSz="622300">
            <a:lnSpc>
              <a:spcPct val="100000"/>
            </a:lnSpc>
            <a:spcBef>
              <a:spcPct val="0"/>
            </a:spcBef>
            <a:spcAft>
              <a:spcPct val="35000"/>
            </a:spcAft>
            <a:buNone/>
          </a:pPr>
          <a:r>
            <a:rPr lang="en-US" sz="1400" kern="1200" spc="50" baseline="0" dirty="0">
              <a:latin typeface="+mn-lt"/>
            </a:rPr>
            <a:t>Analyzing</a:t>
          </a:r>
        </a:p>
        <a:p>
          <a:pPr marL="0" lvl="0" indent="0" algn="l" defTabSz="622300">
            <a:lnSpc>
              <a:spcPct val="100000"/>
            </a:lnSpc>
            <a:spcBef>
              <a:spcPct val="0"/>
            </a:spcBef>
            <a:spcAft>
              <a:spcPct val="35000"/>
            </a:spcAft>
            <a:buNone/>
          </a:pPr>
          <a:r>
            <a:rPr lang="en-US" sz="1400" kern="1200" spc="50" baseline="0" dirty="0">
              <a:latin typeface="+mn-lt"/>
            </a:rPr>
            <a:t>Designing</a:t>
          </a:r>
        </a:p>
        <a:p>
          <a:pPr marL="0" lvl="0" indent="0" algn="l" defTabSz="622300">
            <a:lnSpc>
              <a:spcPct val="100000"/>
            </a:lnSpc>
            <a:spcBef>
              <a:spcPct val="0"/>
            </a:spcBef>
            <a:spcAft>
              <a:spcPct val="35000"/>
            </a:spcAft>
            <a:buNone/>
          </a:pPr>
          <a:r>
            <a:rPr lang="en-IN" sz="1400" b="0" i="0" kern="1200" dirty="0"/>
            <a:t>Architecture </a:t>
          </a:r>
          <a:endParaRPr lang="en-US" sz="1400" kern="1200" spc="50" baseline="0" dirty="0">
            <a:latin typeface="+mn-lt"/>
          </a:endParaRPr>
        </a:p>
      </dsp:txBody>
      <dsp:txXfrm>
        <a:off x="13760" y="1136775"/>
        <a:ext cx="2011384" cy="1504865"/>
      </dsp:txXfrm>
    </dsp:sp>
    <dsp:sp modelId="{C4F84DEA-2002-4D32-8E80-70EEE05E345A}">
      <dsp:nvSpPr>
        <dsp:cNvPr id="0" name=""/>
        <dsp:cNvSpPr/>
      </dsp:nvSpPr>
      <dsp:spPr>
        <a:xfrm>
          <a:off x="2132933" y="533359"/>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Frontend</a:t>
          </a:r>
        </a:p>
      </dsp:txBody>
      <dsp:txXfrm>
        <a:off x="2132933" y="533359"/>
        <a:ext cx="2011384" cy="603415"/>
      </dsp:txXfrm>
    </dsp:sp>
    <dsp:sp modelId="{4FEB85EB-D046-4CDB-8A62-BBCE260C4490}">
      <dsp:nvSpPr>
        <dsp:cNvPr id="0" name=""/>
        <dsp:cNvSpPr/>
      </dsp:nvSpPr>
      <dsp:spPr>
        <a:xfrm>
          <a:off x="2132933" y="1136775"/>
          <a:ext cx="2011384" cy="15048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React JS</a:t>
          </a:r>
        </a:p>
        <a:p>
          <a:pPr marL="0" lvl="0" indent="0" algn="l" defTabSz="622300">
            <a:lnSpc>
              <a:spcPct val="100000"/>
            </a:lnSpc>
            <a:spcBef>
              <a:spcPct val="0"/>
            </a:spcBef>
            <a:spcAft>
              <a:spcPct val="35000"/>
            </a:spcAft>
            <a:buNone/>
          </a:pPr>
          <a:r>
            <a:rPr lang="en-US" sz="1400" kern="1200" spc="50" baseline="0" dirty="0">
              <a:latin typeface="+mn-lt"/>
            </a:rPr>
            <a:t>Material UI</a:t>
          </a:r>
        </a:p>
        <a:p>
          <a:pPr marL="0" lvl="0" indent="0" algn="l" defTabSz="622300">
            <a:lnSpc>
              <a:spcPct val="100000"/>
            </a:lnSpc>
            <a:spcBef>
              <a:spcPct val="0"/>
            </a:spcBef>
            <a:spcAft>
              <a:spcPct val="35000"/>
            </a:spcAft>
            <a:buNone/>
          </a:pPr>
          <a:r>
            <a:rPr lang="en-US" sz="1400" kern="1200" spc="50" baseline="0" dirty="0">
              <a:latin typeface="+mn-lt"/>
            </a:rPr>
            <a:t>Axios</a:t>
          </a:r>
        </a:p>
        <a:p>
          <a:pPr marL="0" lvl="0" indent="0" algn="l" defTabSz="622300">
            <a:lnSpc>
              <a:spcPct val="100000"/>
            </a:lnSpc>
            <a:spcBef>
              <a:spcPct val="0"/>
            </a:spcBef>
            <a:spcAft>
              <a:spcPct val="35000"/>
            </a:spcAft>
            <a:buNone/>
          </a:pPr>
          <a:r>
            <a:rPr lang="en-US" sz="1400" kern="1200" spc="50" baseline="0" dirty="0">
              <a:latin typeface="+mn-lt"/>
            </a:rPr>
            <a:t>Visual Studio</a:t>
          </a:r>
        </a:p>
      </dsp:txBody>
      <dsp:txXfrm>
        <a:off x="2132933" y="1136775"/>
        <a:ext cx="2011384" cy="1504865"/>
      </dsp:txXfrm>
    </dsp:sp>
    <dsp:sp modelId="{49B7F8FA-D256-41EF-9327-52A3551D9A60}">
      <dsp:nvSpPr>
        <dsp:cNvPr id="0" name=""/>
        <dsp:cNvSpPr/>
      </dsp:nvSpPr>
      <dsp:spPr>
        <a:xfrm>
          <a:off x="4252107" y="533359"/>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sp:txBody>
      <dsp:txXfrm>
        <a:off x="4252107" y="533359"/>
        <a:ext cx="2011384" cy="603415"/>
      </dsp:txXfrm>
    </dsp:sp>
    <dsp:sp modelId="{6B5FE59C-B471-448A-AA7A-B526DCC4D4CA}">
      <dsp:nvSpPr>
        <dsp:cNvPr id="0" name=""/>
        <dsp:cNvSpPr/>
      </dsp:nvSpPr>
      <dsp:spPr>
        <a:xfrm>
          <a:off x="4252107" y="1136775"/>
          <a:ext cx="2011384" cy="15048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Spring Boot</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Spring Scheduler</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Gradle</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IntelliJ</a:t>
          </a:r>
        </a:p>
      </dsp:txBody>
      <dsp:txXfrm>
        <a:off x="4252107" y="1136775"/>
        <a:ext cx="2011384" cy="1504865"/>
      </dsp:txXfrm>
    </dsp:sp>
    <dsp:sp modelId="{4132ECB1-6BEF-4935-AFA3-B2EAA48FDE7E}">
      <dsp:nvSpPr>
        <dsp:cNvPr id="0" name=""/>
        <dsp:cNvSpPr/>
      </dsp:nvSpPr>
      <dsp:spPr>
        <a:xfrm>
          <a:off x="6371281" y="533359"/>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Database &amp;</a:t>
          </a:r>
          <a:br>
            <a:rPr lang="en-US" sz="1600" kern="1200" spc="150" baseline="0" dirty="0">
              <a:solidFill>
                <a:prstClr val="black"/>
              </a:solidFill>
              <a:latin typeface="Tenorite"/>
              <a:ea typeface="+mn-ea"/>
              <a:cs typeface="+mn-cs"/>
            </a:rPr>
          </a:br>
          <a:r>
            <a:rPr lang="en-US" sz="1600" kern="1200" spc="150" baseline="0" dirty="0">
              <a:solidFill>
                <a:prstClr val="black"/>
              </a:solidFill>
              <a:latin typeface="Tenorite"/>
              <a:ea typeface="+mn-ea"/>
              <a:cs typeface="+mn-cs"/>
            </a:rPr>
            <a:t>Scripts</a:t>
          </a:r>
        </a:p>
      </dsp:txBody>
      <dsp:txXfrm>
        <a:off x="6371281" y="533359"/>
        <a:ext cx="2011384" cy="603415"/>
      </dsp:txXfrm>
    </dsp:sp>
    <dsp:sp modelId="{C42A8BDE-B838-475D-AFDE-17B60D744AB6}">
      <dsp:nvSpPr>
        <dsp:cNvPr id="0" name=""/>
        <dsp:cNvSpPr/>
      </dsp:nvSpPr>
      <dsp:spPr>
        <a:xfrm>
          <a:off x="6371281" y="1136775"/>
          <a:ext cx="2011384" cy="15048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H2 Database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Bat Scripts</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Shell Scripts</a:t>
          </a:r>
        </a:p>
      </dsp:txBody>
      <dsp:txXfrm>
        <a:off x="6371281" y="1136775"/>
        <a:ext cx="2011384" cy="1504865"/>
      </dsp:txXfrm>
    </dsp:sp>
    <dsp:sp modelId="{59606EB9-9F10-4D12-A33F-A242FDCC0D0F}">
      <dsp:nvSpPr>
        <dsp:cNvPr id="0" name=""/>
        <dsp:cNvSpPr/>
      </dsp:nvSpPr>
      <dsp:spPr>
        <a:xfrm>
          <a:off x="8490455" y="533359"/>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Server</a:t>
          </a:r>
        </a:p>
      </dsp:txBody>
      <dsp:txXfrm>
        <a:off x="8490455" y="533359"/>
        <a:ext cx="2011384" cy="603415"/>
      </dsp:txXfrm>
    </dsp:sp>
    <dsp:sp modelId="{C8429E68-36DD-4F6A-A2F4-7CCDADCEFAD1}">
      <dsp:nvSpPr>
        <dsp:cNvPr id="0" name=""/>
        <dsp:cNvSpPr/>
      </dsp:nvSpPr>
      <dsp:spPr>
        <a:xfrm>
          <a:off x="8490455" y="1136775"/>
          <a:ext cx="2011384" cy="15048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UI in localhost:3000</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Backend in localhost:8080</a:t>
          </a:r>
        </a:p>
      </dsp:txBody>
      <dsp:txXfrm>
        <a:off x="8490455" y="1136775"/>
        <a:ext cx="2011384" cy="1504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43266-CEF7-4664-A70F-8EE259106BD8}">
      <dsp:nvSpPr>
        <dsp:cNvPr id="0" name=""/>
        <dsp:cNvSpPr/>
      </dsp:nvSpPr>
      <dsp:spPr>
        <a:xfrm>
          <a:off x="7728021" y="394922"/>
          <a:ext cx="2782304" cy="17175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E1C05B-6779-46D7-9CCB-163FFFDC03CF}">
      <dsp:nvSpPr>
        <dsp:cNvPr id="0" name=""/>
        <dsp:cNvSpPr/>
      </dsp:nvSpPr>
      <dsp:spPr>
        <a:xfrm>
          <a:off x="3974743" y="394922"/>
          <a:ext cx="2782304" cy="171750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C2293-BB6E-46EE-85DC-007F51768AF9}">
      <dsp:nvSpPr>
        <dsp:cNvPr id="0" name=""/>
        <dsp:cNvSpPr/>
      </dsp:nvSpPr>
      <dsp:spPr>
        <a:xfrm>
          <a:off x="221465" y="394922"/>
          <a:ext cx="2782304" cy="171750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8000"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57BCA-7F3B-4351-A432-D5108C6A4D37}">
      <dsp:nvSpPr>
        <dsp:cNvPr id="0" name=""/>
        <dsp:cNvSpPr/>
      </dsp:nvSpPr>
      <dsp:spPr>
        <a:xfrm>
          <a:off x="5273"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Login Page</a:t>
          </a:r>
        </a:p>
      </dsp:txBody>
      <dsp:txXfrm>
        <a:off x="5273" y="2102379"/>
        <a:ext cx="2776607" cy="293883"/>
      </dsp:txXfrm>
    </dsp:sp>
    <dsp:sp modelId="{D3B1DA7C-0FE7-40AF-B160-9C0EE421248C}">
      <dsp:nvSpPr>
        <dsp:cNvPr id="0" name=""/>
        <dsp:cNvSpPr/>
      </dsp:nvSpPr>
      <dsp:spPr>
        <a:xfrm>
          <a:off x="0" y="674107"/>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AE938-C80D-4878-9E60-2593207796FE}">
      <dsp:nvSpPr>
        <dsp:cNvPr id="0" name=""/>
        <dsp:cNvSpPr/>
      </dsp:nvSpPr>
      <dsp:spPr>
        <a:xfrm>
          <a:off x="3758551"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Event Job Form</a:t>
          </a:r>
        </a:p>
      </dsp:txBody>
      <dsp:txXfrm>
        <a:off x="3758551" y="2102379"/>
        <a:ext cx="2776607" cy="293883"/>
      </dsp:txXfrm>
    </dsp:sp>
    <dsp:sp modelId="{B2E1D52B-1CA4-4F8C-AE2D-BAE01694308D}">
      <dsp:nvSpPr>
        <dsp:cNvPr id="0" name=""/>
        <dsp:cNvSpPr/>
      </dsp:nvSpPr>
      <dsp:spPr>
        <a:xfrm>
          <a:off x="3758551"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8C1273-5F2A-4E96-8182-5368D847DC91}">
      <dsp:nvSpPr>
        <dsp:cNvPr id="0" name=""/>
        <dsp:cNvSpPr/>
      </dsp:nvSpPr>
      <dsp:spPr>
        <a:xfrm>
          <a:off x="7511830"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Event Job Table</a:t>
          </a:r>
        </a:p>
      </dsp:txBody>
      <dsp:txXfrm>
        <a:off x="7511830" y="2102379"/>
        <a:ext cx="2776607" cy="293883"/>
      </dsp:txXfrm>
    </dsp:sp>
    <dsp:sp modelId="{3D49B0F1-5419-4D19-BC65-24152350469B}">
      <dsp:nvSpPr>
        <dsp:cNvPr id="0" name=""/>
        <dsp:cNvSpPr/>
      </dsp:nvSpPr>
      <dsp:spPr>
        <a:xfrm>
          <a:off x="7511830"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43266-CEF7-4664-A70F-8EE259106BD8}">
      <dsp:nvSpPr>
        <dsp:cNvPr id="0" name=""/>
        <dsp:cNvSpPr/>
      </dsp:nvSpPr>
      <dsp:spPr>
        <a:xfrm>
          <a:off x="7733295" y="436365"/>
          <a:ext cx="2782304" cy="17175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E1C05B-6779-46D7-9CCB-163FFFDC03CF}">
      <dsp:nvSpPr>
        <dsp:cNvPr id="0" name=""/>
        <dsp:cNvSpPr/>
      </dsp:nvSpPr>
      <dsp:spPr>
        <a:xfrm>
          <a:off x="3974743" y="394922"/>
          <a:ext cx="2782304" cy="171750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C2293-BB6E-46EE-85DC-007F51768AF9}">
      <dsp:nvSpPr>
        <dsp:cNvPr id="0" name=""/>
        <dsp:cNvSpPr/>
      </dsp:nvSpPr>
      <dsp:spPr>
        <a:xfrm>
          <a:off x="221465" y="394922"/>
          <a:ext cx="2782304" cy="171750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57BCA-7F3B-4351-A432-D5108C6A4D37}">
      <dsp:nvSpPr>
        <dsp:cNvPr id="0" name=""/>
        <dsp:cNvSpPr/>
      </dsp:nvSpPr>
      <dsp:spPr>
        <a:xfrm>
          <a:off x="5273"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User Role View</a:t>
          </a:r>
        </a:p>
      </dsp:txBody>
      <dsp:txXfrm>
        <a:off x="5273" y="2102379"/>
        <a:ext cx="2776607" cy="293883"/>
      </dsp:txXfrm>
    </dsp:sp>
    <dsp:sp modelId="{D3B1DA7C-0FE7-40AF-B160-9C0EE421248C}">
      <dsp:nvSpPr>
        <dsp:cNvPr id="0" name=""/>
        <dsp:cNvSpPr/>
      </dsp:nvSpPr>
      <dsp:spPr>
        <a:xfrm>
          <a:off x="5273"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AE938-C80D-4878-9E60-2593207796FE}">
      <dsp:nvSpPr>
        <dsp:cNvPr id="0" name=""/>
        <dsp:cNvSpPr/>
      </dsp:nvSpPr>
      <dsp:spPr>
        <a:xfrm>
          <a:off x="3758551"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Time Job Form</a:t>
          </a:r>
        </a:p>
      </dsp:txBody>
      <dsp:txXfrm>
        <a:off x="3758551" y="2102379"/>
        <a:ext cx="2776607" cy="293883"/>
      </dsp:txXfrm>
    </dsp:sp>
    <dsp:sp modelId="{B2E1D52B-1CA4-4F8C-AE2D-BAE01694308D}">
      <dsp:nvSpPr>
        <dsp:cNvPr id="0" name=""/>
        <dsp:cNvSpPr/>
      </dsp:nvSpPr>
      <dsp:spPr>
        <a:xfrm>
          <a:off x="3758551"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8C1273-5F2A-4E96-8182-5368D847DC91}">
      <dsp:nvSpPr>
        <dsp:cNvPr id="0" name=""/>
        <dsp:cNvSpPr/>
      </dsp:nvSpPr>
      <dsp:spPr>
        <a:xfrm>
          <a:off x="7511830"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Time Job Table</a:t>
          </a:r>
        </a:p>
      </dsp:txBody>
      <dsp:txXfrm>
        <a:off x="7511830" y="2102379"/>
        <a:ext cx="2776607" cy="293883"/>
      </dsp:txXfrm>
    </dsp:sp>
    <dsp:sp modelId="{3D49B0F1-5419-4D19-BC65-24152350469B}">
      <dsp:nvSpPr>
        <dsp:cNvPr id="0" name=""/>
        <dsp:cNvSpPr/>
      </dsp:nvSpPr>
      <dsp:spPr>
        <a:xfrm>
          <a:off x="7511830"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Job Executor APP</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Syed Samsudeen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3095625"/>
          </a:xfrm>
        </p:spPr>
        <p:txBody>
          <a:bodyPr/>
          <a:lstStyle/>
          <a:p>
            <a:r>
              <a:rPr lang="en-US" dirty="0"/>
              <a:t>Introduction</a:t>
            </a:r>
          </a:p>
          <a:p>
            <a:r>
              <a:rPr lang="en-US" dirty="0"/>
              <a:t>Planning &amp; Technologies</a:t>
            </a:r>
          </a:p>
          <a:p>
            <a:r>
              <a:rPr lang="en-US" dirty="0"/>
              <a:t>Features Implemented</a:t>
            </a:r>
          </a:p>
          <a:p>
            <a:r>
              <a:rPr lang="en-US" dirty="0"/>
              <a:t>Website</a:t>
            </a:r>
          </a:p>
          <a:p>
            <a:r>
              <a:rPr lang="en-US" dirty="0"/>
              <a:t>Future Implementation</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33906"/>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903412"/>
            <a:ext cx="5111750" cy="3371321"/>
          </a:xfrm>
        </p:spPr>
        <p:txBody>
          <a:bodyPr>
            <a:normAutofit/>
          </a:bodyPr>
          <a:lstStyle/>
          <a:p>
            <a:r>
              <a:rPr lang="en-IN" b="0" i="0" dirty="0">
                <a:solidFill>
                  <a:srgbClr val="374151"/>
                </a:solidFill>
                <a:effectLst/>
                <a:latin typeface="Söhne"/>
              </a:rPr>
              <a:t>Job Executor is a powerful and easy-to-use job scheduling application that allows you to schedule jobs </a:t>
            </a:r>
          </a:p>
          <a:p>
            <a:r>
              <a:rPr lang="en-IN" b="0" i="0" dirty="0">
                <a:solidFill>
                  <a:srgbClr val="374151"/>
                </a:solidFill>
                <a:effectLst/>
                <a:latin typeface="Söhne"/>
              </a:rPr>
              <a:t>Designed with a user-friendly interface that makes it easy to update, manage, and schedule predefined jobs.</a:t>
            </a:r>
            <a:br>
              <a:rPr lang="en-IN" b="0" i="0" dirty="0">
                <a:solidFill>
                  <a:srgbClr val="374151"/>
                </a:solidFill>
                <a:effectLst/>
                <a:latin typeface="Söhne"/>
              </a:rPr>
            </a:br>
            <a:br>
              <a:rPr lang="en-IN" b="0" i="0" dirty="0">
                <a:solidFill>
                  <a:srgbClr val="374151"/>
                </a:solidFill>
                <a:effectLst/>
                <a:latin typeface="Söhne"/>
              </a:rPr>
            </a:br>
            <a:r>
              <a:rPr lang="en-IN" b="0" i="0" dirty="0">
                <a:solidFill>
                  <a:srgbClr val="374151"/>
                </a:solidFill>
                <a:effectLst/>
                <a:latin typeface="Söhne"/>
              </a:rPr>
              <a:t>Time-specific jobs and Event-based jobs.</a:t>
            </a:r>
          </a:p>
          <a:p>
            <a:r>
              <a:rPr lang="en-IN" b="0" i="0" dirty="0">
                <a:solidFill>
                  <a:srgbClr val="374151"/>
                </a:solidFill>
                <a:effectLst/>
                <a:latin typeface="Söhne"/>
              </a:rPr>
              <a:t>Time-specific jobs: Easily configure jobs to run at a specific time, whether it's a one-time job or a recurring daily.</a:t>
            </a:r>
          </a:p>
          <a:p>
            <a:r>
              <a:rPr lang="en-IN" b="0" i="0" dirty="0">
                <a:solidFill>
                  <a:srgbClr val="374151"/>
                </a:solidFill>
                <a:effectLst/>
                <a:latin typeface="Söhne"/>
              </a:rPr>
              <a:t>Event-based jobs: These allow you to configure jobs based on an event</a:t>
            </a:r>
            <a:r>
              <a:rPr lang="en-IN" dirty="0">
                <a:solidFill>
                  <a:srgbClr val="374151"/>
                </a:solidFill>
                <a:latin typeface="Söhne"/>
              </a:rPr>
              <a:t>.</a:t>
            </a:r>
          </a:p>
          <a:p>
            <a:r>
              <a:rPr lang="en-IN" dirty="0">
                <a:solidFill>
                  <a:srgbClr val="374151"/>
                </a:solidFill>
                <a:latin typeface="Söhne"/>
              </a:rPr>
              <a:t>Admin only can create the jobs and User can configure, update or Execute the Job.</a:t>
            </a:r>
            <a:endParaRPr lang="en-IN" b="0" i="0" dirty="0">
              <a:solidFill>
                <a:srgbClr val="374151"/>
              </a:solidFill>
              <a:effectLst/>
              <a:latin typeface="Söhne"/>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Planning &amp; Technologies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212817103"/>
              </p:ext>
            </p:extLst>
          </p:nvPr>
        </p:nvGraphicFramePr>
        <p:xfrm>
          <a:off x="778933" y="1422400"/>
          <a:ext cx="1051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Job Executor APP</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A238-5F41-C506-01CB-B4DF5AB35C9E}"/>
              </a:ext>
            </a:extLst>
          </p:cNvPr>
          <p:cNvSpPr>
            <a:spLocks noGrp="1"/>
          </p:cNvSpPr>
          <p:nvPr>
            <p:ph type="title"/>
          </p:nvPr>
        </p:nvSpPr>
        <p:spPr/>
        <p:txBody>
          <a:bodyPr/>
          <a:lstStyle/>
          <a:p>
            <a:r>
              <a:rPr lang="en-IN" dirty="0"/>
              <a:t>Website </a:t>
            </a:r>
          </a:p>
        </p:txBody>
      </p:sp>
      <p:graphicFrame>
        <p:nvGraphicFramePr>
          <p:cNvPr id="10" name="SmartArt Placeholder 9">
            <a:extLst>
              <a:ext uri="{FF2B5EF4-FFF2-40B4-BE49-F238E27FC236}">
                <a16:creationId xmlns:a16="http://schemas.microsoft.com/office/drawing/2014/main" id="{0FC6E0A0-1034-9FEB-9C4B-5A7F670A42C8}"/>
              </a:ext>
            </a:extLst>
          </p:cNvPr>
          <p:cNvGraphicFramePr>
            <a:graphicFrameLocks noGrp="1"/>
          </p:cNvGraphicFramePr>
          <p:nvPr>
            <p:ph type="dgm" sz="quarter" idx="15"/>
            <p:extLst>
              <p:ext uri="{D42A27DB-BD31-4B8C-83A1-F6EECF244321}">
                <p14:modId xmlns:p14="http://schemas.microsoft.com/office/powerpoint/2010/main" val="1120121737"/>
              </p:ext>
            </p:extLst>
          </p:nvPr>
        </p:nvGraphicFramePr>
        <p:xfrm>
          <a:off x="838200" y="1145309"/>
          <a:ext cx="10515600" cy="2798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4FC7358-B60F-6F4A-DA99-715F6A4AB23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AD101CA-170A-E46E-7E4B-54D51CBE97EC}"/>
              </a:ext>
            </a:extLst>
          </p:cNvPr>
          <p:cNvSpPr>
            <a:spLocks noGrp="1"/>
          </p:cNvSpPr>
          <p:nvPr>
            <p:ph type="ftr" sz="quarter" idx="11"/>
          </p:nvPr>
        </p:nvSpPr>
        <p:spPr/>
        <p:txBody>
          <a:bodyPr/>
          <a:lstStyle/>
          <a:p>
            <a:r>
              <a:rPr lang="en-US" dirty="0"/>
              <a:t>Job Executor APP</a:t>
            </a:r>
          </a:p>
        </p:txBody>
      </p:sp>
      <p:sp>
        <p:nvSpPr>
          <p:cNvPr id="6" name="Slide Number Placeholder 5">
            <a:extLst>
              <a:ext uri="{FF2B5EF4-FFF2-40B4-BE49-F238E27FC236}">
                <a16:creationId xmlns:a16="http://schemas.microsoft.com/office/drawing/2014/main" id="{75AC4E1E-7D52-B7B9-944F-7B9D7FC56A49}"/>
              </a:ext>
            </a:extLst>
          </p:cNvPr>
          <p:cNvSpPr>
            <a:spLocks noGrp="1"/>
          </p:cNvSpPr>
          <p:nvPr>
            <p:ph type="sldNum" sz="quarter" idx="12"/>
          </p:nvPr>
        </p:nvSpPr>
        <p:spPr/>
        <p:txBody>
          <a:bodyPr/>
          <a:lstStyle/>
          <a:p>
            <a:fld id="{A49DFD55-3C28-40EF-9E31-A92D2E4017FF}" type="slidenum">
              <a:rPr lang="en-US" smtClean="0"/>
              <a:pPr/>
              <a:t>5</a:t>
            </a:fld>
            <a:endParaRPr lang="en-US" dirty="0"/>
          </a:p>
        </p:txBody>
      </p:sp>
      <p:graphicFrame>
        <p:nvGraphicFramePr>
          <p:cNvPr id="11" name="SmartArt Placeholder 9">
            <a:extLst>
              <a:ext uri="{FF2B5EF4-FFF2-40B4-BE49-F238E27FC236}">
                <a16:creationId xmlns:a16="http://schemas.microsoft.com/office/drawing/2014/main" id="{67B117C6-64A3-2575-235C-E9908F3E01E9}"/>
              </a:ext>
            </a:extLst>
          </p:cNvPr>
          <p:cNvGraphicFramePr>
            <a:graphicFrameLocks/>
          </p:cNvGraphicFramePr>
          <p:nvPr>
            <p:extLst>
              <p:ext uri="{D42A27DB-BD31-4B8C-83A1-F6EECF244321}">
                <p14:modId xmlns:p14="http://schemas.microsoft.com/office/powerpoint/2010/main" val="3651656855"/>
              </p:ext>
            </p:extLst>
          </p:nvPr>
        </p:nvGraphicFramePr>
        <p:xfrm>
          <a:off x="838200" y="3429000"/>
          <a:ext cx="10515600" cy="27986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917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Future Implementation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313312" y="1609734"/>
            <a:ext cx="5775397" cy="1010842"/>
          </a:xfrm>
        </p:spPr>
        <p:txBody>
          <a:bodyPr>
            <a:normAutofit/>
          </a:bodyPr>
          <a:lstStyle/>
          <a:p>
            <a:r>
              <a:rPr lang="en-US" dirty="0"/>
              <a:t>Completed the Job Executor App by Static Script – Completed</a:t>
            </a:r>
          </a:p>
          <a:p>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Will Implement the Job Executor App by Dynamic Script.</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Will Implement the Time-based job in different occurrences.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Will Implement additional filters and .additional securities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Job Executor APP</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47507"/>
            <a:ext cx="5111750" cy="1525588"/>
          </a:xfrm>
        </p:spPr>
        <p:txBody>
          <a:bodyPr>
            <a:normAutofit fontScale="92500" lnSpcReduction="20000"/>
          </a:bodyPr>
          <a:lstStyle/>
          <a:p>
            <a:pPr algn="l"/>
            <a:r>
              <a:rPr lang="en-IN" b="0" i="0" dirty="0">
                <a:solidFill>
                  <a:srgbClr val="374151"/>
                </a:solidFill>
                <a:effectLst/>
                <a:latin typeface="Söhne"/>
              </a:rPr>
              <a:t>Job Executor is designed with a user-friendly interface that makes it easy to create, manage, and schedule jobs. Its powerful and customizable features make it a valuable tool for streamlining workflows and improving productivity.</a:t>
            </a:r>
          </a:p>
          <a:p>
            <a:pPr algn="l"/>
            <a:r>
              <a:rPr lang="en-IN" b="0" i="0" dirty="0">
                <a:solidFill>
                  <a:srgbClr val="374151"/>
                </a:solidFill>
                <a:effectLst/>
                <a:latin typeface="Söhne"/>
              </a:rPr>
              <a:t>With Job Executor, users can rest assured that their jobs will run smoothly and efficiently, freeing up valuable time for other important tasks. Try Job Executor today and experience the benefits of effective job scheduling.</a:t>
            </a: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961708" y="1713368"/>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pPr algn="ctr"/>
            <a:r>
              <a:rPr lang="en-US" dirty="0"/>
              <a:t>Syed Samsudeen</a:t>
            </a:r>
          </a:p>
          <a:p>
            <a:pPr algn="ctr"/>
            <a:r>
              <a:rPr lang="en-US" dirty="0"/>
              <a:t>syedsamsu1111@gmail.com</a:t>
            </a:r>
          </a:p>
          <a:p>
            <a:pPr algn="ctr"/>
            <a:r>
              <a:rPr lang="en-US" dirty="0"/>
              <a:t>https://syedsamsudeen.netlify.app/</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{EF5F77C8-0EBE-4B6D-B45C-D72A0343301A}tf67328976_win32</Template>
  <TotalTime>42</TotalTime>
  <Words>349</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Tenorite</vt:lpstr>
      <vt:lpstr>Office Theme</vt:lpstr>
      <vt:lpstr>Job Executor APP</vt:lpstr>
      <vt:lpstr>AGENDA</vt:lpstr>
      <vt:lpstr>INTRODUCTION</vt:lpstr>
      <vt:lpstr>Planning &amp; Technologies</vt:lpstr>
      <vt:lpstr>Website </vt:lpstr>
      <vt:lpstr>Future Implementation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Executor APP</dc:title>
  <dc:creator>Samsudeen, A Syed</dc:creator>
  <cp:lastModifiedBy>Samsudeen, A Syed</cp:lastModifiedBy>
  <cp:revision>1</cp:revision>
  <dcterms:created xsi:type="dcterms:W3CDTF">2023-05-14T17:26:31Z</dcterms:created>
  <dcterms:modified xsi:type="dcterms:W3CDTF">2023-05-14T18:08:38Z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