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0" r:id="rId8"/>
    <p:sldId id="272" r:id="rId9"/>
    <p:sldId id="259"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image" Target="../media/image2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8FE81FEC-2664-411F-AEB3-065F29F52751}">
      <dgm:prSet/>
      <dgm:spPr/>
      <dgm:t>
        <a:bodyPr lIns="182880" tIns="182880" rIns="182880" bIns="182880"/>
        <a:lstStyle/>
        <a:p>
          <a:pPr>
            <a:lnSpc>
              <a:spcPct val="100000"/>
            </a:lnSpc>
          </a:pPr>
          <a:r>
            <a:rPr lang="en-US" kern="1200" spc="50" baseline="0">
              <a:latin typeface="Tenorite"/>
              <a:ea typeface="+mn-ea"/>
              <a:cs typeface="+mn-cs"/>
            </a:rPr>
            <a:t>UI in localhost:3000</a:t>
          </a:r>
        </a:p>
        <a:p>
          <a:pPr>
            <a:lnSpc>
              <a:spcPct val="100000"/>
            </a:lnSpc>
          </a:pPr>
          <a:r>
            <a:rPr lang="en-US" kern="1200" spc="50" baseline="0">
              <a:latin typeface="Tenorite"/>
              <a:ea typeface="+mn-ea"/>
              <a:cs typeface="+mn-cs"/>
            </a:rPr>
            <a:t>Backend in localhost:8080</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dgm:spPr/>
      <dgm:t>
        <a:bodyPr/>
        <a:lstStyle/>
        <a:p>
          <a:pPr>
            <a:lnSpc>
              <a:spcPct val="100000"/>
            </a:lnSpc>
            <a:defRPr b="1"/>
          </a:pPr>
          <a:r>
            <a:rPr lang="en-US" kern="1200" spc="150" baseline="0">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dgm:spPr/>
      <dgm:t>
        <a:bodyPr/>
        <a:lstStyle/>
        <a:p>
          <a:pPr>
            <a:lnSpc>
              <a:spcPct val="100000"/>
            </a:lnSpc>
          </a:pPr>
          <a:r>
            <a:rPr lang="en-US" spc="50" baseline="0" dirty="0">
              <a:latin typeface="+mn-lt"/>
            </a:rPr>
            <a:t>Research</a:t>
          </a:r>
        </a:p>
        <a:p>
          <a:pPr>
            <a:lnSpc>
              <a:spcPct val="100000"/>
            </a:lnSpc>
          </a:pPr>
          <a:r>
            <a:rPr lang="en-US" spc="50" baseline="0" dirty="0">
              <a:latin typeface="+mn-lt"/>
            </a:rPr>
            <a:t>Analyzing</a:t>
          </a:r>
        </a:p>
        <a:p>
          <a:pPr>
            <a:lnSpc>
              <a:spcPct val="100000"/>
            </a:lnSpc>
          </a:pPr>
          <a:r>
            <a:rPr lang="en-US" spc="50" baseline="0" dirty="0">
              <a:latin typeface="+mn-lt"/>
            </a:rPr>
            <a:t>Designing</a:t>
          </a:r>
        </a:p>
        <a:p>
          <a:pPr>
            <a:lnSpc>
              <a:spcPct val="100000"/>
            </a:lnSpc>
          </a:pPr>
          <a:r>
            <a:rPr lang="en-IN" b="0" i="0" dirty="0"/>
            <a:t>Architecture </a:t>
          </a:r>
          <a:endParaRPr lang="en-US"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dgm:spPr/>
      <dgm:t>
        <a:bodyPr/>
        <a:lstStyle/>
        <a:p>
          <a:pPr>
            <a:lnSpc>
              <a:spcPct val="100000"/>
            </a:lnSpc>
            <a:defRPr b="1"/>
          </a:pPr>
          <a:r>
            <a:rPr lang="en-US" kern="1200" spc="150" baseline="0">
              <a:latin typeface="Tenorite"/>
              <a:ea typeface="+mn-ea"/>
              <a:cs typeface="+mn-cs"/>
            </a:rPr>
            <a:t>Frontend</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dgm:spPr/>
      <dgm:t>
        <a:bodyPr/>
        <a:lstStyle/>
        <a:p>
          <a:pPr>
            <a:lnSpc>
              <a:spcPct val="100000"/>
            </a:lnSpc>
          </a:pPr>
          <a:r>
            <a:rPr lang="en-US" spc="50" baseline="0" dirty="0">
              <a:latin typeface="+mn-lt"/>
            </a:rPr>
            <a:t>React JS</a:t>
          </a:r>
        </a:p>
        <a:p>
          <a:pPr>
            <a:lnSpc>
              <a:spcPct val="100000"/>
            </a:lnSpc>
          </a:pPr>
          <a:r>
            <a:rPr lang="en-US" spc="50" baseline="0" dirty="0">
              <a:latin typeface="+mn-lt"/>
            </a:rPr>
            <a:t>Material UI</a:t>
          </a:r>
        </a:p>
        <a:p>
          <a:pPr>
            <a:lnSpc>
              <a:spcPct val="100000"/>
            </a:lnSpc>
          </a:pPr>
          <a:r>
            <a:rPr lang="en-US" spc="50" baseline="0" dirty="0">
              <a:latin typeface="+mn-lt"/>
            </a:rPr>
            <a:t>Axios</a:t>
          </a:r>
        </a:p>
        <a:p>
          <a:pPr>
            <a:lnSpc>
              <a:spcPct val="100000"/>
            </a:lnSpc>
          </a:pPr>
          <a:r>
            <a:rPr lang="en-US" spc="50" baseline="0" dirty="0">
              <a:latin typeface="+mn-lt"/>
            </a:rPr>
            <a:t>Visual Studio</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dgm:spPr/>
      <dgm:t>
        <a:bodyPr/>
        <a:lstStyle/>
        <a:p>
          <a:pPr>
            <a:lnSpc>
              <a:spcPct val="100000"/>
            </a:lnSpc>
            <a:defRPr b="1"/>
          </a:pPr>
          <a:r>
            <a:rPr lang="en-US" kern="1200" spc="150" baseline="0">
              <a:latin typeface="Tenorite"/>
              <a:ea typeface="+mn-ea"/>
              <a:cs typeface="+mn-cs"/>
            </a:rPr>
            <a:t>Backend</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dgm:spPr/>
      <dgm:t>
        <a:bodyPr/>
        <a:lstStyle/>
        <a:p>
          <a:pPr>
            <a:lnSpc>
              <a:spcPct val="100000"/>
            </a:lnSpc>
          </a:pPr>
          <a:r>
            <a:rPr lang="en-US" kern="1200" spc="50" baseline="0">
              <a:latin typeface="Tenorite"/>
              <a:ea typeface="+mn-ea"/>
              <a:cs typeface="+mn-cs"/>
            </a:rPr>
            <a:t>Spring Boot</a:t>
          </a:r>
        </a:p>
        <a:p>
          <a:pPr>
            <a:lnSpc>
              <a:spcPct val="100000"/>
            </a:lnSpc>
          </a:pPr>
          <a:r>
            <a:rPr lang="en-US" kern="1200" spc="50" baseline="0">
              <a:latin typeface="Tenorite"/>
              <a:ea typeface="+mn-ea"/>
              <a:cs typeface="+mn-cs"/>
            </a:rPr>
            <a:t>Spring Scheduler</a:t>
          </a:r>
        </a:p>
        <a:p>
          <a:pPr>
            <a:lnSpc>
              <a:spcPct val="100000"/>
            </a:lnSpc>
          </a:pPr>
          <a:r>
            <a:rPr lang="en-US" kern="1200" spc="50" baseline="0">
              <a:latin typeface="Tenorite"/>
              <a:ea typeface="+mn-ea"/>
              <a:cs typeface="+mn-cs"/>
            </a:rPr>
            <a:t>Gradle</a:t>
          </a:r>
        </a:p>
        <a:p>
          <a:pPr>
            <a:lnSpc>
              <a:spcPct val="100000"/>
            </a:lnSpc>
          </a:pPr>
          <a:r>
            <a:rPr lang="en-US" kern="1200" spc="50" baseline="0">
              <a:latin typeface="Tenorite"/>
              <a:ea typeface="+mn-ea"/>
              <a:cs typeface="+mn-cs"/>
            </a:rPr>
            <a:t>IntelliJ</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dgm:spPr/>
      <dgm:t>
        <a:bodyPr/>
        <a:lstStyle/>
        <a:p>
          <a:pPr>
            <a:lnSpc>
              <a:spcPct val="100000"/>
            </a:lnSpc>
          </a:pPr>
          <a:r>
            <a:rPr lang="en-US" kern="1200" spc="50" baseline="0">
              <a:latin typeface="Tenorite"/>
              <a:ea typeface="+mn-ea"/>
              <a:cs typeface="+mn-cs"/>
            </a:rPr>
            <a:t>H2 Database</a:t>
          </a:r>
        </a:p>
        <a:p>
          <a:pPr>
            <a:lnSpc>
              <a:spcPct val="100000"/>
            </a:lnSpc>
          </a:pPr>
          <a:r>
            <a:rPr lang="en-US" kern="1200" spc="50" baseline="0">
              <a:latin typeface="Tenorite"/>
              <a:ea typeface="+mn-ea"/>
              <a:cs typeface="+mn-cs"/>
            </a:rPr>
            <a:t>Bat Scripts</a:t>
          </a:r>
        </a:p>
        <a:p>
          <a:pPr>
            <a:lnSpc>
              <a:spcPct val="100000"/>
            </a:lnSpc>
          </a:pPr>
          <a:r>
            <a:rPr lang="en-US" kern="1200" spc="50" baseline="0">
              <a:latin typeface="Tenorite"/>
              <a:ea typeface="+mn-ea"/>
              <a:cs typeface="+mn-cs"/>
            </a:rPr>
            <a:t>Shell Scripts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dgm:spPr/>
      <dgm:t>
        <a:bodyPr/>
        <a:lstStyle/>
        <a:p>
          <a:pPr>
            <a:lnSpc>
              <a:spcPct val="100000"/>
            </a:lnSpc>
            <a:defRPr b="1"/>
          </a:pPr>
          <a:r>
            <a:rPr lang="en-US" kern="1200" spc="150" baseline="0">
              <a:latin typeface="Tenorite"/>
              <a:ea typeface="+mn-ea"/>
              <a:cs typeface="+mn-cs"/>
            </a:rPr>
            <a:t>Server</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dgm:spPr/>
      <dgm:t>
        <a:bodyPr/>
        <a:lstStyle/>
        <a:p>
          <a:pPr>
            <a:lnSpc>
              <a:spcPct val="100000"/>
            </a:lnSpc>
            <a:defRPr b="1"/>
          </a:pPr>
          <a:r>
            <a:rPr lang="en-US" kern="1200" spc="150" baseline="0">
              <a:latin typeface="Tenorite"/>
              <a:ea typeface="+mn-ea"/>
              <a:cs typeface="+mn-cs"/>
            </a:rPr>
            <a:t>Database &amp;</a:t>
          </a:r>
          <a:br>
            <a:rPr lang="en-US" kern="1200" spc="150" baseline="0">
              <a:latin typeface="Tenorite"/>
              <a:ea typeface="+mn-ea"/>
              <a:cs typeface="+mn-cs"/>
            </a:rPr>
          </a:br>
          <a:r>
            <a:rPr lang="en-US" kern="1200" spc="150" baseline="0">
              <a:latin typeface="Tenorite"/>
              <a:ea typeface="+mn-ea"/>
              <a:cs typeface="+mn-cs"/>
            </a:rPr>
            <a:t>Scripts</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15E17190-E587-4922-8BE2-A5228162692F}" type="pres">
      <dgm:prSet presAssocID="{0DD8915E-DC14-41D6-9BB5-F49E1C265163}" presName="root" presStyleCnt="0">
        <dgm:presLayoutVars>
          <dgm:dir/>
          <dgm:resizeHandles val="exact"/>
        </dgm:presLayoutVars>
      </dgm:prSet>
      <dgm:spPr/>
    </dgm:pt>
    <dgm:pt modelId="{9C0044BC-AA07-4E96-A2C9-067131DC8C87}" type="pres">
      <dgm:prSet presAssocID="{73D947E0-108F-4D20-A71E-3CF329F97212}" presName="compNode" presStyleCnt="0"/>
      <dgm:spPr/>
    </dgm:pt>
    <dgm:pt modelId="{AB511D5B-B4FE-4D73-9913-4CD8AAF0E3AC}" type="pres">
      <dgm:prSet presAssocID="{73D947E0-108F-4D20-A71E-3CF329F9721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8BAE6FD-7044-4384-A56F-CE4692D3B4FE}" type="pres">
      <dgm:prSet presAssocID="{73D947E0-108F-4D20-A71E-3CF329F97212}" presName="iconSpace" presStyleCnt="0"/>
      <dgm:spPr/>
    </dgm:pt>
    <dgm:pt modelId="{48A74A13-4F44-41EC-B301-0F4578EDD2E4}" type="pres">
      <dgm:prSet presAssocID="{73D947E0-108F-4D20-A71E-3CF329F97212}" presName="parTx" presStyleLbl="revTx" presStyleIdx="0" presStyleCnt="10">
        <dgm:presLayoutVars>
          <dgm:chMax val="0"/>
          <dgm:chPref val="0"/>
        </dgm:presLayoutVars>
      </dgm:prSet>
      <dgm:spPr/>
    </dgm:pt>
    <dgm:pt modelId="{621BE1F2-4845-43A1-8B52-AE21B0649B9B}" type="pres">
      <dgm:prSet presAssocID="{73D947E0-108F-4D20-A71E-3CF329F97212}" presName="txSpace" presStyleCnt="0"/>
      <dgm:spPr/>
    </dgm:pt>
    <dgm:pt modelId="{EC1D9245-615F-47AF-AB3C-5A3B24FB98C9}" type="pres">
      <dgm:prSet presAssocID="{73D947E0-108F-4D20-A71E-3CF329F97212}" presName="desTx" presStyleLbl="revTx" presStyleIdx="1" presStyleCnt="10">
        <dgm:presLayoutVars/>
      </dgm:prSet>
      <dgm:spPr/>
    </dgm:pt>
    <dgm:pt modelId="{7FE57267-7125-4FE0-B63D-7FDF5A171A93}" type="pres">
      <dgm:prSet presAssocID="{AE813459-65AB-4FA9-B717-330DDA6DFA4E}" presName="sibTrans" presStyleCnt="0"/>
      <dgm:spPr/>
    </dgm:pt>
    <dgm:pt modelId="{7D56986D-7ADD-4952-8C3D-C7F7ABE7FEF2}" type="pres">
      <dgm:prSet presAssocID="{B1AFA1AF-0FF8-45B3-A6D0-0E255A2F637D}" presName="compNode" presStyleCnt="0"/>
      <dgm:spPr/>
    </dgm:pt>
    <dgm:pt modelId="{B6A6E7CB-16FC-46A5-9C8A-F6CA6354A4E8}" type="pres">
      <dgm:prSet presAssocID="{B1AFA1AF-0FF8-45B3-A6D0-0E255A2F63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6F9AF4E-BC25-45F9-A69F-BCA500A23ECA}" type="pres">
      <dgm:prSet presAssocID="{B1AFA1AF-0FF8-45B3-A6D0-0E255A2F637D}" presName="iconSpace" presStyleCnt="0"/>
      <dgm:spPr/>
    </dgm:pt>
    <dgm:pt modelId="{99F72941-4540-4FB0-A90B-51D3BDB535F6}" type="pres">
      <dgm:prSet presAssocID="{B1AFA1AF-0FF8-45B3-A6D0-0E255A2F637D}" presName="parTx" presStyleLbl="revTx" presStyleIdx="2" presStyleCnt="10">
        <dgm:presLayoutVars>
          <dgm:chMax val="0"/>
          <dgm:chPref val="0"/>
        </dgm:presLayoutVars>
      </dgm:prSet>
      <dgm:spPr/>
    </dgm:pt>
    <dgm:pt modelId="{20C0F8AA-6040-4482-9956-A5F6191D29D5}" type="pres">
      <dgm:prSet presAssocID="{B1AFA1AF-0FF8-45B3-A6D0-0E255A2F637D}" presName="txSpace" presStyleCnt="0"/>
      <dgm:spPr/>
    </dgm:pt>
    <dgm:pt modelId="{A3D7EBC2-9302-4A60-819F-D131EF244C6B}" type="pres">
      <dgm:prSet presAssocID="{B1AFA1AF-0FF8-45B3-A6D0-0E255A2F637D}" presName="desTx" presStyleLbl="revTx" presStyleIdx="3" presStyleCnt="10">
        <dgm:presLayoutVars/>
      </dgm:prSet>
      <dgm:spPr/>
    </dgm:pt>
    <dgm:pt modelId="{2F92B8F4-E8E1-45AF-8BA8-6AA6C3672E97}" type="pres">
      <dgm:prSet presAssocID="{88649F7A-400B-4056-965D-C9AC0B3AD942}" presName="sibTrans" presStyleCnt="0"/>
      <dgm:spPr/>
    </dgm:pt>
    <dgm:pt modelId="{12E259F5-17D0-4CCE-B42E-16BB80809646}" type="pres">
      <dgm:prSet presAssocID="{E9682B4F-0217-4B50-923E-C104AA24290F}" presName="compNode" presStyleCnt="0"/>
      <dgm:spPr/>
    </dgm:pt>
    <dgm:pt modelId="{23885CA0-B136-4E52-93D8-C35BED8EE75B}" type="pres">
      <dgm:prSet presAssocID="{E9682B4F-0217-4B50-923E-C104AA2429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E54E24F8-E2A8-47F3-BAC4-924DEECD4625}" type="pres">
      <dgm:prSet presAssocID="{E9682B4F-0217-4B50-923E-C104AA24290F}" presName="iconSpace" presStyleCnt="0"/>
      <dgm:spPr/>
    </dgm:pt>
    <dgm:pt modelId="{277F5F5C-3E82-495D-986B-2110225A5E32}" type="pres">
      <dgm:prSet presAssocID="{E9682B4F-0217-4B50-923E-C104AA24290F}" presName="parTx" presStyleLbl="revTx" presStyleIdx="4" presStyleCnt="10">
        <dgm:presLayoutVars>
          <dgm:chMax val="0"/>
          <dgm:chPref val="0"/>
        </dgm:presLayoutVars>
      </dgm:prSet>
      <dgm:spPr/>
    </dgm:pt>
    <dgm:pt modelId="{A5E45438-50B5-46B2-A9E5-255FECE8EE03}" type="pres">
      <dgm:prSet presAssocID="{E9682B4F-0217-4B50-923E-C104AA24290F}" presName="txSpace" presStyleCnt="0"/>
      <dgm:spPr/>
    </dgm:pt>
    <dgm:pt modelId="{7AFE8160-CB69-461E-AF1B-FCCE8366E57F}" type="pres">
      <dgm:prSet presAssocID="{E9682B4F-0217-4B50-923E-C104AA24290F}" presName="desTx" presStyleLbl="revTx" presStyleIdx="5" presStyleCnt="10">
        <dgm:presLayoutVars/>
      </dgm:prSet>
      <dgm:spPr/>
    </dgm:pt>
    <dgm:pt modelId="{8DDF05EF-4CA7-4FF8-B223-C13AA4373850}" type="pres">
      <dgm:prSet presAssocID="{B8632E42-D7EB-4C31-877E-6F1B2801851A}" presName="sibTrans" presStyleCnt="0"/>
      <dgm:spPr/>
    </dgm:pt>
    <dgm:pt modelId="{9042BBA0-DBD2-48EE-83E1-3967EDD0E0FA}" type="pres">
      <dgm:prSet presAssocID="{4F85505A-81B6-4FDA-A144-900B71DAD946}" presName="compNode" presStyleCnt="0"/>
      <dgm:spPr/>
    </dgm:pt>
    <dgm:pt modelId="{640B7BE0-EE01-499B-A250-ECB688E7D43D}" type="pres">
      <dgm:prSet presAssocID="{4F85505A-81B6-4FDA-A144-900B71DAD9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B1184A62-E16A-4597-9400-C1E2F6F7E7E1}" type="pres">
      <dgm:prSet presAssocID="{4F85505A-81B6-4FDA-A144-900B71DAD946}" presName="iconSpace" presStyleCnt="0"/>
      <dgm:spPr/>
    </dgm:pt>
    <dgm:pt modelId="{1A4BB37F-F723-416A-BED4-52518DFBEB91}" type="pres">
      <dgm:prSet presAssocID="{4F85505A-81B6-4FDA-A144-900B71DAD946}" presName="parTx" presStyleLbl="revTx" presStyleIdx="6" presStyleCnt="10">
        <dgm:presLayoutVars>
          <dgm:chMax val="0"/>
          <dgm:chPref val="0"/>
        </dgm:presLayoutVars>
      </dgm:prSet>
      <dgm:spPr/>
    </dgm:pt>
    <dgm:pt modelId="{706AF4BC-D568-47C6-B721-F85E1AEE5EE3}" type="pres">
      <dgm:prSet presAssocID="{4F85505A-81B6-4FDA-A144-900B71DAD946}" presName="txSpace" presStyleCnt="0"/>
      <dgm:spPr/>
    </dgm:pt>
    <dgm:pt modelId="{CC7B441F-2EC0-49E2-8DB2-0CBCD6485990}" type="pres">
      <dgm:prSet presAssocID="{4F85505A-81B6-4FDA-A144-900B71DAD946}" presName="desTx" presStyleLbl="revTx" presStyleIdx="7" presStyleCnt="10">
        <dgm:presLayoutVars/>
      </dgm:prSet>
      <dgm:spPr/>
    </dgm:pt>
    <dgm:pt modelId="{52BF8B89-940C-45CF-A815-0B56D150B9D8}" type="pres">
      <dgm:prSet presAssocID="{68F74A88-49DC-44B1-BC0D-220A7B97601C}" presName="sibTrans" presStyleCnt="0"/>
      <dgm:spPr/>
    </dgm:pt>
    <dgm:pt modelId="{0813BF2D-73BB-45F4-A396-6D717DC7E448}" type="pres">
      <dgm:prSet presAssocID="{A2322D3A-7AC2-4C5C-9D7E-EAB2313D47D4}" presName="compNode" presStyleCnt="0"/>
      <dgm:spPr/>
    </dgm:pt>
    <dgm:pt modelId="{56C3CB3A-B26F-45E9-9D50-940089F630A1}" type="pres">
      <dgm:prSet presAssocID="{A2322D3A-7AC2-4C5C-9D7E-EAB2313D47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912BAA05-5AF6-4836-8A0B-510295878128}" type="pres">
      <dgm:prSet presAssocID="{A2322D3A-7AC2-4C5C-9D7E-EAB2313D47D4}" presName="iconSpace" presStyleCnt="0"/>
      <dgm:spPr/>
    </dgm:pt>
    <dgm:pt modelId="{C854882B-5AF1-48A4-A331-248A6CD9D753}" type="pres">
      <dgm:prSet presAssocID="{A2322D3A-7AC2-4C5C-9D7E-EAB2313D47D4}" presName="parTx" presStyleLbl="revTx" presStyleIdx="8" presStyleCnt="10">
        <dgm:presLayoutVars>
          <dgm:chMax val="0"/>
          <dgm:chPref val="0"/>
        </dgm:presLayoutVars>
      </dgm:prSet>
      <dgm:spPr/>
    </dgm:pt>
    <dgm:pt modelId="{39880715-2397-41B6-8662-3E9FCD31644F}" type="pres">
      <dgm:prSet presAssocID="{A2322D3A-7AC2-4C5C-9D7E-EAB2313D47D4}" presName="txSpace" presStyleCnt="0"/>
      <dgm:spPr/>
    </dgm:pt>
    <dgm:pt modelId="{5E7F6219-0AD5-44DB-860D-2F1792B2CEDD}" type="pres">
      <dgm:prSet presAssocID="{A2322D3A-7AC2-4C5C-9D7E-EAB2313D47D4}" presName="desTx" presStyleLbl="revTx" presStyleIdx="9" presStyleCnt="1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2A45D911-2CC6-4467-9D7E-3B5E384E89EB}" type="presOf" srcId="{73D947E0-108F-4D20-A71E-3CF329F97212}" destId="{48A74A13-4F44-41EC-B301-0F4578EDD2E4}" srcOrd="0" destOrd="0" presId="urn:microsoft.com/office/officeart/2018/5/layout/CenteredIconLabelDescriptionList"/>
    <dgm:cxn modelId="{5A5BA622-5DEB-48B9-88D9-C1DE36C711E5}" srcId="{B1AFA1AF-0FF8-45B3-A6D0-0E255A2F637D}" destId="{50418D2B-9486-42DE-AFDD-1D31420040FF}" srcOrd="0" destOrd="0" parTransId="{D5A17F6B-93F5-442B-938A-0F38C281BE88}" sibTransId="{1D87A0A5-8024-4710-846B-D5BFAC785107}"/>
    <dgm:cxn modelId="{62AF442B-5BFE-4CD8-8FF2-2C2E1CF2476E}" type="presOf" srcId="{A2322D3A-7AC2-4C5C-9D7E-EAB2313D47D4}" destId="{C854882B-5AF1-48A4-A331-248A6CD9D753}" srcOrd="0" destOrd="0" presId="urn:microsoft.com/office/officeart/2018/5/layout/CenteredIconLabelDescriptionList"/>
    <dgm:cxn modelId="{711E093C-AD42-45A4-8D40-A2D39702062E}" srcId="{A2322D3A-7AC2-4C5C-9D7E-EAB2313D47D4}" destId="{8FE81FEC-2664-411F-AEB3-065F29F52751}" srcOrd="0" destOrd="0" parTransId="{BCBC007E-0269-421B-9C41-DE26D5C3A822}" sibTransId="{80230EB7-7230-4881-A631-309C07417378}"/>
    <dgm:cxn modelId="{E9396C5E-CCE6-4BFE-8A49-E771E37F952C}" type="presOf" srcId="{0EC0C300-11E4-45CF-8418-973585107209}" destId="{7AFE8160-CB69-461E-AF1B-FCCE8366E57F}" srcOrd="0" destOrd="0" presId="urn:microsoft.com/office/officeart/2018/5/layout/CenteredIconLabelDescriptionList"/>
    <dgm:cxn modelId="{95206861-F14F-41B7-83D5-14711F673A80}" type="presOf" srcId="{B1AFA1AF-0FF8-45B3-A6D0-0E255A2F637D}" destId="{99F72941-4540-4FB0-A90B-51D3BDB535F6}" srcOrd="0" destOrd="0" presId="urn:microsoft.com/office/officeart/2018/5/layout/CenteredIconLabelDescrip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40E69076-5472-4D3A-B98C-049B32D5FA3A}" type="presOf" srcId="{8FE81FEC-2664-411F-AEB3-065F29F52751}" destId="{5E7F6219-0AD5-44DB-860D-2F1792B2CEDD}" srcOrd="0" destOrd="0" presId="urn:microsoft.com/office/officeart/2018/5/layout/CenteredIconLabelDescriptionList"/>
    <dgm:cxn modelId="{ECA0AD76-F78F-48D0-9029-3A06D07E4681}" type="presOf" srcId="{4F85505A-81B6-4FDA-A144-900B71DAD946}" destId="{1A4BB37F-F723-416A-BED4-52518DFBEB91}" srcOrd="0" destOrd="0" presId="urn:microsoft.com/office/officeart/2018/5/layout/CenteredIconLabelDescriptionList"/>
    <dgm:cxn modelId="{8E12B088-CD74-412A-8E18-226F0131EBF7}" type="presOf" srcId="{50418D2B-9486-42DE-AFDD-1D31420040FF}" destId="{A3D7EBC2-9302-4A60-819F-D131EF244C6B}" srcOrd="0" destOrd="0" presId="urn:microsoft.com/office/officeart/2018/5/layout/CenteredIconLabelDescriptionList"/>
    <dgm:cxn modelId="{01007991-440D-49D7-A48B-964034437C24}" type="presOf" srcId="{0DD8915E-DC14-41D6-9BB5-F49E1C265163}" destId="{15E17190-E587-4922-8BE2-A5228162692F}" srcOrd="0" destOrd="0" presId="urn:microsoft.com/office/officeart/2018/5/layout/CenteredIconLabelDescrip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EB81D6-97DA-40DA-AC30-18C6FF945B61}" type="presOf" srcId="{E9682B4F-0217-4B50-923E-C104AA24290F}" destId="{277F5F5C-3E82-495D-986B-2110225A5E32}" srcOrd="0" destOrd="0" presId="urn:microsoft.com/office/officeart/2018/5/layout/CenteredIconLabelDescriptionList"/>
    <dgm:cxn modelId="{ACE241D9-AF8E-40B7-8B0C-D7C3A2A2C52F}" type="presOf" srcId="{30A490C8-22B4-4D68-875C-0F0DE2FF864D}" destId="{EC1D9245-615F-47AF-AB3C-5A3B24FB98C9}" srcOrd="0" destOrd="0" presId="urn:microsoft.com/office/officeart/2018/5/layout/CenteredIconLabelDescriptionList"/>
    <dgm:cxn modelId="{FB67C1DD-1A33-4381-9833-92EBE10FEC79}" type="presOf" srcId="{FEB4A941-E9FA-4A86-A673-85FF34B35F20}" destId="{CC7B441F-2EC0-49E2-8DB2-0CBCD6485990}" srcOrd="0" destOrd="0" presId="urn:microsoft.com/office/officeart/2018/5/layout/CenteredIconLabelDescriptionList"/>
    <dgm:cxn modelId="{7C3BB041-3BE1-43D5-B82B-150AED3D82A2}" type="presParOf" srcId="{15E17190-E587-4922-8BE2-A5228162692F}" destId="{9C0044BC-AA07-4E96-A2C9-067131DC8C87}" srcOrd="0" destOrd="0" presId="urn:microsoft.com/office/officeart/2018/5/layout/CenteredIconLabelDescriptionList"/>
    <dgm:cxn modelId="{2CBE8222-507B-4496-A08C-0E32D2E965DB}" type="presParOf" srcId="{9C0044BC-AA07-4E96-A2C9-067131DC8C87}" destId="{AB511D5B-B4FE-4D73-9913-4CD8AAF0E3AC}" srcOrd="0" destOrd="0" presId="urn:microsoft.com/office/officeart/2018/5/layout/CenteredIconLabelDescriptionList"/>
    <dgm:cxn modelId="{F56A1F71-FD76-453F-A83A-BF0816F30B54}" type="presParOf" srcId="{9C0044BC-AA07-4E96-A2C9-067131DC8C87}" destId="{78BAE6FD-7044-4384-A56F-CE4692D3B4FE}" srcOrd="1" destOrd="0" presId="urn:microsoft.com/office/officeart/2018/5/layout/CenteredIconLabelDescriptionList"/>
    <dgm:cxn modelId="{E1BF69AA-4909-4A3E-8510-8B9CEA8B693E}" type="presParOf" srcId="{9C0044BC-AA07-4E96-A2C9-067131DC8C87}" destId="{48A74A13-4F44-41EC-B301-0F4578EDD2E4}" srcOrd="2" destOrd="0" presId="urn:microsoft.com/office/officeart/2018/5/layout/CenteredIconLabelDescriptionList"/>
    <dgm:cxn modelId="{1A8EEAE5-92AB-4E9B-A25C-19250F1342FF}" type="presParOf" srcId="{9C0044BC-AA07-4E96-A2C9-067131DC8C87}" destId="{621BE1F2-4845-43A1-8B52-AE21B0649B9B}" srcOrd="3" destOrd="0" presId="urn:microsoft.com/office/officeart/2018/5/layout/CenteredIconLabelDescriptionList"/>
    <dgm:cxn modelId="{A8C343BF-12BB-4626-8406-F07235B9E304}" type="presParOf" srcId="{9C0044BC-AA07-4E96-A2C9-067131DC8C87}" destId="{EC1D9245-615F-47AF-AB3C-5A3B24FB98C9}" srcOrd="4" destOrd="0" presId="urn:microsoft.com/office/officeart/2018/5/layout/CenteredIconLabelDescriptionList"/>
    <dgm:cxn modelId="{21A1A6F0-737D-4309-83ED-038D561470ED}" type="presParOf" srcId="{15E17190-E587-4922-8BE2-A5228162692F}" destId="{7FE57267-7125-4FE0-B63D-7FDF5A171A93}" srcOrd="1" destOrd="0" presId="urn:microsoft.com/office/officeart/2018/5/layout/CenteredIconLabelDescriptionList"/>
    <dgm:cxn modelId="{C69A93CD-8B4C-4005-8BDB-49B227419B04}" type="presParOf" srcId="{15E17190-E587-4922-8BE2-A5228162692F}" destId="{7D56986D-7ADD-4952-8C3D-C7F7ABE7FEF2}" srcOrd="2" destOrd="0" presId="urn:microsoft.com/office/officeart/2018/5/layout/CenteredIconLabelDescriptionList"/>
    <dgm:cxn modelId="{860823A5-FC16-4A92-9BE5-4AA96D571975}" type="presParOf" srcId="{7D56986D-7ADD-4952-8C3D-C7F7ABE7FEF2}" destId="{B6A6E7CB-16FC-46A5-9C8A-F6CA6354A4E8}" srcOrd="0" destOrd="0" presId="urn:microsoft.com/office/officeart/2018/5/layout/CenteredIconLabelDescriptionList"/>
    <dgm:cxn modelId="{5DDABD83-91C9-4304-98BB-82840C2C3DB4}" type="presParOf" srcId="{7D56986D-7ADD-4952-8C3D-C7F7ABE7FEF2}" destId="{C6F9AF4E-BC25-45F9-A69F-BCA500A23ECA}" srcOrd="1" destOrd="0" presId="urn:microsoft.com/office/officeart/2018/5/layout/CenteredIconLabelDescriptionList"/>
    <dgm:cxn modelId="{8E3B53D2-F80C-48FE-A41E-E41FF206DD78}" type="presParOf" srcId="{7D56986D-7ADD-4952-8C3D-C7F7ABE7FEF2}" destId="{99F72941-4540-4FB0-A90B-51D3BDB535F6}" srcOrd="2" destOrd="0" presId="urn:microsoft.com/office/officeart/2018/5/layout/CenteredIconLabelDescriptionList"/>
    <dgm:cxn modelId="{143115C0-9D06-40A4-9387-8B95B24BDF48}" type="presParOf" srcId="{7D56986D-7ADD-4952-8C3D-C7F7ABE7FEF2}" destId="{20C0F8AA-6040-4482-9956-A5F6191D29D5}" srcOrd="3" destOrd="0" presId="urn:microsoft.com/office/officeart/2018/5/layout/CenteredIconLabelDescriptionList"/>
    <dgm:cxn modelId="{64F67C80-D5BD-4DB4-BF0D-0BBE9EC33C4E}" type="presParOf" srcId="{7D56986D-7ADD-4952-8C3D-C7F7ABE7FEF2}" destId="{A3D7EBC2-9302-4A60-819F-D131EF244C6B}" srcOrd="4" destOrd="0" presId="urn:microsoft.com/office/officeart/2018/5/layout/CenteredIconLabelDescriptionList"/>
    <dgm:cxn modelId="{F45F11A2-2A32-457A-B540-6FF0D52B7EA1}" type="presParOf" srcId="{15E17190-E587-4922-8BE2-A5228162692F}" destId="{2F92B8F4-E8E1-45AF-8BA8-6AA6C3672E97}" srcOrd="3" destOrd="0" presId="urn:microsoft.com/office/officeart/2018/5/layout/CenteredIconLabelDescriptionList"/>
    <dgm:cxn modelId="{0D8D85D0-6775-4C48-B746-33EB0A31BFDA}" type="presParOf" srcId="{15E17190-E587-4922-8BE2-A5228162692F}" destId="{12E259F5-17D0-4CCE-B42E-16BB80809646}" srcOrd="4" destOrd="0" presId="urn:microsoft.com/office/officeart/2018/5/layout/CenteredIconLabelDescriptionList"/>
    <dgm:cxn modelId="{37846798-006B-49A0-BF60-42F814AF5166}" type="presParOf" srcId="{12E259F5-17D0-4CCE-B42E-16BB80809646}" destId="{23885CA0-B136-4E52-93D8-C35BED8EE75B}" srcOrd="0" destOrd="0" presId="urn:microsoft.com/office/officeart/2018/5/layout/CenteredIconLabelDescriptionList"/>
    <dgm:cxn modelId="{43D87485-550E-4017-BD9C-15CEEA0A753D}" type="presParOf" srcId="{12E259F5-17D0-4CCE-B42E-16BB80809646}" destId="{E54E24F8-E2A8-47F3-BAC4-924DEECD4625}" srcOrd="1" destOrd="0" presId="urn:microsoft.com/office/officeart/2018/5/layout/CenteredIconLabelDescriptionList"/>
    <dgm:cxn modelId="{CBA3E8E4-51F9-4B1D-AF87-38F76110E2F4}" type="presParOf" srcId="{12E259F5-17D0-4CCE-B42E-16BB80809646}" destId="{277F5F5C-3E82-495D-986B-2110225A5E32}" srcOrd="2" destOrd="0" presId="urn:microsoft.com/office/officeart/2018/5/layout/CenteredIconLabelDescriptionList"/>
    <dgm:cxn modelId="{1699BCCE-417B-4687-810C-64AEA31BFE8F}" type="presParOf" srcId="{12E259F5-17D0-4CCE-B42E-16BB80809646}" destId="{A5E45438-50B5-46B2-A9E5-255FECE8EE03}" srcOrd="3" destOrd="0" presId="urn:microsoft.com/office/officeart/2018/5/layout/CenteredIconLabelDescriptionList"/>
    <dgm:cxn modelId="{FFB4598E-4F25-49C5-8828-F830E20F8AE9}" type="presParOf" srcId="{12E259F5-17D0-4CCE-B42E-16BB80809646}" destId="{7AFE8160-CB69-461E-AF1B-FCCE8366E57F}" srcOrd="4" destOrd="0" presId="urn:microsoft.com/office/officeart/2018/5/layout/CenteredIconLabelDescriptionList"/>
    <dgm:cxn modelId="{CFC77A72-063E-416E-9EFB-CB94FBBC781C}" type="presParOf" srcId="{15E17190-E587-4922-8BE2-A5228162692F}" destId="{8DDF05EF-4CA7-4FF8-B223-C13AA4373850}" srcOrd="5" destOrd="0" presId="urn:microsoft.com/office/officeart/2018/5/layout/CenteredIconLabelDescriptionList"/>
    <dgm:cxn modelId="{7C2CDC82-178B-4014-8EEC-B886D4B3509D}" type="presParOf" srcId="{15E17190-E587-4922-8BE2-A5228162692F}" destId="{9042BBA0-DBD2-48EE-83E1-3967EDD0E0FA}" srcOrd="6" destOrd="0" presId="urn:microsoft.com/office/officeart/2018/5/layout/CenteredIconLabelDescriptionList"/>
    <dgm:cxn modelId="{4ACF664E-9D17-4D1B-86CB-9CCCB6211A4A}" type="presParOf" srcId="{9042BBA0-DBD2-48EE-83E1-3967EDD0E0FA}" destId="{640B7BE0-EE01-499B-A250-ECB688E7D43D}" srcOrd="0" destOrd="0" presId="urn:microsoft.com/office/officeart/2018/5/layout/CenteredIconLabelDescriptionList"/>
    <dgm:cxn modelId="{0A2A4C22-9974-455F-AD90-A8BC534AB2CD}" type="presParOf" srcId="{9042BBA0-DBD2-48EE-83E1-3967EDD0E0FA}" destId="{B1184A62-E16A-4597-9400-C1E2F6F7E7E1}" srcOrd="1" destOrd="0" presId="urn:microsoft.com/office/officeart/2018/5/layout/CenteredIconLabelDescriptionList"/>
    <dgm:cxn modelId="{7FC0C4C4-B2E8-4644-82DF-7E60B8AAFCE5}" type="presParOf" srcId="{9042BBA0-DBD2-48EE-83E1-3967EDD0E0FA}" destId="{1A4BB37F-F723-416A-BED4-52518DFBEB91}" srcOrd="2" destOrd="0" presId="urn:microsoft.com/office/officeart/2018/5/layout/CenteredIconLabelDescriptionList"/>
    <dgm:cxn modelId="{53A9FEC4-0D6E-41F6-AA36-0EF995589025}" type="presParOf" srcId="{9042BBA0-DBD2-48EE-83E1-3967EDD0E0FA}" destId="{706AF4BC-D568-47C6-B721-F85E1AEE5EE3}" srcOrd="3" destOrd="0" presId="urn:microsoft.com/office/officeart/2018/5/layout/CenteredIconLabelDescriptionList"/>
    <dgm:cxn modelId="{C1859EF1-939C-4445-9B03-47BDB6B89000}" type="presParOf" srcId="{9042BBA0-DBD2-48EE-83E1-3967EDD0E0FA}" destId="{CC7B441F-2EC0-49E2-8DB2-0CBCD6485990}" srcOrd="4" destOrd="0" presId="urn:microsoft.com/office/officeart/2018/5/layout/CenteredIconLabelDescriptionList"/>
    <dgm:cxn modelId="{2CB1BC4A-710B-4BC5-A43C-A676A0826239}" type="presParOf" srcId="{15E17190-E587-4922-8BE2-A5228162692F}" destId="{52BF8B89-940C-45CF-A815-0B56D150B9D8}" srcOrd="7" destOrd="0" presId="urn:microsoft.com/office/officeart/2018/5/layout/CenteredIconLabelDescriptionList"/>
    <dgm:cxn modelId="{1DEF32A7-D4A6-4FD7-9257-E52AE0075A06}" type="presParOf" srcId="{15E17190-E587-4922-8BE2-A5228162692F}" destId="{0813BF2D-73BB-45F4-A396-6D717DC7E448}" srcOrd="8" destOrd="0" presId="urn:microsoft.com/office/officeart/2018/5/layout/CenteredIconLabelDescriptionList"/>
    <dgm:cxn modelId="{7E63C586-276E-4B2C-A630-64221B8BE775}" type="presParOf" srcId="{0813BF2D-73BB-45F4-A396-6D717DC7E448}" destId="{56C3CB3A-B26F-45E9-9D50-940089F630A1}" srcOrd="0" destOrd="0" presId="urn:microsoft.com/office/officeart/2018/5/layout/CenteredIconLabelDescriptionList"/>
    <dgm:cxn modelId="{4CCF33BB-C997-4B27-A568-7421CCC9F899}" type="presParOf" srcId="{0813BF2D-73BB-45F4-A396-6D717DC7E448}" destId="{912BAA05-5AF6-4836-8A0B-510295878128}" srcOrd="1" destOrd="0" presId="urn:microsoft.com/office/officeart/2018/5/layout/CenteredIconLabelDescriptionList"/>
    <dgm:cxn modelId="{4B80FC6B-B98C-4635-8190-20490D06E11A}" type="presParOf" srcId="{0813BF2D-73BB-45F4-A396-6D717DC7E448}" destId="{C854882B-5AF1-48A4-A331-248A6CD9D753}" srcOrd="2" destOrd="0" presId="urn:microsoft.com/office/officeart/2018/5/layout/CenteredIconLabelDescriptionList"/>
    <dgm:cxn modelId="{5BABEC86-9C79-469A-AA82-51A7CB26DF11}" type="presParOf" srcId="{0813BF2D-73BB-45F4-A396-6D717DC7E448}" destId="{39880715-2397-41B6-8662-3E9FCD31644F}" srcOrd="3" destOrd="0" presId="urn:microsoft.com/office/officeart/2018/5/layout/CenteredIconLabelDescriptionList"/>
    <dgm:cxn modelId="{28E9385A-9984-4C11-99F5-E70DC2B4D425}" type="presParOf" srcId="{0813BF2D-73BB-45F4-A396-6D717DC7E448}" destId="{5E7F6219-0AD5-44DB-860D-2F1792B2CED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6EF17C-B16C-4BF3-9842-90D5D4855C93}" type="doc">
      <dgm:prSet loTypeId="urn:microsoft.com/office/officeart/2011/layout/Picture Frame" loCatId="picture" qsTypeId="urn:microsoft.com/office/officeart/2005/8/quickstyle/simple1" qsCatId="simple" csTypeId="urn:microsoft.com/office/officeart/2005/8/colors/accent1_2" csCatId="accent1" phldr="1"/>
      <dgm:spPr/>
      <dgm:t>
        <a:bodyPr/>
        <a:lstStyle/>
        <a:p>
          <a:endParaRPr lang="en-IN"/>
        </a:p>
      </dgm:t>
    </dgm:pt>
    <dgm:pt modelId="{CEEB2ED6-D5DB-4527-9F62-92C3BB65945B}">
      <dgm:prSet phldrT="[Text]"/>
      <dgm:spPr/>
      <dgm:t>
        <a:bodyPr/>
        <a:lstStyle/>
        <a:p>
          <a:r>
            <a:rPr lang="en-IN" dirty="0"/>
            <a:t>Login Page</a:t>
          </a:r>
        </a:p>
      </dgm:t>
    </dgm:pt>
    <dgm:pt modelId="{A0981779-6D02-41B1-AFFE-CEDC47DA60FA}" type="parTrans" cxnId="{624813EA-3F23-4F0C-9513-3553849AE834}">
      <dgm:prSet/>
      <dgm:spPr/>
      <dgm:t>
        <a:bodyPr/>
        <a:lstStyle/>
        <a:p>
          <a:endParaRPr lang="en-IN"/>
        </a:p>
      </dgm:t>
    </dgm:pt>
    <dgm:pt modelId="{9DF3BE5D-B32C-4063-B27B-946F0B1055F4}" type="sibTrans" cxnId="{624813EA-3F23-4F0C-9513-3553849AE834}">
      <dgm:prSet/>
      <dgm:spPr/>
      <dgm:t>
        <a:bodyPr/>
        <a:lstStyle/>
        <a:p>
          <a:endParaRPr lang="en-IN"/>
        </a:p>
      </dgm:t>
    </dgm:pt>
    <dgm:pt modelId="{981EBABA-04A6-4AF8-ABE1-49048C87F47C}">
      <dgm:prSet phldrT="[Text]"/>
      <dgm:spPr/>
      <dgm:t>
        <a:bodyPr/>
        <a:lstStyle/>
        <a:p>
          <a:r>
            <a:rPr lang="en-IN" dirty="0"/>
            <a:t>Event Job Form</a:t>
          </a:r>
        </a:p>
      </dgm:t>
    </dgm:pt>
    <dgm:pt modelId="{45B90BFF-4002-4199-A8F7-27F4487492FB}" type="parTrans" cxnId="{77F73442-FBB0-407A-958E-82DD21B2A0A2}">
      <dgm:prSet/>
      <dgm:spPr/>
      <dgm:t>
        <a:bodyPr/>
        <a:lstStyle/>
        <a:p>
          <a:endParaRPr lang="en-IN"/>
        </a:p>
      </dgm:t>
    </dgm:pt>
    <dgm:pt modelId="{1E958149-7E90-4521-A3F1-6EA3D569A94F}" type="sibTrans" cxnId="{77F73442-FBB0-407A-958E-82DD21B2A0A2}">
      <dgm:prSet/>
      <dgm:spPr/>
      <dgm:t>
        <a:bodyPr/>
        <a:lstStyle/>
        <a:p>
          <a:endParaRPr lang="en-IN"/>
        </a:p>
      </dgm:t>
    </dgm:pt>
    <dgm:pt modelId="{5984C70D-AAB4-4A68-9E36-E9D76A90A94C}">
      <dgm:prSet phldrT="[Text]"/>
      <dgm:spPr/>
      <dgm:t>
        <a:bodyPr/>
        <a:lstStyle/>
        <a:p>
          <a:r>
            <a:rPr lang="en-IN" dirty="0"/>
            <a:t>Event Job Table</a:t>
          </a:r>
        </a:p>
      </dgm:t>
    </dgm:pt>
    <dgm:pt modelId="{454539BB-E0AD-4719-981F-AA1CA0B5FF31}" type="parTrans" cxnId="{314025FE-2ABE-4623-8E0C-98294A9AA681}">
      <dgm:prSet/>
      <dgm:spPr/>
      <dgm:t>
        <a:bodyPr/>
        <a:lstStyle/>
        <a:p>
          <a:endParaRPr lang="en-IN"/>
        </a:p>
      </dgm:t>
    </dgm:pt>
    <dgm:pt modelId="{365332AD-27CA-43E0-8A59-34A2472C2B89}" type="sibTrans" cxnId="{314025FE-2ABE-4623-8E0C-98294A9AA681}">
      <dgm:prSet/>
      <dgm:spPr/>
      <dgm:t>
        <a:bodyPr/>
        <a:lstStyle/>
        <a:p>
          <a:endParaRPr lang="en-IN"/>
        </a:p>
      </dgm:t>
    </dgm:pt>
    <dgm:pt modelId="{E630695E-49A6-4D64-87A7-94FE54AE4FFD}" type="pres">
      <dgm:prSet presAssocID="{E36EF17C-B16C-4BF3-9842-90D5D4855C93}" presName="Name0" presStyleCnt="0">
        <dgm:presLayoutVars>
          <dgm:chMax/>
          <dgm:chPref/>
          <dgm:dir/>
        </dgm:presLayoutVars>
      </dgm:prSet>
      <dgm:spPr/>
    </dgm:pt>
    <dgm:pt modelId="{4B8747D6-CA3B-4BC8-AC8F-BC81564FEACC}" type="pres">
      <dgm:prSet presAssocID="{CEEB2ED6-D5DB-4527-9F62-92C3BB65945B}" presName="composite" presStyleCnt="0"/>
      <dgm:spPr/>
    </dgm:pt>
    <dgm:pt modelId="{F7457BCA-7F3B-4351-A432-D5108C6A4D37}" type="pres">
      <dgm:prSet presAssocID="{CEEB2ED6-D5DB-4527-9F62-92C3BB65945B}" presName="ParentText" presStyleLbl="revTx" presStyleIdx="0" presStyleCnt="3">
        <dgm:presLayoutVars>
          <dgm:chMax val="0"/>
          <dgm:chPref val="0"/>
          <dgm:bulletEnabled val="1"/>
        </dgm:presLayoutVars>
      </dgm:prSet>
      <dgm:spPr/>
    </dgm:pt>
    <dgm:pt modelId="{D3B1DA7C-0FE7-40AF-B160-9C0EE421248C}" type="pres">
      <dgm:prSet presAssocID="{CEEB2ED6-D5DB-4527-9F62-92C3BB65945B}" presName="Accent1" presStyleLbl="parChTrans1D1" presStyleIdx="0" presStyleCnt="3" custLinFactNeighborX="-190" custLinFactNeighborY="3213"/>
      <dgm:spPr/>
    </dgm:pt>
    <dgm:pt modelId="{253C2293-BB6E-46EE-85DC-007F51768AF9}" type="pres">
      <dgm:prSet presAssocID="{CEEB2ED6-D5DB-4527-9F62-92C3BB65945B}" presName="Image"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dgm:spPr>
    </dgm:pt>
    <dgm:pt modelId="{3272E2EF-ED51-451C-B565-B26F5D3DFD89}" type="pres">
      <dgm:prSet presAssocID="{9DF3BE5D-B32C-4063-B27B-946F0B1055F4}" presName="sibTrans" presStyleCnt="0"/>
      <dgm:spPr/>
    </dgm:pt>
    <dgm:pt modelId="{2C2AA8F9-8B1A-46C3-BFFE-574AE870F61D}" type="pres">
      <dgm:prSet presAssocID="{981EBABA-04A6-4AF8-ABE1-49048C87F47C}" presName="composite" presStyleCnt="0"/>
      <dgm:spPr/>
    </dgm:pt>
    <dgm:pt modelId="{CD7AE938-C80D-4878-9E60-2593207796FE}" type="pres">
      <dgm:prSet presAssocID="{981EBABA-04A6-4AF8-ABE1-49048C87F47C}" presName="ParentText" presStyleLbl="revTx" presStyleIdx="1" presStyleCnt="3">
        <dgm:presLayoutVars>
          <dgm:chMax val="0"/>
          <dgm:chPref val="0"/>
          <dgm:bulletEnabled val="1"/>
        </dgm:presLayoutVars>
      </dgm:prSet>
      <dgm:spPr/>
    </dgm:pt>
    <dgm:pt modelId="{B2E1D52B-1CA4-4F8C-AE2D-BAE01694308D}" type="pres">
      <dgm:prSet presAssocID="{981EBABA-04A6-4AF8-ABE1-49048C87F47C}" presName="Accent1" presStyleLbl="parChTrans1D1" presStyleIdx="1" presStyleCnt="3"/>
      <dgm:spPr/>
    </dgm:pt>
    <dgm:pt modelId="{53E1C05B-6779-46D7-9CCB-163FFFDC03CF}" type="pres">
      <dgm:prSet presAssocID="{981EBABA-04A6-4AF8-ABE1-49048C87F47C}" presName="Image"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dgm:spPr>
    </dgm:pt>
    <dgm:pt modelId="{41A62CA0-8400-4B7D-94C5-5E0771F95B9D}" type="pres">
      <dgm:prSet presAssocID="{1E958149-7E90-4521-A3F1-6EA3D569A94F}" presName="sibTrans" presStyleCnt="0"/>
      <dgm:spPr/>
    </dgm:pt>
    <dgm:pt modelId="{D970CEB3-6F12-43AD-BA5E-3DC4FF6EE816}" type="pres">
      <dgm:prSet presAssocID="{5984C70D-AAB4-4A68-9E36-E9D76A90A94C}" presName="composite" presStyleCnt="0"/>
      <dgm:spPr/>
    </dgm:pt>
    <dgm:pt modelId="{6D8C1273-5F2A-4E96-8182-5368D847DC91}" type="pres">
      <dgm:prSet presAssocID="{5984C70D-AAB4-4A68-9E36-E9D76A90A94C}" presName="ParentText" presStyleLbl="revTx" presStyleIdx="2" presStyleCnt="3">
        <dgm:presLayoutVars>
          <dgm:chMax val="0"/>
          <dgm:chPref val="0"/>
          <dgm:bulletEnabled val="1"/>
        </dgm:presLayoutVars>
      </dgm:prSet>
      <dgm:spPr/>
    </dgm:pt>
    <dgm:pt modelId="{3D49B0F1-5419-4D19-BC65-24152350469B}" type="pres">
      <dgm:prSet presAssocID="{5984C70D-AAB4-4A68-9E36-E9D76A90A94C}" presName="Accent1" presStyleLbl="parChTrans1D1" presStyleIdx="2" presStyleCnt="3"/>
      <dgm:spPr/>
    </dgm:pt>
    <dgm:pt modelId="{44543266-CEF7-4664-A70F-8EE259106BD8}" type="pres">
      <dgm:prSet presAssocID="{5984C70D-AAB4-4A68-9E36-E9D76A90A94C}" presName="Image" presStyleLbl="align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pt>
  </dgm:ptLst>
  <dgm:cxnLst>
    <dgm:cxn modelId="{77F73442-FBB0-407A-958E-82DD21B2A0A2}" srcId="{E36EF17C-B16C-4BF3-9842-90D5D4855C93}" destId="{981EBABA-04A6-4AF8-ABE1-49048C87F47C}" srcOrd="1" destOrd="0" parTransId="{45B90BFF-4002-4199-A8F7-27F4487492FB}" sibTransId="{1E958149-7E90-4521-A3F1-6EA3D569A94F}"/>
    <dgm:cxn modelId="{594D4D64-AD49-4DDA-8BBD-194125DBDC80}" type="presOf" srcId="{5984C70D-AAB4-4A68-9E36-E9D76A90A94C}" destId="{6D8C1273-5F2A-4E96-8182-5368D847DC91}" srcOrd="0" destOrd="0" presId="urn:microsoft.com/office/officeart/2011/layout/Picture Frame"/>
    <dgm:cxn modelId="{BF823E58-F837-4418-86B9-283C519B5A71}" type="presOf" srcId="{981EBABA-04A6-4AF8-ABE1-49048C87F47C}" destId="{CD7AE938-C80D-4878-9E60-2593207796FE}" srcOrd="0" destOrd="0" presId="urn:microsoft.com/office/officeart/2011/layout/Picture Frame"/>
    <dgm:cxn modelId="{F4E699B8-6B15-412B-B4C1-95F289C11C15}" type="presOf" srcId="{CEEB2ED6-D5DB-4527-9F62-92C3BB65945B}" destId="{F7457BCA-7F3B-4351-A432-D5108C6A4D37}" srcOrd="0" destOrd="0" presId="urn:microsoft.com/office/officeart/2011/layout/Picture Frame"/>
    <dgm:cxn modelId="{FACF42C9-9BD6-4FD8-A159-12E254B9C9D4}" type="presOf" srcId="{E36EF17C-B16C-4BF3-9842-90D5D4855C93}" destId="{E630695E-49A6-4D64-87A7-94FE54AE4FFD}" srcOrd="0" destOrd="0" presId="urn:microsoft.com/office/officeart/2011/layout/Picture Frame"/>
    <dgm:cxn modelId="{624813EA-3F23-4F0C-9513-3553849AE834}" srcId="{E36EF17C-B16C-4BF3-9842-90D5D4855C93}" destId="{CEEB2ED6-D5DB-4527-9F62-92C3BB65945B}" srcOrd="0" destOrd="0" parTransId="{A0981779-6D02-41B1-AFFE-CEDC47DA60FA}" sibTransId="{9DF3BE5D-B32C-4063-B27B-946F0B1055F4}"/>
    <dgm:cxn modelId="{314025FE-2ABE-4623-8E0C-98294A9AA681}" srcId="{E36EF17C-B16C-4BF3-9842-90D5D4855C93}" destId="{5984C70D-AAB4-4A68-9E36-E9D76A90A94C}" srcOrd="2" destOrd="0" parTransId="{454539BB-E0AD-4719-981F-AA1CA0B5FF31}" sibTransId="{365332AD-27CA-43E0-8A59-34A2472C2B89}"/>
    <dgm:cxn modelId="{9BBFBD73-80F2-4D51-B529-08CD4B92F874}" type="presParOf" srcId="{E630695E-49A6-4D64-87A7-94FE54AE4FFD}" destId="{4B8747D6-CA3B-4BC8-AC8F-BC81564FEACC}" srcOrd="0" destOrd="0" presId="urn:microsoft.com/office/officeart/2011/layout/Picture Frame"/>
    <dgm:cxn modelId="{C4070B94-1586-4866-AD33-F4FA7BC4974A}" type="presParOf" srcId="{4B8747D6-CA3B-4BC8-AC8F-BC81564FEACC}" destId="{F7457BCA-7F3B-4351-A432-D5108C6A4D37}" srcOrd="0" destOrd="0" presId="urn:microsoft.com/office/officeart/2011/layout/Picture Frame"/>
    <dgm:cxn modelId="{940B9E82-2C5A-4E97-B684-CB3367E8F24C}" type="presParOf" srcId="{4B8747D6-CA3B-4BC8-AC8F-BC81564FEACC}" destId="{D3B1DA7C-0FE7-40AF-B160-9C0EE421248C}" srcOrd="1" destOrd="0" presId="urn:microsoft.com/office/officeart/2011/layout/Picture Frame"/>
    <dgm:cxn modelId="{B44BEBB6-0BFA-4CD5-A362-E8A747377316}" type="presParOf" srcId="{4B8747D6-CA3B-4BC8-AC8F-BC81564FEACC}" destId="{253C2293-BB6E-46EE-85DC-007F51768AF9}" srcOrd="2" destOrd="0" presId="urn:microsoft.com/office/officeart/2011/layout/Picture Frame"/>
    <dgm:cxn modelId="{F0D48C3F-C937-4389-A498-1331455F74CD}" type="presParOf" srcId="{E630695E-49A6-4D64-87A7-94FE54AE4FFD}" destId="{3272E2EF-ED51-451C-B565-B26F5D3DFD89}" srcOrd="1" destOrd="0" presId="urn:microsoft.com/office/officeart/2011/layout/Picture Frame"/>
    <dgm:cxn modelId="{7E344A5C-D8B7-4EF8-8616-8324B500CD6D}" type="presParOf" srcId="{E630695E-49A6-4D64-87A7-94FE54AE4FFD}" destId="{2C2AA8F9-8B1A-46C3-BFFE-574AE870F61D}" srcOrd="2" destOrd="0" presId="urn:microsoft.com/office/officeart/2011/layout/Picture Frame"/>
    <dgm:cxn modelId="{0BB7E1BD-16CD-4F07-8F35-7C0EA973E286}" type="presParOf" srcId="{2C2AA8F9-8B1A-46C3-BFFE-574AE870F61D}" destId="{CD7AE938-C80D-4878-9E60-2593207796FE}" srcOrd="0" destOrd="0" presId="urn:microsoft.com/office/officeart/2011/layout/Picture Frame"/>
    <dgm:cxn modelId="{5132EFD7-C58D-4EEA-9E23-78E03912492C}" type="presParOf" srcId="{2C2AA8F9-8B1A-46C3-BFFE-574AE870F61D}" destId="{B2E1D52B-1CA4-4F8C-AE2D-BAE01694308D}" srcOrd="1" destOrd="0" presId="urn:microsoft.com/office/officeart/2011/layout/Picture Frame"/>
    <dgm:cxn modelId="{4F68872D-D736-4654-A299-00A7D152B2FF}" type="presParOf" srcId="{2C2AA8F9-8B1A-46C3-BFFE-574AE870F61D}" destId="{53E1C05B-6779-46D7-9CCB-163FFFDC03CF}" srcOrd="2" destOrd="0" presId="urn:microsoft.com/office/officeart/2011/layout/Picture Frame"/>
    <dgm:cxn modelId="{19FD5DE7-6BC2-4933-BCAE-06DC2A68C8BE}" type="presParOf" srcId="{E630695E-49A6-4D64-87A7-94FE54AE4FFD}" destId="{41A62CA0-8400-4B7D-94C5-5E0771F95B9D}" srcOrd="3" destOrd="0" presId="urn:microsoft.com/office/officeart/2011/layout/Picture Frame"/>
    <dgm:cxn modelId="{2829A68A-CC5B-4FEE-9D6A-142BBDE5B547}" type="presParOf" srcId="{E630695E-49A6-4D64-87A7-94FE54AE4FFD}" destId="{D970CEB3-6F12-43AD-BA5E-3DC4FF6EE816}" srcOrd="4" destOrd="0" presId="urn:microsoft.com/office/officeart/2011/layout/Picture Frame"/>
    <dgm:cxn modelId="{3D962D5D-E1A5-43DA-86F6-83253F1E67AB}" type="presParOf" srcId="{D970CEB3-6F12-43AD-BA5E-3DC4FF6EE816}" destId="{6D8C1273-5F2A-4E96-8182-5368D847DC91}" srcOrd="0" destOrd="0" presId="urn:microsoft.com/office/officeart/2011/layout/Picture Frame"/>
    <dgm:cxn modelId="{FA65E927-F921-4E73-911A-271E4CF732F7}" type="presParOf" srcId="{D970CEB3-6F12-43AD-BA5E-3DC4FF6EE816}" destId="{3D49B0F1-5419-4D19-BC65-24152350469B}" srcOrd="1" destOrd="0" presId="urn:microsoft.com/office/officeart/2011/layout/Picture Frame"/>
    <dgm:cxn modelId="{99682D96-7F85-4704-8203-9A7254D58773}" type="presParOf" srcId="{D970CEB3-6F12-43AD-BA5E-3DC4FF6EE816}" destId="{44543266-CEF7-4664-A70F-8EE259106BD8}" srcOrd="2" destOrd="0" presId="urn:microsoft.com/office/officeart/2011/layout/Picture Fram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6EF17C-B16C-4BF3-9842-90D5D4855C93}" type="doc">
      <dgm:prSet loTypeId="urn:microsoft.com/office/officeart/2011/layout/Picture Frame" loCatId="picture" qsTypeId="urn:microsoft.com/office/officeart/2005/8/quickstyle/simple1" qsCatId="simple" csTypeId="urn:microsoft.com/office/officeart/2005/8/colors/accent1_2" csCatId="accent1" phldr="1"/>
      <dgm:spPr/>
      <dgm:t>
        <a:bodyPr/>
        <a:lstStyle/>
        <a:p>
          <a:endParaRPr lang="en-IN"/>
        </a:p>
      </dgm:t>
    </dgm:pt>
    <dgm:pt modelId="{CEEB2ED6-D5DB-4527-9F62-92C3BB65945B}">
      <dgm:prSet phldrT="[Text]"/>
      <dgm:spPr/>
      <dgm:t>
        <a:bodyPr/>
        <a:lstStyle/>
        <a:p>
          <a:r>
            <a:rPr lang="en-IN" dirty="0"/>
            <a:t>User Role View</a:t>
          </a:r>
        </a:p>
      </dgm:t>
    </dgm:pt>
    <dgm:pt modelId="{A0981779-6D02-41B1-AFFE-CEDC47DA60FA}" type="parTrans" cxnId="{624813EA-3F23-4F0C-9513-3553849AE834}">
      <dgm:prSet/>
      <dgm:spPr/>
      <dgm:t>
        <a:bodyPr/>
        <a:lstStyle/>
        <a:p>
          <a:endParaRPr lang="en-IN"/>
        </a:p>
      </dgm:t>
    </dgm:pt>
    <dgm:pt modelId="{9DF3BE5D-B32C-4063-B27B-946F0B1055F4}" type="sibTrans" cxnId="{624813EA-3F23-4F0C-9513-3553849AE834}">
      <dgm:prSet/>
      <dgm:spPr/>
      <dgm:t>
        <a:bodyPr/>
        <a:lstStyle/>
        <a:p>
          <a:endParaRPr lang="en-IN"/>
        </a:p>
      </dgm:t>
    </dgm:pt>
    <dgm:pt modelId="{981EBABA-04A6-4AF8-ABE1-49048C87F47C}">
      <dgm:prSet phldrT="[Text]"/>
      <dgm:spPr/>
      <dgm:t>
        <a:bodyPr/>
        <a:lstStyle/>
        <a:p>
          <a:r>
            <a:rPr lang="en-IN" dirty="0"/>
            <a:t>Time Job Form</a:t>
          </a:r>
        </a:p>
      </dgm:t>
    </dgm:pt>
    <dgm:pt modelId="{45B90BFF-4002-4199-A8F7-27F4487492FB}" type="parTrans" cxnId="{77F73442-FBB0-407A-958E-82DD21B2A0A2}">
      <dgm:prSet/>
      <dgm:spPr/>
      <dgm:t>
        <a:bodyPr/>
        <a:lstStyle/>
        <a:p>
          <a:endParaRPr lang="en-IN"/>
        </a:p>
      </dgm:t>
    </dgm:pt>
    <dgm:pt modelId="{1E958149-7E90-4521-A3F1-6EA3D569A94F}" type="sibTrans" cxnId="{77F73442-FBB0-407A-958E-82DD21B2A0A2}">
      <dgm:prSet/>
      <dgm:spPr/>
      <dgm:t>
        <a:bodyPr/>
        <a:lstStyle/>
        <a:p>
          <a:endParaRPr lang="en-IN"/>
        </a:p>
      </dgm:t>
    </dgm:pt>
    <dgm:pt modelId="{5984C70D-AAB4-4A68-9E36-E9D76A90A94C}">
      <dgm:prSet phldrT="[Text]"/>
      <dgm:spPr/>
      <dgm:t>
        <a:bodyPr/>
        <a:lstStyle/>
        <a:p>
          <a:r>
            <a:rPr lang="en-IN" dirty="0"/>
            <a:t>Time Job Table</a:t>
          </a:r>
        </a:p>
      </dgm:t>
    </dgm:pt>
    <dgm:pt modelId="{454539BB-E0AD-4719-981F-AA1CA0B5FF31}" type="parTrans" cxnId="{314025FE-2ABE-4623-8E0C-98294A9AA681}">
      <dgm:prSet/>
      <dgm:spPr/>
      <dgm:t>
        <a:bodyPr/>
        <a:lstStyle/>
        <a:p>
          <a:endParaRPr lang="en-IN"/>
        </a:p>
      </dgm:t>
    </dgm:pt>
    <dgm:pt modelId="{365332AD-27CA-43E0-8A59-34A2472C2B89}" type="sibTrans" cxnId="{314025FE-2ABE-4623-8E0C-98294A9AA681}">
      <dgm:prSet/>
      <dgm:spPr/>
      <dgm:t>
        <a:bodyPr/>
        <a:lstStyle/>
        <a:p>
          <a:endParaRPr lang="en-IN"/>
        </a:p>
      </dgm:t>
    </dgm:pt>
    <dgm:pt modelId="{E630695E-49A6-4D64-87A7-94FE54AE4FFD}" type="pres">
      <dgm:prSet presAssocID="{E36EF17C-B16C-4BF3-9842-90D5D4855C93}" presName="Name0" presStyleCnt="0">
        <dgm:presLayoutVars>
          <dgm:chMax/>
          <dgm:chPref/>
          <dgm:dir/>
        </dgm:presLayoutVars>
      </dgm:prSet>
      <dgm:spPr/>
    </dgm:pt>
    <dgm:pt modelId="{4B8747D6-CA3B-4BC8-AC8F-BC81564FEACC}" type="pres">
      <dgm:prSet presAssocID="{CEEB2ED6-D5DB-4527-9F62-92C3BB65945B}" presName="composite" presStyleCnt="0"/>
      <dgm:spPr/>
    </dgm:pt>
    <dgm:pt modelId="{F7457BCA-7F3B-4351-A432-D5108C6A4D37}" type="pres">
      <dgm:prSet presAssocID="{CEEB2ED6-D5DB-4527-9F62-92C3BB65945B}" presName="ParentText" presStyleLbl="revTx" presStyleIdx="0" presStyleCnt="3">
        <dgm:presLayoutVars>
          <dgm:chMax val="0"/>
          <dgm:chPref val="0"/>
          <dgm:bulletEnabled val="1"/>
        </dgm:presLayoutVars>
      </dgm:prSet>
      <dgm:spPr/>
    </dgm:pt>
    <dgm:pt modelId="{D3B1DA7C-0FE7-40AF-B160-9C0EE421248C}" type="pres">
      <dgm:prSet presAssocID="{CEEB2ED6-D5DB-4527-9F62-92C3BB65945B}" presName="Accent1" presStyleLbl="parChTrans1D1" presStyleIdx="0" presStyleCnt="3"/>
      <dgm:spPr/>
    </dgm:pt>
    <dgm:pt modelId="{253C2293-BB6E-46EE-85DC-007F51768AF9}" type="pres">
      <dgm:prSet presAssocID="{CEEB2ED6-D5DB-4527-9F62-92C3BB65945B}" presName="Image"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pt>
    <dgm:pt modelId="{3272E2EF-ED51-451C-B565-B26F5D3DFD89}" type="pres">
      <dgm:prSet presAssocID="{9DF3BE5D-B32C-4063-B27B-946F0B1055F4}" presName="sibTrans" presStyleCnt="0"/>
      <dgm:spPr/>
    </dgm:pt>
    <dgm:pt modelId="{2C2AA8F9-8B1A-46C3-BFFE-574AE870F61D}" type="pres">
      <dgm:prSet presAssocID="{981EBABA-04A6-4AF8-ABE1-49048C87F47C}" presName="composite" presStyleCnt="0"/>
      <dgm:spPr/>
    </dgm:pt>
    <dgm:pt modelId="{CD7AE938-C80D-4878-9E60-2593207796FE}" type="pres">
      <dgm:prSet presAssocID="{981EBABA-04A6-4AF8-ABE1-49048C87F47C}" presName="ParentText" presStyleLbl="revTx" presStyleIdx="1" presStyleCnt="3">
        <dgm:presLayoutVars>
          <dgm:chMax val="0"/>
          <dgm:chPref val="0"/>
          <dgm:bulletEnabled val="1"/>
        </dgm:presLayoutVars>
      </dgm:prSet>
      <dgm:spPr/>
    </dgm:pt>
    <dgm:pt modelId="{B2E1D52B-1CA4-4F8C-AE2D-BAE01694308D}" type="pres">
      <dgm:prSet presAssocID="{981EBABA-04A6-4AF8-ABE1-49048C87F47C}" presName="Accent1" presStyleLbl="parChTrans1D1" presStyleIdx="1" presStyleCnt="3"/>
      <dgm:spPr/>
    </dgm:pt>
    <dgm:pt modelId="{53E1C05B-6779-46D7-9CCB-163FFFDC03CF}" type="pres">
      <dgm:prSet presAssocID="{981EBABA-04A6-4AF8-ABE1-49048C87F47C}" presName="Image"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dgm:spPr>
    </dgm:pt>
    <dgm:pt modelId="{41A62CA0-8400-4B7D-94C5-5E0771F95B9D}" type="pres">
      <dgm:prSet presAssocID="{1E958149-7E90-4521-A3F1-6EA3D569A94F}" presName="sibTrans" presStyleCnt="0"/>
      <dgm:spPr/>
    </dgm:pt>
    <dgm:pt modelId="{D970CEB3-6F12-43AD-BA5E-3DC4FF6EE816}" type="pres">
      <dgm:prSet presAssocID="{5984C70D-AAB4-4A68-9E36-E9D76A90A94C}" presName="composite" presStyleCnt="0"/>
      <dgm:spPr/>
    </dgm:pt>
    <dgm:pt modelId="{6D8C1273-5F2A-4E96-8182-5368D847DC91}" type="pres">
      <dgm:prSet presAssocID="{5984C70D-AAB4-4A68-9E36-E9D76A90A94C}" presName="ParentText" presStyleLbl="revTx" presStyleIdx="2" presStyleCnt="3">
        <dgm:presLayoutVars>
          <dgm:chMax val="0"/>
          <dgm:chPref val="0"/>
          <dgm:bulletEnabled val="1"/>
        </dgm:presLayoutVars>
      </dgm:prSet>
      <dgm:spPr/>
    </dgm:pt>
    <dgm:pt modelId="{3D49B0F1-5419-4D19-BC65-24152350469B}" type="pres">
      <dgm:prSet presAssocID="{5984C70D-AAB4-4A68-9E36-E9D76A90A94C}" presName="Accent1" presStyleLbl="parChTrans1D1" presStyleIdx="2" presStyleCnt="3"/>
      <dgm:spPr/>
    </dgm:pt>
    <dgm:pt modelId="{44543266-CEF7-4664-A70F-8EE259106BD8}" type="pres">
      <dgm:prSet presAssocID="{5984C70D-AAB4-4A68-9E36-E9D76A90A94C}" presName="Image" presStyleLbl="alignImgPlace1" presStyleIdx="2" presStyleCnt="3" custLinFactNeighborX="892" custLinFactNeighborY="2413"/>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dgm:spPr>
    </dgm:pt>
  </dgm:ptLst>
  <dgm:cxnLst>
    <dgm:cxn modelId="{77F73442-FBB0-407A-958E-82DD21B2A0A2}" srcId="{E36EF17C-B16C-4BF3-9842-90D5D4855C93}" destId="{981EBABA-04A6-4AF8-ABE1-49048C87F47C}" srcOrd="1" destOrd="0" parTransId="{45B90BFF-4002-4199-A8F7-27F4487492FB}" sibTransId="{1E958149-7E90-4521-A3F1-6EA3D569A94F}"/>
    <dgm:cxn modelId="{594D4D64-AD49-4DDA-8BBD-194125DBDC80}" type="presOf" srcId="{5984C70D-AAB4-4A68-9E36-E9D76A90A94C}" destId="{6D8C1273-5F2A-4E96-8182-5368D847DC91}" srcOrd="0" destOrd="0" presId="urn:microsoft.com/office/officeart/2011/layout/Picture Frame"/>
    <dgm:cxn modelId="{BF823E58-F837-4418-86B9-283C519B5A71}" type="presOf" srcId="{981EBABA-04A6-4AF8-ABE1-49048C87F47C}" destId="{CD7AE938-C80D-4878-9E60-2593207796FE}" srcOrd="0" destOrd="0" presId="urn:microsoft.com/office/officeart/2011/layout/Picture Frame"/>
    <dgm:cxn modelId="{F4E699B8-6B15-412B-B4C1-95F289C11C15}" type="presOf" srcId="{CEEB2ED6-D5DB-4527-9F62-92C3BB65945B}" destId="{F7457BCA-7F3B-4351-A432-D5108C6A4D37}" srcOrd="0" destOrd="0" presId="urn:microsoft.com/office/officeart/2011/layout/Picture Frame"/>
    <dgm:cxn modelId="{FACF42C9-9BD6-4FD8-A159-12E254B9C9D4}" type="presOf" srcId="{E36EF17C-B16C-4BF3-9842-90D5D4855C93}" destId="{E630695E-49A6-4D64-87A7-94FE54AE4FFD}" srcOrd="0" destOrd="0" presId="urn:microsoft.com/office/officeart/2011/layout/Picture Frame"/>
    <dgm:cxn modelId="{624813EA-3F23-4F0C-9513-3553849AE834}" srcId="{E36EF17C-B16C-4BF3-9842-90D5D4855C93}" destId="{CEEB2ED6-D5DB-4527-9F62-92C3BB65945B}" srcOrd="0" destOrd="0" parTransId="{A0981779-6D02-41B1-AFFE-CEDC47DA60FA}" sibTransId="{9DF3BE5D-B32C-4063-B27B-946F0B1055F4}"/>
    <dgm:cxn modelId="{314025FE-2ABE-4623-8E0C-98294A9AA681}" srcId="{E36EF17C-B16C-4BF3-9842-90D5D4855C93}" destId="{5984C70D-AAB4-4A68-9E36-E9D76A90A94C}" srcOrd="2" destOrd="0" parTransId="{454539BB-E0AD-4719-981F-AA1CA0B5FF31}" sibTransId="{365332AD-27CA-43E0-8A59-34A2472C2B89}"/>
    <dgm:cxn modelId="{9BBFBD73-80F2-4D51-B529-08CD4B92F874}" type="presParOf" srcId="{E630695E-49A6-4D64-87A7-94FE54AE4FFD}" destId="{4B8747D6-CA3B-4BC8-AC8F-BC81564FEACC}" srcOrd="0" destOrd="0" presId="urn:microsoft.com/office/officeart/2011/layout/Picture Frame"/>
    <dgm:cxn modelId="{C4070B94-1586-4866-AD33-F4FA7BC4974A}" type="presParOf" srcId="{4B8747D6-CA3B-4BC8-AC8F-BC81564FEACC}" destId="{F7457BCA-7F3B-4351-A432-D5108C6A4D37}" srcOrd="0" destOrd="0" presId="urn:microsoft.com/office/officeart/2011/layout/Picture Frame"/>
    <dgm:cxn modelId="{940B9E82-2C5A-4E97-B684-CB3367E8F24C}" type="presParOf" srcId="{4B8747D6-CA3B-4BC8-AC8F-BC81564FEACC}" destId="{D3B1DA7C-0FE7-40AF-B160-9C0EE421248C}" srcOrd="1" destOrd="0" presId="urn:microsoft.com/office/officeart/2011/layout/Picture Frame"/>
    <dgm:cxn modelId="{B44BEBB6-0BFA-4CD5-A362-E8A747377316}" type="presParOf" srcId="{4B8747D6-CA3B-4BC8-AC8F-BC81564FEACC}" destId="{253C2293-BB6E-46EE-85DC-007F51768AF9}" srcOrd="2" destOrd="0" presId="urn:microsoft.com/office/officeart/2011/layout/Picture Frame"/>
    <dgm:cxn modelId="{F0D48C3F-C937-4389-A498-1331455F74CD}" type="presParOf" srcId="{E630695E-49A6-4D64-87A7-94FE54AE4FFD}" destId="{3272E2EF-ED51-451C-B565-B26F5D3DFD89}" srcOrd="1" destOrd="0" presId="urn:microsoft.com/office/officeart/2011/layout/Picture Frame"/>
    <dgm:cxn modelId="{7E344A5C-D8B7-4EF8-8616-8324B500CD6D}" type="presParOf" srcId="{E630695E-49A6-4D64-87A7-94FE54AE4FFD}" destId="{2C2AA8F9-8B1A-46C3-BFFE-574AE870F61D}" srcOrd="2" destOrd="0" presId="urn:microsoft.com/office/officeart/2011/layout/Picture Frame"/>
    <dgm:cxn modelId="{0BB7E1BD-16CD-4F07-8F35-7C0EA973E286}" type="presParOf" srcId="{2C2AA8F9-8B1A-46C3-BFFE-574AE870F61D}" destId="{CD7AE938-C80D-4878-9E60-2593207796FE}" srcOrd="0" destOrd="0" presId="urn:microsoft.com/office/officeart/2011/layout/Picture Frame"/>
    <dgm:cxn modelId="{5132EFD7-C58D-4EEA-9E23-78E03912492C}" type="presParOf" srcId="{2C2AA8F9-8B1A-46C3-BFFE-574AE870F61D}" destId="{B2E1D52B-1CA4-4F8C-AE2D-BAE01694308D}" srcOrd="1" destOrd="0" presId="urn:microsoft.com/office/officeart/2011/layout/Picture Frame"/>
    <dgm:cxn modelId="{4F68872D-D736-4654-A299-00A7D152B2FF}" type="presParOf" srcId="{2C2AA8F9-8B1A-46C3-BFFE-574AE870F61D}" destId="{53E1C05B-6779-46D7-9CCB-163FFFDC03CF}" srcOrd="2" destOrd="0" presId="urn:microsoft.com/office/officeart/2011/layout/Picture Frame"/>
    <dgm:cxn modelId="{19FD5DE7-6BC2-4933-BCAE-06DC2A68C8BE}" type="presParOf" srcId="{E630695E-49A6-4D64-87A7-94FE54AE4FFD}" destId="{41A62CA0-8400-4B7D-94C5-5E0771F95B9D}" srcOrd="3" destOrd="0" presId="urn:microsoft.com/office/officeart/2011/layout/Picture Frame"/>
    <dgm:cxn modelId="{2829A68A-CC5B-4FEE-9D6A-142BBDE5B547}" type="presParOf" srcId="{E630695E-49A6-4D64-87A7-94FE54AE4FFD}" destId="{D970CEB3-6F12-43AD-BA5E-3DC4FF6EE816}" srcOrd="4" destOrd="0" presId="urn:microsoft.com/office/officeart/2011/layout/Picture Frame"/>
    <dgm:cxn modelId="{3D962D5D-E1A5-43DA-86F6-83253F1E67AB}" type="presParOf" srcId="{D970CEB3-6F12-43AD-BA5E-3DC4FF6EE816}" destId="{6D8C1273-5F2A-4E96-8182-5368D847DC91}" srcOrd="0" destOrd="0" presId="urn:microsoft.com/office/officeart/2011/layout/Picture Frame"/>
    <dgm:cxn modelId="{FA65E927-F921-4E73-911A-271E4CF732F7}" type="presParOf" srcId="{D970CEB3-6F12-43AD-BA5E-3DC4FF6EE816}" destId="{3D49B0F1-5419-4D19-BC65-24152350469B}" srcOrd="1" destOrd="0" presId="urn:microsoft.com/office/officeart/2011/layout/Picture Frame"/>
    <dgm:cxn modelId="{99682D96-7F85-4704-8203-9A7254D58773}" type="presParOf" srcId="{D970CEB3-6F12-43AD-BA5E-3DC4FF6EE816}" destId="{44543266-CEF7-4664-A70F-8EE259106BD8}" srcOrd="2" destOrd="0" presId="urn:microsoft.com/office/officeart/2011/layout/Picture Fram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11D5B-B4FE-4D73-9913-4CD8AAF0E3AC}">
      <dsp:nvSpPr>
        <dsp:cNvPr id="0" name=""/>
        <dsp:cNvSpPr/>
      </dsp:nvSpPr>
      <dsp:spPr>
        <a:xfrm>
          <a:off x="602725" y="776359"/>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74A13-4F44-41EC-B301-0F4578EDD2E4}">
      <dsp:nvSpPr>
        <dsp:cNvPr id="0" name=""/>
        <dsp:cNvSpPr/>
      </dsp:nvSpPr>
      <dsp:spPr>
        <a:xfrm>
          <a:off x="3557" y="1515881"/>
          <a:ext cx="1843593" cy="43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spc="150" baseline="0">
              <a:latin typeface="+mj-lt"/>
              <a:ea typeface="+mj-ea"/>
              <a:cs typeface="+mj-cs"/>
            </a:rPr>
            <a:t>Planning</a:t>
          </a:r>
        </a:p>
      </dsp:txBody>
      <dsp:txXfrm>
        <a:off x="3557" y="1515881"/>
        <a:ext cx="1843593" cy="432092"/>
      </dsp:txXfrm>
    </dsp:sp>
    <dsp:sp modelId="{EC1D9245-615F-47AF-AB3C-5A3B24FB98C9}">
      <dsp:nvSpPr>
        <dsp:cNvPr id="0" name=""/>
        <dsp:cNvSpPr/>
      </dsp:nvSpPr>
      <dsp:spPr>
        <a:xfrm>
          <a:off x="3557" y="1991818"/>
          <a:ext cx="1843593" cy="976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spc="50" baseline="0" dirty="0">
              <a:latin typeface="+mn-lt"/>
            </a:rPr>
            <a:t>Research</a:t>
          </a:r>
        </a:p>
        <a:p>
          <a:pPr marL="0" lvl="0" indent="0" algn="ctr" defTabSz="488950">
            <a:lnSpc>
              <a:spcPct val="100000"/>
            </a:lnSpc>
            <a:spcBef>
              <a:spcPct val="0"/>
            </a:spcBef>
            <a:spcAft>
              <a:spcPct val="35000"/>
            </a:spcAft>
            <a:buNone/>
          </a:pPr>
          <a:r>
            <a:rPr lang="en-US" sz="1100" kern="1200" spc="50" baseline="0" dirty="0">
              <a:latin typeface="+mn-lt"/>
            </a:rPr>
            <a:t>Analyzing</a:t>
          </a:r>
        </a:p>
        <a:p>
          <a:pPr marL="0" lvl="0" indent="0" algn="ctr" defTabSz="488950">
            <a:lnSpc>
              <a:spcPct val="100000"/>
            </a:lnSpc>
            <a:spcBef>
              <a:spcPct val="0"/>
            </a:spcBef>
            <a:spcAft>
              <a:spcPct val="35000"/>
            </a:spcAft>
            <a:buNone/>
          </a:pPr>
          <a:r>
            <a:rPr lang="en-US" sz="1100" kern="1200" spc="50" baseline="0" dirty="0">
              <a:latin typeface="+mn-lt"/>
            </a:rPr>
            <a:t>Designing</a:t>
          </a:r>
        </a:p>
        <a:p>
          <a:pPr marL="0" lvl="0" indent="0" algn="ctr" defTabSz="488950">
            <a:lnSpc>
              <a:spcPct val="100000"/>
            </a:lnSpc>
            <a:spcBef>
              <a:spcPct val="0"/>
            </a:spcBef>
            <a:spcAft>
              <a:spcPct val="35000"/>
            </a:spcAft>
            <a:buNone/>
          </a:pPr>
          <a:r>
            <a:rPr lang="en-IN" sz="1100" b="0" i="0" kern="1200" dirty="0"/>
            <a:t>Architecture </a:t>
          </a:r>
          <a:endParaRPr lang="en-US" sz="1100" kern="1200" spc="50" baseline="0" dirty="0">
            <a:latin typeface="+mn-lt"/>
          </a:endParaRPr>
        </a:p>
      </dsp:txBody>
      <dsp:txXfrm>
        <a:off x="3557" y="1991818"/>
        <a:ext cx="1843593" cy="976735"/>
      </dsp:txXfrm>
    </dsp:sp>
    <dsp:sp modelId="{B6A6E7CB-16FC-46A5-9C8A-F6CA6354A4E8}">
      <dsp:nvSpPr>
        <dsp:cNvPr id="0" name=""/>
        <dsp:cNvSpPr/>
      </dsp:nvSpPr>
      <dsp:spPr>
        <a:xfrm>
          <a:off x="2768948" y="776359"/>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72941-4540-4FB0-A90B-51D3BDB535F6}">
      <dsp:nvSpPr>
        <dsp:cNvPr id="0" name=""/>
        <dsp:cNvSpPr/>
      </dsp:nvSpPr>
      <dsp:spPr>
        <a:xfrm>
          <a:off x="2169780" y="1515881"/>
          <a:ext cx="1843593" cy="43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spc="150" baseline="0">
              <a:latin typeface="Tenorite"/>
              <a:ea typeface="+mn-ea"/>
              <a:cs typeface="+mn-cs"/>
            </a:rPr>
            <a:t>Frontend</a:t>
          </a:r>
        </a:p>
      </dsp:txBody>
      <dsp:txXfrm>
        <a:off x="2169780" y="1515881"/>
        <a:ext cx="1843593" cy="432092"/>
      </dsp:txXfrm>
    </dsp:sp>
    <dsp:sp modelId="{A3D7EBC2-9302-4A60-819F-D131EF244C6B}">
      <dsp:nvSpPr>
        <dsp:cNvPr id="0" name=""/>
        <dsp:cNvSpPr/>
      </dsp:nvSpPr>
      <dsp:spPr>
        <a:xfrm>
          <a:off x="2169780" y="1991818"/>
          <a:ext cx="1843593" cy="976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spc="50" baseline="0" dirty="0">
              <a:latin typeface="+mn-lt"/>
            </a:rPr>
            <a:t>React JS</a:t>
          </a:r>
        </a:p>
        <a:p>
          <a:pPr marL="0" lvl="0" indent="0" algn="ctr" defTabSz="488950">
            <a:lnSpc>
              <a:spcPct val="100000"/>
            </a:lnSpc>
            <a:spcBef>
              <a:spcPct val="0"/>
            </a:spcBef>
            <a:spcAft>
              <a:spcPct val="35000"/>
            </a:spcAft>
            <a:buNone/>
          </a:pPr>
          <a:r>
            <a:rPr lang="en-US" sz="1100" kern="1200" spc="50" baseline="0" dirty="0">
              <a:latin typeface="+mn-lt"/>
            </a:rPr>
            <a:t>Material UI</a:t>
          </a:r>
        </a:p>
        <a:p>
          <a:pPr marL="0" lvl="0" indent="0" algn="ctr" defTabSz="488950">
            <a:lnSpc>
              <a:spcPct val="100000"/>
            </a:lnSpc>
            <a:spcBef>
              <a:spcPct val="0"/>
            </a:spcBef>
            <a:spcAft>
              <a:spcPct val="35000"/>
            </a:spcAft>
            <a:buNone/>
          </a:pPr>
          <a:r>
            <a:rPr lang="en-US" sz="1100" kern="1200" spc="50" baseline="0" dirty="0">
              <a:latin typeface="+mn-lt"/>
            </a:rPr>
            <a:t>Axios</a:t>
          </a:r>
        </a:p>
        <a:p>
          <a:pPr marL="0" lvl="0" indent="0" algn="ctr" defTabSz="488950">
            <a:lnSpc>
              <a:spcPct val="100000"/>
            </a:lnSpc>
            <a:spcBef>
              <a:spcPct val="0"/>
            </a:spcBef>
            <a:spcAft>
              <a:spcPct val="35000"/>
            </a:spcAft>
            <a:buNone/>
          </a:pPr>
          <a:r>
            <a:rPr lang="en-US" sz="1100" kern="1200" spc="50" baseline="0" dirty="0">
              <a:latin typeface="+mn-lt"/>
            </a:rPr>
            <a:t>Visual Studio</a:t>
          </a:r>
        </a:p>
      </dsp:txBody>
      <dsp:txXfrm>
        <a:off x="2169780" y="1991818"/>
        <a:ext cx="1843593" cy="976735"/>
      </dsp:txXfrm>
    </dsp:sp>
    <dsp:sp modelId="{23885CA0-B136-4E52-93D8-C35BED8EE75B}">
      <dsp:nvSpPr>
        <dsp:cNvPr id="0" name=""/>
        <dsp:cNvSpPr/>
      </dsp:nvSpPr>
      <dsp:spPr>
        <a:xfrm>
          <a:off x="4935171" y="776359"/>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7F5F5C-3E82-495D-986B-2110225A5E32}">
      <dsp:nvSpPr>
        <dsp:cNvPr id="0" name=""/>
        <dsp:cNvSpPr/>
      </dsp:nvSpPr>
      <dsp:spPr>
        <a:xfrm>
          <a:off x="4336003" y="1515881"/>
          <a:ext cx="1843593" cy="43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spc="150" baseline="0">
              <a:latin typeface="Tenorite"/>
              <a:ea typeface="+mn-ea"/>
              <a:cs typeface="+mn-cs"/>
            </a:rPr>
            <a:t>Backend</a:t>
          </a:r>
        </a:p>
      </dsp:txBody>
      <dsp:txXfrm>
        <a:off x="4336003" y="1515881"/>
        <a:ext cx="1843593" cy="432092"/>
      </dsp:txXfrm>
    </dsp:sp>
    <dsp:sp modelId="{7AFE8160-CB69-461E-AF1B-FCCE8366E57F}">
      <dsp:nvSpPr>
        <dsp:cNvPr id="0" name=""/>
        <dsp:cNvSpPr/>
      </dsp:nvSpPr>
      <dsp:spPr>
        <a:xfrm>
          <a:off x="4336003" y="1991818"/>
          <a:ext cx="1843593" cy="976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spc="50" baseline="0">
              <a:latin typeface="Tenorite"/>
              <a:ea typeface="+mn-ea"/>
              <a:cs typeface="+mn-cs"/>
            </a:rPr>
            <a:t>Spring Boot</a:t>
          </a:r>
        </a:p>
        <a:p>
          <a:pPr marL="0" lvl="0" indent="0" algn="ctr" defTabSz="488950">
            <a:lnSpc>
              <a:spcPct val="100000"/>
            </a:lnSpc>
            <a:spcBef>
              <a:spcPct val="0"/>
            </a:spcBef>
            <a:spcAft>
              <a:spcPct val="35000"/>
            </a:spcAft>
            <a:buNone/>
          </a:pPr>
          <a:r>
            <a:rPr lang="en-US" sz="1100" kern="1200" spc="50" baseline="0">
              <a:latin typeface="Tenorite"/>
              <a:ea typeface="+mn-ea"/>
              <a:cs typeface="+mn-cs"/>
            </a:rPr>
            <a:t>Spring Scheduler</a:t>
          </a:r>
        </a:p>
        <a:p>
          <a:pPr marL="0" lvl="0" indent="0" algn="ctr" defTabSz="488950">
            <a:lnSpc>
              <a:spcPct val="100000"/>
            </a:lnSpc>
            <a:spcBef>
              <a:spcPct val="0"/>
            </a:spcBef>
            <a:spcAft>
              <a:spcPct val="35000"/>
            </a:spcAft>
            <a:buNone/>
          </a:pPr>
          <a:r>
            <a:rPr lang="en-US" sz="1100" kern="1200" spc="50" baseline="0">
              <a:latin typeface="Tenorite"/>
              <a:ea typeface="+mn-ea"/>
              <a:cs typeface="+mn-cs"/>
            </a:rPr>
            <a:t>Gradle</a:t>
          </a:r>
        </a:p>
        <a:p>
          <a:pPr marL="0" lvl="0" indent="0" algn="ctr" defTabSz="488950">
            <a:lnSpc>
              <a:spcPct val="100000"/>
            </a:lnSpc>
            <a:spcBef>
              <a:spcPct val="0"/>
            </a:spcBef>
            <a:spcAft>
              <a:spcPct val="35000"/>
            </a:spcAft>
            <a:buNone/>
          </a:pPr>
          <a:r>
            <a:rPr lang="en-US" sz="1100" kern="1200" spc="50" baseline="0">
              <a:latin typeface="Tenorite"/>
              <a:ea typeface="+mn-ea"/>
              <a:cs typeface="+mn-cs"/>
            </a:rPr>
            <a:t>IntelliJ</a:t>
          </a:r>
        </a:p>
      </dsp:txBody>
      <dsp:txXfrm>
        <a:off x="4336003" y="1991818"/>
        <a:ext cx="1843593" cy="976735"/>
      </dsp:txXfrm>
    </dsp:sp>
    <dsp:sp modelId="{640B7BE0-EE01-499B-A250-ECB688E7D43D}">
      <dsp:nvSpPr>
        <dsp:cNvPr id="0" name=""/>
        <dsp:cNvSpPr/>
      </dsp:nvSpPr>
      <dsp:spPr>
        <a:xfrm>
          <a:off x="7101393" y="776359"/>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BB37F-F723-416A-BED4-52518DFBEB91}">
      <dsp:nvSpPr>
        <dsp:cNvPr id="0" name=""/>
        <dsp:cNvSpPr/>
      </dsp:nvSpPr>
      <dsp:spPr>
        <a:xfrm>
          <a:off x="6502225" y="1515881"/>
          <a:ext cx="1843593" cy="43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spc="150" baseline="0">
              <a:latin typeface="Tenorite"/>
              <a:ea typeface="+mn-ea"/>
              <a:cs typeface="+mn-cs"/>
            </a:rPr>
            <a:t>Database &amp;</a:t>
          </a:r>
          <a:br>
            <a:rPr lang="en-US" sz="1400" kern="1200" spc="150" baseline="0">
              <a:latin typeface="Tenorite"/>
              <a:ea typeface="+mn-ea"/>
              <a:cs typeface="+mn-cs"/>
            </a:rPr>
          </a:br>
          <a:r>
            <a:rPr lang="en-US" sz="1400" kern="1200" spc="150" baseline="0">
              <a:latin typeface="Tenorite"/>
              <a:ea typeface="+mn-ea"/>
              <a:cs typeface="+mn-cs"/>
            </a:rPr>
            <a:t>Scripts</a:t>
          </a:r>
        </a:p>
      </dsp:txBody>
      <dsp:txXfrm>
        <a:off x="6502225" y="1515881"/>
        <a:ext cx="1843593" cy="432092"/>
      </dsp:txXfrm>
    </dsp:sp>
    <dsp:sp modelId="{CC7B441F-2EC0-49E2-8DB2-0CBCD6485990}">
      <dsp:nvSpPr>
        <dsp:cNvPr id="0" name=""/>
        <dsp:cNvSpPr/>
      </dsp:nvSpPr>
      <dsp:spPr>
        <a:xfrm>
          <a:off x="6502225" y="1991818"/>
          <a:ext cx="1843593" cy="976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spc="50" baseline="0">
              <a:latin typeface="Tenorite"/>
              <a:ea typeface="+mn-ea"/>
              <a:cs typeface="+mn-cs"/>
            </a:rPr>
            <a:t>H2 Database</a:t>
          </a:r>
        </a:p>
        <a:p>
          <a:pPr marL="0" lvl="0" indent="0" algn="ctr" defTabSz="488950">
            <a:lnSpc>
              <a:spcPct val="100000"/>
            </a:lnSpc>
            <a:spcBef>
              <a:spcPct val="0"/>
            </a:spcBef>
            <a:spcAft>
              <a:spcPct val="35000"/>
            </a:spcAft>
            <a:buNone/>
          </a:pPr>
          <a:r>
            <a:rPr lang="en-US" sz="1100" kern="1200" spc="50" baseline="0">
              <a:latin typeface="Tenorite"/>
              <a:ea typeface="+mn-ea"/>
              <a:cs typeface="+mn-cs"/>
            </a:rPr>
            <a:t>Bat Scripts</a:t>
          </a:r>
        </a:p>
        <a:p>
          <a:pPr marL="0" lvl="0" indent="0" algn="ctr" defTabSz="488950">
            <a:lnSpc>
              <a:spcPct val="100000"/>
            </a:lnSpc>
            <a:spcBef>
              <a:spcPct val="0"/>
            </a:spcBef>
            <a:spcAft>
              <a:spcPct val="35000"/>
            </a:spcAft>
            <a:buNone/>
          </a:pPr>
          <a:r>
            <a:rPr lang="en-US" sz="1100" kern="1200" spc="50" baseline="0">
              <a:latin typeface="Tenorite"/>
              <a:ea typeface="+mn-ea"/>
              <a:cs typeface="+mn-cs"/>
            </a:rPr>
            <a:t>Shell Scripts</a:t>
          </a:r>
        </a:p>
      </dsp:txBody>
      <dsp:txXfrm>
        <a:off x="6502225" y="1991818"/>
        <a:ext cx="1843593" cy="976735"/>
      </dsp:txXfrm>
    </dsp:sp>
    <dsp:sp modelId="{56C3CB3A-B26F-45E9-9D50-940089F630A1}">
      <dsp:nvSpPr>
        <dsp:cNvPr id="0" name=""/>
        <dsp:cNvSpPr/>
      </dsp:nvSpPr>
      <dsp:spPr>
        <a:xfrm>
          <a:off x="9267616" y="776359"/>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4882B-5AF1-48A4-A331-248A6CD9D753}">
      <dsp:nvSpPr>
        <dsp:cNvPr id="0" name=""/>
        <dsp:cNvSpPr/>
      </dsp:nvSpPr>
      <dsp:spPr>
        <a:xfrm>
          <a:off x="8668448" y="1515881"/>
          <a:ext cx="1843593" cy="432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spc="150" baseline="0">
              <a:latin typeface="Tenorite"/>
              <a:ea typeface="+mn-ea"/>
              <a:cs typeface="+mn-cs"/>
            </a:rPr>
            <a:t>Server</a:t>
          </a:r>
        </a:p>
      </dsp:txBody>
      <dsp:txXfrm>
        <a:off x="8668448" y="1515881"/>
        <a:ext cx="1843593" cy="432092"/>
      </dsp:txXfrm>
    </dsp:sp>
    <dsp:sp modelId="{5E7F6219-0AD5-44DB-860D-2F1792B2CEDD}">
      <dsp:nvSpPr>
        <dsp:cNvPr id="0" name=""/>
        <dsp:cNvSpPr/>
      </dsp:nvSpPr>
      <dsp:spPr>
        <a:xfrm>
          <a:off x="8668448" y="1991818"/>
          <a:ext cx="1843593" cy="976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488950">
            <a:lnSpc>
              <a:spcPct val="100000"/>
            </a:lnSpc>
            <a:spcBef>
              <a:spcPct val="0"/>
            </a:spcBef>
            <a:spcAft>
              <a:spcPct val="35000"/>
            </a:spcAft>
            <a:buNone/>
          </a:pPr>
          <a:r>
            <a:rPr lang="en-US" sz="1100" kern="1200" spc="50" baseline="0">
              <a:latin typeface="Tenorite"/>
              <a:ea typeface="+mn-ea"/>
              <a:cs typeface="+mn-cs"/>
            </a:rPr>
            <a:t>UI in localhost:3000</a:t>
          </a:r>
        </a:p>
        <a:p>
          <a:pPr marL="0" lvl="0" indent="0" algn="ctr" defTabSz="488950">
            <a:lnSpc>
              <a:spcPct val="100000"/>
            </a:lnSpc>
            <a:spcBef>
              <a:spcPct val="0"/>
            </a:spcBef>
            <a:spcAft>
              <a:spcPct val="35000"/>
            </a:spcAft>
            <a:buNone/>
          </a:pPr>
          <a:r>
            <a:rPr lang="en-US" sz="1100" kern="1200" spc="50" baseline="0">
              <a:latin typeface="Tenorite"/>
              <a:ea typeface="+mn-ea"/>
              <a:cs typeface="+mn-cs"/>
            </a:rPr>
            <a:t>Backend in localhost:8080</a:t>
          </a:r>
        </a:p>
      </dsp:txBody>
      <dsp:txXfrm>
        <a:off x="8668448" y="1991818"/>
        <a:ext cx="1843593" cy="976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43266-CEF7-4664-A70F-8EE259106BD8}">
      <dsp:nvSpPr>
        <dsp:cNvPr id="0" name=""/>
        <dsp:cNvSpPr/>
      </dsp:nvSpPr>
      <dsp:spPr>
        <a:xfrm>
          <a:off x="7728021" y="394922"/>
          <a:ext cx="2782304" cy="17175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E1C05B-6779-46D7-9CCB-163FFFDC03CF}">
      <dsp:nvSpPr>
        <dsp:cNvPr id="0" name=""/>
        <dsp:cNvSpPr/>
      </dsp:nvSpPr>
      <dsp:spPr>
        <a:xfrm>
          <a:off x="3974743" y="394922"/>
          <a:ext cx="2782304" cy="171750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C2293-BB6E-46EE-85DC-007F51768AF9}">
      <dsp:nvSpPr>
        <dsp:cNvPr id="0" name=""/>
        <dsp:cNvSpPr/>
      </dsp:nvSpPr>
      <dsp:spPr>
        <a:xfrm>
          <a:off x="221465" y="394922"/>
          <a:ext cx="2782304" cy="171750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8000" r="-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457BCA-7F3B-4351-A432-D5108C6A4D37}">
      <dsp:nvSpPr>
        <dsp:cNvPr id="0" name=""/>
        <dsp:cNvSpPr/>
      </dsp:nvSpPr>
      <dsp:spPr>
        <a:xfrm>
          <a:off x="5273"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Login Page</a:t>
          </a:r>
        </a:p>
      </dsp:txBody>
      <dsp:txXfrm>
        <a:off x="5273" y="2102379"/>
        <a:ext cx="2776607" cy="293883"/>
      </dsp:txXfrm>
    </dsp:sp>
    <dsp:sp modelId="{D3B1DA7C-0FE7-40AF-B160-9C0EE421248C}">
      <dsp:nvSpPr>
        <dsp:cNvPr id="0" name=""/>
        <dsp:cNvSpPr/>
      </dsp:nvSpPr>
      <dsp:spPr>
        <a:xfrm>
          <a:off x="0" y="674107"/>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AE938-C80D-4878-9E60-2593207796FE}">
      <dsp:nvSpPr>
        <dsp:cNvPr id="0" name=""/>
        <dsp:cNvSpPr/>
      </dsp:nvSpPr>
      <dsp:spPr>
        <a:xfrm>
          <a:off x="3758551"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Event Job Form</a:t>
          </a:r>
        </a:p>
      </dsp:txBody>
      <dsp:txXfrm>
        <a:off x="3758551" y="2102379"/>
        <a:ext cx="2776607" cy="293883"/>
      </dsp:txXfrm>
    </dsp:sp>
    <dsp:sp modelId="{B2E1D52B-1CA4-4F8C-AE2D-BAE01694308D}">
      <dsp:nvSpPr>
        <dsp:cNvPr id="0" name=""/>
        <dsp:cNvSpPr/>
      </dsp:nvSpPr>
      <dsp:spPr>
        <a:xfrm>
          <a:off x="3758551"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8C1273-5F2A-4E96-8182-5368D847DC91}">
      <dsp:nvSpPr>
        <dsp:cNvPr id="0" name=""/>
        <dsp:cNvSpPr/>
      </dsp:nvSpPr>
      <dsp:spPr>
        <a:xfrm>
          <a:off x="7511830"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Event Job Table</a:t>
          </a:r>
        </a:p>
      </dsp:txBody>
      <dsp:txXfrm>
        <a:off x="7511830" y="2102379"/>
        <a:ext cx="2776607" cy="293883"/>
      </dsp:txXfrm>
    </dsp:sp>
    <dsp:sp modelId="{3D49B0F1-5419-4D19-BC65-24152350469B}">
      <dsp:nvSpPr>
        <dsp:cNvPr id="0" name=""/>
        <dsp:cNvSpPr/>
      </dsp:nvSpPr>
      <dsp:spPr>
        <a:xfrm>
          <a:off x="7511830"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43266-CEF7-4664-A70F-8EE259106BD8}">
      <dsp:nvSpPr>
        <dsp:cNvPr id="0" name=""/>
        <dsp:cNvSpPr/>
      </dsp:nvSpPr>
      <dsp:spPr>
        <a:xfrm>
          <a:off x="7733295" y="436365"/>
          <a:ext cx="2782304" cy="17175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E1C05B-6779-46D7-9CCB-163FFFDC03CF}">
      <dsp:nvSpPr>
        <dsp:cNvPr id="0" name=""/>
        <dsp:cNvSpPr/>
      </dsp:nvSpPr>
      <dsp:spPr>
        <a:xfrm>
          <a:off x="3974743" y="394922"/>
          <a:ext cx="2782304" cy="171750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C2293-BB6E-46EE-85DC-007F51768AF9}">
      <dsp:nvSpPr>
        <dsp:cNvPr id="0" name=""/>
        <dsp:cNvSpPr/>
      </dsp:nvSpPr>
      <dsp:spPr>
        <a:xfrm>
          <a:off x="221465" y="394922"/>
          <a:ext cx="2782304" cy="171750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457BCA-7F3B-4351-A432-D5108C6A4D37}">
      <dsp:nvSpPr>
        <dsp:cNvPr id="0" name=""/>
        <dsp:cNvSpPr/>
      </dsp:nvSpPr>
      <dsp:spPr>
        <a:xfrm>
          <a:off x="5273"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User Role View</a:t>
          </a:r>
        </a:p>
      </dsp:txBody>
      <dsp:txXfrm>
        <a:off x="5273" y="2102379"/>
        <a:ext cx="2776607" cy="293883"/>
      </dsp:txXfrm>
    </dsp:sp>
    <dsp:sp modelId="{D3B1DA7C-0FE7-40AF-B160-9C0EE421248C}">
      <dsp:nvSpPr>
        <dsp:cNvPr id="0" name=""/>
        <dsp:cNvSpPr/>
      </dsp:nvSpPr>
      <dsp:spPr>
        <a:xfrm>
          <a:off x="5273"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AE938-C80D-4878-9E60-2593207796FE}">
      <dsp:nvSpPr>
        <dsp:cNvPr id="0" name=""/>
        <dsp:cNvSpPr/>
      </dsp:nvSpPr>
      <dsp:spPr>
        <a:xfrm>
          <a:off x="3758551"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Time Job Form</a:t>
          </a:r>
        </a:p>
      </dsp:txBody>
      <dsp:txXfrm>
        <a:off x="3758551" y="2102379"/>
        <a:ext cx="2776607" cy="293883"/>
      </dsp:txXfrm>
    </dsp:sp>
    <dsp:sp modelId="{B2E1D52B-1CA4-4F8C-AE2D-BAE01694308D}">
      <dsp:nvSpPr>
        <dsp:cNvPr id="0" name=""/>
        <dsp:cNvSpPr/>
      </dsp:nvSpPr>
      <dsp:spPr>
        <a:xfrm>
          <a:off x="3758551"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8C1273-5F2A-4E96-8182-5368D847DC91}">
      <dsp:nvSpPr>
        <dsp:cNvPr id="0" name=""/>
        <dsp:cNvSpPr/>
      </dsp:nvSpPr>
      <dsp:spPr>
        <a:xfrm>
          <a:off x="7511830" y="2102379"/>
          <a:ext cx="2776607" cy="29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0" rIns="80010" bIns="0" numCol="1" spcCol="1270" anchor="b" anchorCtr="0">
          <a:noAutofit/>
        </a:bodyPr>
        <a:lstStyle/>
        <a:p>
          <a:pPr marL="0" lvl="0" indent="0" algn="l" defTabSz="933450">
            <a:lnSpc>
              <a:spcPct val="90000"/>
            </a:lnSpc>
            <a:spcBef>
              <a:spcPct val="0"/>
            </a:spcBef>
            <a:spcAft>
              <a:spcPct val="35000"/>
            </a:spcAft>
            <a:buNone/>
          </a:pPr>
          <a:r>
            <a:rPr lang="en-IN" sz="2100" kern="1200" dirty="0"/>
            <a:t>Time Job Table</a:t>
          </a:r>
        </a:p>
      </dsp:txBody>
      <dsp:txXfrm>
        <a:off x="7511830" y="2102379"/>
        <a:ext cx="2776607" cy="293883"/>
      </dsp:txXfrm>
    </dsp:sp>
    <dsp:sp modelId="{3D49B0F1-5419-4D19-BC65-24152350469B}">
      <dsp:nvSpPr>
        <dsp:cNvPr id="0" name=""/>
        <dsp:cNvSpPr/>
      </dsp:nvSpPr>
      <dsp:spPr>
        <a:xfrm>
          <a:off x="7511830" y="616690"/>
          <a:ext cx="2781405" cy="1787005"/>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SyedSamsu/Job_Executor.git" TargetMode="Externa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syedsamsudeen.netlify.app/" TargetMode="External"/><Relationship Id="rId2" Type="http://schemas.openxmlformats.org/officeDocument/2006/relationships/hyperlink" Target="mailto:syedsamsu1111@gmail.com" TargetMode="External"/><Relationship Id="rId1" Type="http://schemas.openxmlformats.org/officeDocument/2006/relationships/slideLayout" Target="../slideLayouts/slideLayout15.xml"/><Relationship Id="rId4" Type="http://schemas.openxmlformats.org/officeDocument/2006/relationships/hyperlink" Target="https://www.linkedin.com/in/syedsamsu2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Job Executor APP</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Syed Samsudeen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3095625"/>
          </a:xfrm>
        </p:spPr>
        <p:txBody>
          <a:bodyPr/>
          <a:lstStyle/>
          <a:p>
            <a:r>
              <a:rPr lang="en-US" dirty="0"/>
              <a:t>Introduction</a:t>
            </a:r>
          </a:p>
          <a:p>
            <a:r>
              <a:rPr lang="en-US" dirty="0"/>
              <a:t>Planning &amp; Technologies</a:t>
            </a:r>
          </a:p>
          <a:p>
            <a:r>
              <a:rPr lang="en-US" dirty="0"/>
              <a:t>Features Implemented</a:t>
            </a:r>
          </a:p>
          <a:p>
            <a:r>
              <a:rPr lang="en-US" dirty="0"/>
              <a:t>Website</a:t>
            </a:r>
          </a:p>
          <a:p>
            <a:r>
              <a:rPr lang="en-US" dirty="0"/>
              <a:t>Future Implementation</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333906"/>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1903412"/>
            <a:ext cx="5111750" cy="3371321"/>
          </a:xfrm>
        </p:spPr>
        <p:txBody>
          <a:bodyPr>
            <a:normAutofit/>
          </a:bodyPr>
          <a:lstStyle/>
          <a:p>
            <a:r>
              <a:rPr lang="en-IN" b="0" i="0" dirty="0">
                <a:solidFill>
                  <a:srgbClr val="374151"/>
                </a:solidFill>
                <a:effectLst/>
                <a:latin typeface="Söhne"/>
              </a:rPr>
              <a:t>Job Executor is a powerful and easy-to-use job scheduling application that allows you to schedule jobs </a:t>
            </a:r>
          </a:p>
          <a:p>
            <a:r>
              <a:rPr lang="en-IN" b="0" i="0" dirty="0">
                <a:solidFill>
                  <a:srgbClr val="374151"/>
                </a:solidFill>
                <a:effectLst/>
                <a:latin typeface="Söhne"/>
              </a:rPr>
              <a:t>Designed with a user-friendly interface that makes it easy to update, manage, and schedule predefined jobs.</a:t>
            </a:r>
            <a:br>
              <a:rPr lang="en-IN" b="0" i="0" dirty="0">
                <a:solidFill>
                  <a:srgbClr val="374151"/>
                </a:solidFill>
                <a:effectLst/>
                <a:latin typeface="Söhne"/>
              </a:rPr>
            </a:br>
            <a:br>
              <a:rPr lang="en-IN" b="0" i="0" dirty="0">
                <a:solidFill>
                  <a:srgbClr val="374151"/>
                </a:solidFill>
                <a:effectLst/>
                <a:latin typeface="Söhne"/>
              </a:rPr>
            </a:br>
            <a:r>
              <a:rPr lang="en-IN" b="0" i="0" dirty="0">
                <a:solidFill>
                  <a:srgbClr val="374151"/>
                </a:solidFill>
                <a:effectLst/>
                <a:latin typeface="Söhne"/>
              </a:rPr>
              <a:t>Time-specific jobs and Event-based jobs.</a:t>
            </a:r>
          </a:p>
          <a:p>
            <a:r>
              <a:rPr lang="en-IN" b="0" i="0" dirty="0">
                <a:solidFill>
                  <a:srgbClr val="374151"/>
                </a:solidFill>
                <a:effectLst/>
                <a:latin typeface="Söhne"/>
              </a:rPr>
              <a:t>Time-specific jobs: Easily configure jobs to run at a specific time, whether it's a one-time job or a recurring daily.</a:t>
            </a:r>
          </a:p>
          <a:p>
            <a:r>
              <a:rPr lang="en-IN" b="0" i="0" dirty="0">
                <a:solidFill>
                  <a:srgbClr val="374151"/>
                </a:solidFill>
                <a:effectLst/>
                <a:latin typeface="Söhne"/>
              </a:rPr>
              <a:t>Event-based jobs: These allow you to configure jobs based on an event</a:t>
            </a:r>
            <a:r>
              <a:rPr lang="en-IN" dirty="0">
                <a:solidFill>
                  <a:srgbClr val="374151"/>
                </a:solidFill>
                <a:latin typeface="Söhne"/>
              </a:rPr>
              <a:t>.</a:t>
            </a:r>
          </a:p>
          <a:p>
            <a:r>
              <a:rPr lang="en-IN" dirty="0">
                <a:solidFill>
                  <a:srgbClr val="374151"/>
                </a:solidFill>
                <a:latin typeface="Söhne"/>
              </a:rPr>
              <a:t>Admin only can create the jobs and User can configure, update or Execute the Job.</a:t>
            </a:r>
            <a:endParaRPr lang="en-IN" b="0" i="0" dirty="0">
              <a:solidFill>
                <a:srgbClr val="374151"/>
              </a:solidFill>
              <a:effectLst/>
              <a:latin typeface="Söhne"/>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chor="ctr">
            <a:normAutofit/>
          </a:bodyPr>
          <a:lstStyle/>
          <a:p>
            <a:r>
              <a:rPr lang="en-US" dirty="0"/>
              <a:t>Planning &amp; Technologies</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endParaRPr lang="en-US"/>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Job Executor APP</a:t>
            </a:r>
            <a:endParaRPr lang="en-US"/>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tbl" sz="quarter" idx="14"/>
            <p:extLst>
              <p:ext uri="{D42A27DB-BD31-4B8C-83A1-F6EECF244321}">
                <p14:modId xmlns:p14="http://schemas.microsoft.com/office/powerpoint/2010/main" val="3968937117"/>
              </p:ext>
            </p:extLst>
          </p:nvPr>
        </p:nvGraphicFramePr>
        <p:xfrm>
          <a:off x="838200" y="1690688"/>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248B351-BC73-0BFA-D0CE-0275CA696D4E}"/>
              </a:ext>
            </a:extLst>
          </p:cNvPr>
          <p:cNvSpPr txBox="1"/>
          <p:nvPr/>
        </p:nvSpPr>
        <p:spPr>
          <a:xfrm>
            <a:off x="2980265" y="4899819"/>
            <a:ext cx="9541933" cy="369332"/>
          </a:xfrm>
          <a:prstGeom prst="rect">
            <a:avLst/>
          </a:prstGeom>
          <a:noFill/>
        </p:spPr>
        <p:txBody>
          <a:bodyPr wrap="square">
            <a:spAutoFit/>
          </a:bodyPr>
          <a:lstStyle/>
          <a:p>
            <a:r>
              <a:rPr lang="en-IN" dirty="0"/>
              <a:t>GitHub URL: </a:t>
            </a:r>
            <a:r>
              <a:rPr lang="en-IN" dirty="0">
                <a:hlinkClick r:id="rId7"/>
              </a:rPr>
              <a:t>https://github.com/SyedSamsu/Job_Executor.git</a:t>
            </a:r>
            <a:endParaRPr lang="en-IN" dirty="0"/>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A238-5F41-C506-01CB-B4DF5AB35C9E}"/>
              </a:ext>
            </a:extLst>
          </p:cNvPr>
          <p:cNvSpPr>
            <a:spLocks noGrp="1"/>
          </p:cNvSpPr>
          <p:nvPr>
            <p:ph type="title"/>
          </p:nvPr>
        </p:nvSpPr>
        <p:spPr/>
        <p:txBody>
          <a:bodyPr/>
          <a:lstStyle/>
          <a:p>
            <a:r>
              <a:rPr lang="en-IN" dirty="0"/>
              <a:t>Website </a:t>
            </a:r>
          </a:p>
        </p:txBody>
      </p:sp>
      <p:graphicFrame>
        <p:nvGraphicFramePr>
          <p:cNvPr id="10" name="SmartArt Placeholder 9">
            <a:extLst>
              <a:ext uri="{FF2B5EF4-FFF2-40B4-BE49-F238E27FC236}">
                <a16:creationId xmlns:a16="http://schemas.microsoft.com/office/drawing/2014/main" id="{0FC6E0A0-1034-9FEB-9C4B-5A7F670A42C8}"/>
              </a:ext>
            </a:extLst>
          </p:cNvPr>
          <p:cNvGraphicFramePr>
            <a:graphicFrameLocks noGrp="1"/>
          </p:cNvGraphicFramePr>
          <p:nvPr>
            <p:ph type="dgm" sz="quarter" idx="15"/>
            <p:extLst>
              <p:ext uri="{D42A27DB-BD31-4B8C-83A1-F6EECF244321}">
                <p14:modId xmlns:p14="http://schemas.microsoft.com/office/powerpoint/2010/main" val="1120121737"/>
              </p:ext>
            </p:extLst>
          </p:nvPr>
        </p:nvGraphicFramePr>
        <p:xfrm>
          <a:off x="838200" y="1145309"/>
          <a:ext cx="10515600" cy="2798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4FC7358-B60F-6F4A-DA99-715F6A4AB23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AD101CA-170A-E46E-7E4B-54D51CBE97EC}"/>
              </a:ext>
            </a:extLst>
          </p:cNvPr>
          <p:cNvSpPr>
            <a:spLocks noGrp="1"/>
          </p:cNvSpPr>
          <p:nvPr>
            <p:ph type="ftr" sz="quarter" idx="11"/>
          </p:nvPr>
        </p:nvSpPr>
        <p:spPr/>
        <p:txBody>
          <a:bodyPr/>
          <a:lstStyle/>
          <a:p>
            <a:r>
              <a:rPr lang="en-US" dirty="0"/>
              <a:t>Job Executor APP</a:t>
            </a:r>
          </a:p>
        </p:txBody>
      </p:sp>
      <p:sp>
        <p:nvSpPr>
          <p:cNvPr id="6" name="Slide Number Placeholder 5">
            <a:extLst>
              <a:ext uri="{FF2B5EF4-FFF2-40B4-BE49-F238E27FC236}">
                <a16:creationId xmlns:a16="http://schemas.microsoft.com/office/drawing/2014/main" id="{75AC4E1E-7D52-B7B9-944F-7B9D7FC56A49}"/>
              </a:ext>
            </a:extLst>
          </p:cNvPr>
          <p:cNvSpPr>
            <a:spLocks noGrp="1"/>
          </p:cNvSpPr>
          <p:nvPr>
            <p:ph type="sldNum" sz="quarter" idx="12"/>
          </p:nvPr>
        </p:nvSpPr>
        <p:spPr/>
        <p:txBody>
          <a:bodyPr/>
          <a:lstStyle/>
          <a:p>
            <a:fld id="{A49DFD55-3C28-40EF-9E31-A92D2E4017FF}" type="slidenum">
              <a:rPr lang="en-US" smtClean="0"/>
              <a:pPr/>
              <a:t>5</a:t>
            </a:fld>
            <a:endParaRPr lang="en-US" dirty="0"/>
          </a:p>
        </p:txBody>
      </p:sp>
      <p:graphicFrame>
        <p:nvGraphicFramePr>
          <p:cNvPr id="11" name="SmartArt Placeholder 9">
            <a:extLst>
              <a:ext uri="{FF2B5EF4-FFF2-40B4-BE49-F238E27FC236}">
                <a16:creationId xmlns:a16="http://schemas.microsoft.com/office/drawing/2014/main" id="{67B117C6-64A3-2575-235C-E9908F3E01E9}"/>
              </a:ext>
            </a:extLst>
          </p:cNvPr>
          <p:cNvGraphicFramePr>
            <a:graphicFrameLocks/>
          </p:cNvGraphicFramePr>
          <p:nvPr>
            <p:extLst>
              <p:ext uri="{D42A27DB-BD31-4B8C-83A1-F6EECF244321}">
                <p14:modId xmlns:p14="http://schemas.microsoft.com/office/powerpoint/2010/main" val="3651656855"/>
              </p:ext>
            </p:extLst>
          </p:nvPr>
        </p:nvGraphicFramePr>
        <p:xfrm>
          <a:off x="838200" y="3429000"/>
          <a:ext cx="10515600" cy="27986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3917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fontScale="90000"/>
          </a:bodyPr>
          <a:lstStyle/>
          <a:p>
            <a:r>
              <a:rPr lang="en-US" dirty="0"/>
              <a:t>Future Implementation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313312" y="1609734"/>
            <a:ext cx="5775397" cy="1010842"/>
          </a:xfrm>
        </p:spPr>
        <p:txBody>
          <a:bodyPr>
            <a:normAutofit/>
          </a:bodyPr>
          <a:lstStyle/>
          <a:p>
            <a:r>
              <a:rPr lang="en-US" dirty="0"/>
              <a:t>Completed the Job Executor App by Static Script – Completed</a:t>
            </a:r>
          </a:p>
          <a:p>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Will Implement the Job Executor App by Dynamic Script.</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Will Implement the Time-based job in different occurrences.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Will Implement additional filters and .additional securities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2023</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Job Executor APP</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347507"/>
            <a:ext cx="5111750" cy="1525588"/>
          </a:xfrm>
        </p:spPr>
        <p:txBody>
          <a:bodyPr>
            <a:normAutofit fontScale="92500" lnSpcReduction="20000"/>
          </a:bodyPr>
          <a:lstStyle/>
          <a:p>
            <a:pPr algn="l"/>
            <a:r>
              <a:rPr lang="en-IN" b="0" i="0" dirty="0">
                <a:solidFill>
                  <a:srgbClr val="374151"/>
                </a:solidFill>
                <a:effectLst/>
                <a:latin typeface="Söhne"/>
              </a:rPr>
              <a:t>Job Executor is designed with a user-friendly interface that makes it easy to create, manage, and schedule jobs. Its powerful and customizable features make it a valuable tool for streamlining workflows and improving productivity.</a:t>
            </a:r>
          </a:p>
          <a:p>
            <a:pPr algn="l"/>
            <a:r>
              <a:rPr lang="en-IN" b="0" i="0" dirty="0">
                <a:solidFill>
                  <a:srgbClr val="374151"/>
                </a:solidFill>
                <a:effectLst/>
                <a:latin typeface="Söhne"/>
              </a:rPr>
              <a:t>With Job Executor, users can rest assured that their jobs will run smoothly and efficiently, freeing up valuable time for other important tasks. Try Job Executor today and experience the benefits of effective job scheduling.</a:t>
            </a:r>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961708" y="1713368"/>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987800" y="3238103"/>
            <a:ext cx="4953000" cy="2045097"/>
          </a:xfrm>
        </p:spPr>
        <p:txBody>
          <a:bodyPr>
            <a:normAutofit/>
          </a:bodyPr>
          <a:lstStyle/>
          <a:p>
            <a:pPr algn="ctr"/>
            <a:r>
              <a:rPr lang="en-US" dirty="0"/>
              <a:t>Syed Samsudeen</a:t>
            </a:r>
          </a:p>
          <a:p>
            <a:pPr algn="ctr"/>
            <a:r>
              <a:rPr lang="en-US" dirty="0">
                <a:hlinkClick r:id="rId2"/>
              </a:rPr>
              <a:t>syedsamsu1111@gmail.com</a:t>
            </a:r>
            <a:endParaRPr lang="en-US" dirty="0"/>
          </a:p>
          <a:p>
            <a:pPr algn="ctr"/>
            <a:r>
              <a:rPr lang="en-US" dirty="0">
                <a:hlinkClick r:id="rId3"/>
              </a:rPr>
              <a:t>https://syedsamsudeen.netlify.app/</a:t>
            </a:r>
            <a:endParaRPr lang="en-US" dirty="0"/>
          </a:p>
          <a:p>
            <a:pPr algn="ctr"/>
            <a:r>
              <a:rPr lang="en-US" dirty="0">
                <a:hlinkClick r:id="rId4"/>
              </a:rPr>
              <a:t>https://www.linkedin.com/in/syedsamsu245/</a:t>
            </a:r>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Job Executor APP</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{EF5F77C8-0EBE-4B6D-B45C-D72A0343301A}tf67328976_win32</Template>
  <TotalTime>44</TotalTime>
  <Words>377</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Tenorite</vt:lpstr>
      <vt:lpstr>Office Theme</vt:lpstr>
      <vt:lpstr>Job Executor APP</vt:lpstr>
      <vt:lpstr>AGENDA</vt:lpstr>
      <vt:lpstr>INTRODUCTION</vt:lpstr>
      <vt:lpstr>Planning &amp; Technologies</vt:lpstr>
      <vt:lpstr>Website </vt:lpstr>
      <vt:lpstr>Future Implementation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Executor APP</dc:title>
  <dc:creator>Samsudeen, A Syed</dc:creator>
  <cp:lastModifiedBy>Samsudeen, A Syed</cp:lastModifiedBy>
  <cp:revision>3</cp:revision>
  <dcterms:created xsi:type="dcterms:W3CDTF">2023-05-14T17:26:31Z</dcterms:created>
  <dcterms:modified xsi:type="dcterms:W3CDTF">2023-05-14T18:15:10Z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