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81" r:id="rId9"/>
    <p:sldId id="261" r:id="rId10"/>
    <p:sldId id="275" r:id="rId11"/>
    <p:sldId id="276" r:id="rId12"/>
    <p:sldId id="265" r:id="rId13"/>
    <p:sldId id="2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79AB-431F-446C-AC2E-952463FD21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6BD9-B8F1-49E4-B3BC-892EEE55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F23B-75A5-44A8-B6BE-9AC76DF81405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BC3-6997-4033-89B0-61BDB7051E6D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E6BC-2E7B-437E-A27B-F8361A881B04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6BD2-7194-4A9C-B66B-D1CE64751549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1764-3241-4461-8CF0-D33891CFBA7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B3E3-C1E9-4ECD-8BF6-F630ACCD216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2A8-92FB-4BE9-A528-5D6FB0CA19D9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A88F-38C3-46DA-8AB6-929019CEDBF3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D8E-760C-4C90-B246-BEBE1FBBB546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3E2-F327-4F85-9ACA-399367E4400F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E6BD-F220-4117-8238-3568F9489AD2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8B90-F5D5-4472-B4F8-85A0A5694C55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144C-42FA-4B69-88E8-FFD66EDE7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50" y="3321492"/>
            <a:ext cx="10631606" cy="30608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“LOGISTIC REGRESSION ANALYSIS USING DISCRETE DATA FOR MACHINE LEARNING”</a:t>
            </a:r>
          </a:p>
        </p:txBody>
      </p:sp>
      <p:pic>
        <p:nvPicPr>
          <p:cNvPr id="11" name="Picture 10" descr="C:\Users\praveen\Desktop\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10068"/>
            <a:ext cx="11650134" cy="8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76866" y="475679"/>
            <a:ext cx="968586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Bookman Old Style" pitchFamily="18" charset="0"/>
              <a:cs typeface="Bookman Old Style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Bookman Old Style" pitchFamily="18" charset="0"/>
                <a:cs typeface="Bookman Old Style" pitchFamily="18" charset="0"/>
              </a:rPr>
              <a:t>DEPARTMENT OF ELECTRONICS AND COMMUNICATION ENGINEERING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8362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AACD9-341A-536A-81C8-D612981A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28/02/2023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2617D-51D6-603C-335E-8D281EC1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60FC-371D-374E-393E-1C7BE2DE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F0888D-5A62-ADA0-5BE4-C9AF0F628BE0}"/>
              </a:ext>
            </a:extLst>
          </p:cNvPr>
          <p:cNvSpPr txBox="1">
            <a:spLocks/>
          </p:cNvSpPr>
          <p:nvPr/>
        </p:nvSpPr>
        <p:spPr>
          <a:xfrm>
            <a:off x="276224" y="-94432"/>
            <a:ext cx="9934576" cy="61118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266F8-C964-41C6-8D5D-0883F1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t="24305" r="42862" b="16298"/>
          <a:stretch/>
        </p:blipFill>
        <p:spPr>
          <a:xfrm>
            <a:off x="594316" y="434432"/>
            <a:ext cx="6209607" cy="4432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7C61D7-71A6-4748-92E1-C586DE797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23251" r="46855" b="46652"/>
          <a:stretch/>
        </p:blipFill>
        <p:spPr>
          <a:xfrm>
            <a:off x="6018263" y="270970"/>
            <a:ext cx="5501684" cy="2883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A89E11-8DA7-4856-8570-DFFD8FE1FA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30023" r="44256" b="51996"/>
          <a:stretch/>
        </p:blipFill>
        <p:spPr>
          <a:xfrm>
            <a:off x="6322142" y="3169033"/>
            <a:ext cx="5501684" cy="1579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6C9AE-F1CA-48DB-A719-DA113D1177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73730" r="51411" b="13885"/>
          <a:stretch/>
        </p:blipFill>
        <p:spPr>
          <a:xfrm>
            <a:off x="6322142" y="4744783"/>
            <a:ext cx="5936880" cy="1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5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F4F8-BE85-95A5-94F8-B2E70C2C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5503" cy="8297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2FBE-70A7-929D-C409-C1D292E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460D-0619-D5A2-0CE8-5CC1C93F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3697-9BD8-0C30-C7EC-A7B679FC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DC81FF-42B2-4BA0-A12C-C37B4AE2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t="29899" r="57629" b="55865"/>
          <a:stretch/>
        </p:blipFill>
        <p:spPr>
          <a:xfrm>
            <a:off x="973393" y="1621862"/>
            <a:ext cx="4473677" cy="14551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168538-2DC0-4E9C-A31D-5C3F9D033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53649" r="47016" b="12191"/>
          <a:stretch/>
        </p:blipFill>
        <p:spPr>
          <a:xfrm>
            <a:off x="5005846" y="1305359"/>
            <a:ext cx="5799805" cy="271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F10028-1870-45E0-9442-945C8055C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73730" r="51411" b="13885"/>
          <a:stretch/>
        </p:blipFill>
        <p:spPr>
          <a:xfrm>
            <a:off x="973393" y="3875827"/>
            <a:ext cx="7066934" cy="17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4D2-67BA-DA3A-403B-194C57A9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1953-F48B-052F-CB66-E076C31B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191F-1225-5317-E7B9-E6F2B7DF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72C7-4124-86D0-FE7E-0B2CA7E8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8895EA-B3D5-350F-5DF1-3DE55653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3"/>
            <a:ext cx="10515600" cy="4917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to provide accurate and reliable predictions.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will be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helpful for the universities to predict</a:t>
            </a:r>
            <a:r>
              <a:rPr lang="en-US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admission and ease their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of selection and  timelines.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72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2C6B-796D-6334-394D-F6F4D661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469"/>
            <a:ext cx="10515600" cy="754548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1542-71DF-365D-8B63-8F5D0C6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DA43-CA17-C301-D5A3-8AAA97C6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952E-92DB-A897-7D06-B41F0793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13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1BD758-55A0-E362-9069-D6C720B9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275"/>
            <a:ext cx="10515600" cy="51039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Juliana;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Meurer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William J (2016). "Logistic Regression Relating Patient   Characteristics to Outcomes".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Hosmer, David W.;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Lemeshow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Stanley (2000). Applied Logistic Regression 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Walker, SH; Duncan, DB (1967). "Estimation of the probability of an event as a function of several independent variables".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Boyd, C. R.; Tolson, M. A.; Copes, W. S. (1987). "Evaluating trauma care: The TRISS method. Trauma Score and the Injury Severity Score". The Journal of Trauma.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6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910B4-3B70-7A42-1EDA-DC1EB9F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D9865-2E62-5191-0A9E-44FCB4BB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4D28-B089-6225-AD4E-F34DAA4A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562A-BA3F-4CF8-AB22-CF39B46324B2}"/>
              </a:ext>
            </a:extLst>
          </p:cNvPr>
          <p:cNvSpPr txBox="1"/>
          <p:nvPr/>
        </p:nvSpPr>
        <p:spPr>
          <a:xfrm flipH="1">
            <a:off x="2668554" y="209938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40208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733" y="1187116"/>
            <a:ext cx="10271079" cy="5169234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Software  knowledge acquired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project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details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7531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1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4D2D-9AC2-1E1D-CCB5-432CCA05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9" y="136525"/>
            <a:ext cx="10467392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15B3-B181-92ED-8279-F1832328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89" y="141984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branch of artificial intelligence and computer science which focuses on the use of data.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how computer performs tasks on their own by previous experience.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subset of artificial intelligence that allows machine to learn from data without being programmed.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2B0E2-6274-3830-D166-EA86F467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F920-5BBD-2197-13CB-F07C4E8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995FC-AD9F-2AB6-1D0C-A1C8163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25DD-8425-82C0-4EE0-BBA013F7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7942006" cy="94005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 KNOWLEDGE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BD71-5A66-E542-05D2-38981E07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Pylab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Statsmodels.api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339A-0A5C-FB45-9B28-CB63ECB5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CB83-E2FC-9B40-F375-B5D1B5D7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13A8-945B-945B-6E2C-1ABCA7F6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DF7-2C18-91C2-A04F-1F56DED9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7" y="318473"/>
            <a:ext cx="9012389" cy="1157402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1A7A-D4C0-7A14-D9C9-E10A8156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5"/>
            <a:ext cx="10515600" cy="47010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 an example of supervised learning. It is used to calculate or predict the probability of a binary (yes/no) event occurring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is to discuss the prediction of student admission to university based on various factors and using logistic regression.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admission decision depends on the criteria within the particular college.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straight forward and consider the scores like GRE, university scores, GPA and so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23CC-1564-803E-9786-FBCE78AC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25BD-DE4E-15D7-441B-08CDE483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1755-9560-84B0-2032-49EE8AE9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BB2C-DF4D-8B29-5864-7719CAD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D501-98A4-1FF4-147E-ECE13158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6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logistic regression is to provide accurate and reliable predictions.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various factors that may influence admission into graduate school.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4AE-A10F-5624-7E75-D2527A70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16F2-7B35-B7B5-6E66-FCB22F8D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0D82-168E-70CA-2E1E-6150AF87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308-3761-C79D-4EF2-279A9AF5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9717505" cy="92972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F39F-D3A3-1527-96B1-3552F1F8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49" y="783334"/>
            <a:ext cx="10515600" cy="4749379"/>
          </a:xfrm>
        </p:spPr>
        <p:txBody>
          <a:bodyPr>
            <a:normAutofit/>
          </a:bodyPr>
          <a:lstStyle/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It used for data analysis tasks in python.it provides high performance data manipulation.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It is a python library used for working with a array and it is module of python.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creates a pandas data frame that contains variables. 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6586-39D6-BF36-DB9E-F3724261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189B-2943-1832-5767-7AE1D2FC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1E4C-4BEB-8261-CF36-FC5714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1B981B-857C-48EE-8F0C-659122DB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83" b="34370"/>
          <a:stretch/>
        </p:blipFill>
        <p:spPr>
          <a:xfrm>
            <a:off x="3117708" y="773573"/>
            <a:ext cx="4875918" cy="47482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F7E2-2DBE-451A-B084-B1AB64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E451-C672-4F30-8A6E-23F13560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ECE., GMIT, </a:t>
            </a:r>
            <a:r>
              <a:rPr lang="en-US" dirty="0" err="1"/>
              <a:t>Davangere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2AB4-FF65-42F2-9BDD-00FECF6C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BF8E-F052-A33E-2E05-4FE52F9D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67769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5BF2B3-A9BA-4CBD-8A3A-59F0AFD23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24094" r="35688" b="11303"/>
          <a:stretch/>
        </p:blipFill>
        <p:spPr>
          <a:xfrm>
            <a:off x="5710083" y="1337187"/>
            <a:ext cx="5801033" cy="42770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9D3F-CCF7-5DAD-E54A-0F9C5C8A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28/02/2023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494B-8EE3-983A-9AD6-4FB8788F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ECE., GMIT,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Davangere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CB3E-12B3-C724-DC51-DC722A3A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144C-42FA-4B69-88E8-FFD66EDE7637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65BAC-FBAC-458D-BE85-1F21BB403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4" t="22950" r="36693"/>
          <a:stretch/>
        </p:blipFill>
        <p:spPr>
          <a:xfrm>
            <a:off x="294967" y="1337187"/>
            <a:ext cx="5801033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571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Contents</vt:lpstr>
      <vt:lpstr>MACHINE LEARNING</vt:lpstr>
      <vt:lpstr>SOFTWARE  KNOWLEDGE ACQUIRED</vt:lpstr>
      <vt:lpstr>  INTRODUCTION OF PROJECT</vt:lpstr>
      <vt:lpstr>AIM OF THE PROJECT</vt:lpstr>
      <vt:lpstr>DESIGN AND IMPLEMENTAION</vt:lpstr>
      <vt:lpstr>PowerPoint Presentation</vt:lpstr>
      <vt:lpstr>CODE</vt:lpstr>
      <vt:lpstr>PowerPoint Presentation</vt:lpstr>
      <vt:lpstr>RESULT AND DISCUSSION </vt:lpstr>
      <vt:lpstr>CONCLUSION</vt:lpstr>
      <vt:lpstr>REFRENCE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Laptop</dc:creator>
  <cp:lastModifiedBy>saqhib0099@gmail.com</cp:lastModifiedBy>
  <cp:revision>91</cp:revision>
  <dcterms:created xsi:type="dcterms:W3CDTF">2021-03-16T10:34:42Z</dcterms:created>
  <dcterms:modified xsi:type="dcterms:W3CDTF">2023-12-05T14:27:39Z</dcterms:modified>
</cp:coreProperties>
</file>