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72" r:id="rId3"/>
    <p:sldId id="259" r:id="rId4"/>
    <p:sldId id="278" r:id="rId5"/>
    <p:sldId id="260" r:id="rId6"/>
    <p:sldId id="261" r:id="rId7"/>
    <p:sldId id="262" r:id="rId8"/>
    <p:sldId id="273" r:id="rId9"/>
    <p:sldId id="274" r:id="rId10"/>
    <p:sldId id="263" r:id="rId11"/>
    <p:sldId id="271" r:id="rId12"/>
    <p:sldId id="279" r:id="rId13"/>
    <p:sldId id="277" r:id="rId14"/>
    <p:sldId id="280" r:id="rId15"/>
    <p:sldId id="270" r:id="rId16"/>
    <p:sldId id="281" r:id="rId17"/>
    <p:sldId id="276" r:id="rId18"/>
    <p:sldId id="266" r:id="rId19"/>
    <p:sldId id="268"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85" d="100"/>
          <a:sy n="85" d="100"/>
        </p:scale>
        <p:origin x="82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qhib0099@gmail.com" userId="8a30222587fe4d2b" providerId="LiveId" clId="{2D39EBAC-348C-409A-B17C-C3DC22386125}"/>
    <pc:docChg chg="custSel delSld modSld">
      <pc:chgData name="saqhib0099@gmail.com" userId="8a30222587fe4d2b" providerId="LiveId" clId="{2D39EBAC-348C-409A-B17C-C3DC22386125}" dt="2023-12-07T16:32:10.248" v="16" actId="47"/>
      <pc:docMkLst>
        <pc:docMk/>
      </pc:docMkLst>
      <pc:sldChg chg="delSp modSp mod">
        <pc:chgData name="saqhib0099@gmail.com" userId="8a30222587fe4d2b" providerId="LiveId" clId="{2D39EBAC-348C-409A-B17C-C3DC22386125}" dt="2023-12-07T16:31:02.526" v="8" actId="1076"/>
        <pc:sldMkLst>
          <pc:docMk/>
          <pc:sldMk cId="2094836900" sldId="256"/>
        </pc:sldMkLst>
        <pc:spChg chg="mod">
          <ac:chgData name="saqhib0099@gmail.com" userId="8a30222587fe4d2b" providerId="LiveId" clId="{2D39EBAC-348C-409A-B17C-C3DC22386125}" dt="2023-12-07T16:31:02.526" v="8" actId="1076"/>
          <ac:spMkLst>
            <pc:docMk/>
            <pc:sldMk cId="2094836900" sldId="256"/>
            <ac:spMk id="3" creationId="{00000000-0000-0000-0000-000000000000}"/>
          </ac:spMkLst>
        </pc:spChg>
        <pc:spChg chg="del mod">
          <ac:chgData name="saqhib0099@gmail.com" userId="8a30222587fe4d2b" providerId="LiveId" clId="{2D39EBAC-348C-409A-B17C-C3DC22386125}" dt="2023-12-07T16:30:51.683" v="6" actId="478"/>
          <ac:spMkLst>
            <pc:docMk/>
            <pc:sldMk cId="2094836900" sldId="256"/>
            <ac:spMk id="10" creationId="{00000000-0000-0000-0000-000000000000}"/>
          </ac:spMkLst>
        </pc:spChg>
        <pc:spChg chg="del">
          <ac:chgData name="saqhib0099@gmail.com" userId="8a30222587fe4d2b" providerId="LiveId" clId="{2D39EBAC-348C-409A-B17C-C3DC22386125}" dt="2023-12-07T16:30:56.709" v="7" actId="478"/>
          <ac:spMkLst>
            <pc:docMk/>
            <pc:sldMk cId="2094836900" sldId="256"/>
            <ac:spMk id="12" creationId="{00000000-0000-0000-0000-000000000000}"/>
          </ac:spMkLst>
        </pc:spChg>
        <pc:spChg chg="del mod">
          <ac:chgData name="saqhib0099@gmail.com" userId="8a30222587fe4d2b" providerId="LiveId" clId="{2D39EBAC-348C-409A-B17C-C3DC22386125}" dt="2023-12-07T16:30:48.692" v="4" actId="478"/>
          <ac:spMkLst>
            <pc:docMk/>
            <pc:sldMk cId="2094836900" sldId="256"/>
            <ac:spMk id="13" creationId="{00000000-0000-0000-0000-000000000000}"/>
          </ac:spMkLst>
        </pc:spChg>
      </pc:sldChg>
      <pc:sldChg chg="del">
        <pc:chgData name="saqhib0099@gmail.com" userId="8a30222587fe4d2b" providerId="LiveId" clId="{2D39EBAC-348C-409A-B17C-C3DC22386125}" dt="2023-12-07T16:31:42.324" v="14" actId="47"/>
        <pc:sldMkLst>
          <pc:docMk/>
          <pc:sldMk cId="1270151385" sldId="258"/>
        </pc:sldMkLst>
      </pc:sldChg>
      <pc:sldChg chg="del">
        <pc:chgData name="saqhib0099@gmail.com" userId="8a30222587fe4d2b" providerId="LiveId" clId="{2D39EBAC-348C-409A-B17C-C3DC22386125}" dt="2023-12-07T16:32:09.341" v="15" actId="47"/>
        <pc:sldMkLst>
          <pc:docMk/>
          <pc:sldMk cId="1673341064" sldId="265"/>
        </pc:sldMkLst>
      </pc:sldChg>
      <pc:sldChg chg="del">
        <pc:chgData name="saqhib0099@gmail.com" userId="8a30222587fe4d2b" providerId="LiveId" clId="{2D39EBAC-348C-409A-B17C-C3DC22386125}" dt="2023-12-07T16:32:10.248" v="16" actId="47"/>
        <pc:sldMkLst>
          <pc:docMk/>
          <pc:sldMk cId="2290821268" sldId="267"/>
        </pc:sldMkLst>
      </pc:sldChg>
      <pc:sldChg chg="del">
        <pc:chgData name="saqhib0099@gmail.com" userId="8a30222587fe4d2b" providerId="LiveId" clId="{2D39EBAC-348C-409A-B17C-C3DC22386125}" dt="2023-12-07T16:31:40.012" v="13" actId="47"/>
        <pc:sldMkLst>
          <pc:docMk/>
          <pc:sldMk cId="845219357" sldId="269"/>
        </pc:sldMkLst>
      </pc:sldChg>
      <pc:sldChg chg="modSp mod">
        <pc:chgData name="saqhib0099@gmail.com" userId="8a30222587fe4d2b" providerId="LiveId" clId="{2D39EBAC-348C-409A-B17C-C3DC22386125}" dt="2023-12-07T16:31:26.648" v="12" actId="27636"/>
        <pc:sldMkLst>
          <pc:docMk/>
          <pc:sldMk cId="73384000" sldId="272"/>
        </pc:sldMkLst>
        <pc:spChg chg="mod">
          <ac:chgData name="saqhib0099@gmail.com" userId="8a30222587fe4d2b" providerId="LiveId" clId="{2D39EBAC-348C-409A-B17C-C3DC22386125}" dt="2023-12-07T16:31:26.648" v="12" actId="27636"/>
          <ac:spMkLst>
            <pc:docMk/>
            <pc:sldMk cId="73384000" sldId="272"/>
            <ac:spMk id="3" creationId="{7547F967-1BB7-9C4E-7D77-3EDABBC367B5}"/>
          </ac:spMkLst>
        </pc:spChg>
      </pc:sldChg>
    </pc:docChg>
  </pc:docChgLst>
  <pc:docChgLst>
    <pc:chgData name="saqhib0099@gmail.com" userId="8a30222587fe4d2b" providerId="LiveId" clId="{31121742-11E9-41F1-AB74-E26052AD013F}"/>
    <pc:docChg chg="modSld">
      <pc:chgData name="saqhib0099@gmail.com" userId="8a30222587fe4d2b" providerId="LiveId" clId="{31121742-11E9-41F1-AB74-E26052AD013F}" dt="2023-02-27T19:22:29.564" v="3" actId="14100"/>
      <pc:docMkLst>
        <pc:docMk/>
      </pc:docMkLst>
      <pc:sldChg chg="modSp mod">
        <pc:chgData name="saqhib0099@gmail.com" userId="8a30222587fe4d2b" providerId="LiveId" clId="{31121742-11E9-41F1-AB74-E26052AD013F}" dt="2023-02-27T19:22:29.564" v="3" actId="14100"/>
        <pc:sldMkLst>
          <pc:docMk/>
          <pc:sldMk cId="886983787" sldId="277"/>
        </pc:sldMkLst>
        <pc:picChg chg="mod">
          <ac:chgData name="saqhib0099@gmail.com" userId="8a30222587fe4d2b" providerId="LiveId" clId="{31121742-11E9-41F1-AB74-E26052AD013F}" dt="2023-02-27T19:22:21.242" v="0" actId="14100"/>
          <ac:picMkLst>
            <pc:docMk/>
            <pc:sldMk cId="886983787" sldId="277"/>
            <ac:picMk id="8" creationId="{8F0FFD16-C914-42EF-BB1B-1FA4E6707A30}"/>
          </ac:picMkLst>
        </pc:picChg>
        <pc:picChg chg="mod">
          <ac:chgData name="saqhib0099@gmail.com" userId="8a30222587fe4d2b" providerId="LiveId" clId="{31121742-11E9-41F1-AB74-E26052AD013F}" dt="2023-02-27T19:22:29.564" v="3" actId="14100"/>
          <ac:picMkLst>
            <pc:docMk/>
            <pc:sldMk cId="886983787" sldId="277"/>
            <ac:picMk id="10" creationId="{3223A5ED-7386-4F6C-A2C7-19582CF173F2}"/>
          </ac:picMkLst>
        </pc:picChg>
      </pc:sldChg>
    </pc:docChg>
  </pc:docChgLst>
  <pc:docChgLst>
    <pc:chgData name="saqhib0099@gmail.com" userId="8a30222587fe4d2b" providerId="LiveId" clId="{59855FE8-7D9C-4C2D-83E4-E3EB78D81E04}"/>
    <pc:docChg chg="modSld">
      <pc:chgData name="saqhib0099@gmail.com" userId="8a30222587fe4d2b" providerId="LiveId" clId="{59855FE8-7D9C-4C2D-83E4-E3EB78D81E04}" dt="2023-03-18T05:51:49.444" v="12" actId="20577"/>
      <pc:docMkLst>
        <pc:docMk/>
      </pc:docMkLst>
      <pc:sldChg chg="modSp mod">
        <pc:chgData name="saqhib0099@gmail.com" userId="8a30222587fe4d2b" providerId="LiveId" clId="{59855FE8-7D9C-4C2D-83E4-E3EB78D81E04}" dt="2023-03-18T05:51:49.444" v="12" actId="20577"/>
        <pc:sldMkLst>
          <pc:docMk/>
          <pc:sldMk cId="1026693292" sldId="259"/>
        </pc:sldMkLst>
        <pc:spChg chg="mod">
          <ac:chgData name="saqhib0099@gmail.com" userId="8a30222587fe4d2b" providerId="LiveId" clId="{59855FE8-7D9C-4C2D-83E4-E3EB78D81E04}" dt="2023-03-18T05:51:49.444" v="12" actId="20577"/>
          <ac:spMkLst>
            <pc:docMk/>
            <pc:sldMk cId="1026693292" sldId="259"/>
            <ac:spMk id="2" creationId="{7582B4D8-7D84-90A3-6FD6-3DC3E700E25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4B79AB-431F-446C-AC2E-952463FD2163}"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EE6BD9-B8F1-49E4-B3BC-892EEE5592B8}" type="slidenum">
              <a:rPr lang="en-US" smtClean="0"/>
              <a:t>‹#›</a:t>
            </a:fld>
            <a:endParaRPr lang="en-US"/>
          </a:p>
        </p:txBody>
      </p:sp>
    </p:spTree>
    <p:extLst>
      <p:ext uri="{BB962C8B-B14F-4D97-AF65-F5344CB8AC3E}">
        <p14:creationId xmlns:p14="http://schemas.microsoft.com/office/powerpoint/2010/main" val="336450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F86F23B-75A5-44A8-B6BE-9AC76DF81405}" type="datetime1">
              <a:rPr lang="en-US" smtClean="0"/>
              <a:t>12/7/2023</a:t>
            </a:fld>
            <a:endParaRPr lang="en-US"/>
          </a:p>
        </p:txBody>
      </p:sp>
      <p:sp>
        <p:nvSpPr>
          <p:cNvPr id="5" name="Footer Placeholder 4"/>
          <p:cNvSpPr>
            <a:spLocks noGrp="1"/>
          </p:cNvSpPr>
          <p:nvPr>
            <p:ph type="ftr" sz="quarter" idx="11"/>
          </p:nvPr>
        </p:nvSpPr>
        <p:spPr/>
        <p:txBody>
          <a:bodyPr/>
          <a:lstStyle/>
          <a:p>
            <a:r>
              <a:rPr lang="en-US"/>
              <a:t>Dept</a:t>
            </a:r>
          </a:p>
        </p:txBody>
      </p:sp>
      <p:sp>
        <p:nvSpPr>
          <p:cNvPr id="6" name="Slide Number Placeholder 5"/>
          <p:cNvSpPr>
            <a:spLocks noGrp="1"/>
          </p:cNvSpPr>
          <p:nvPr>
            <p:ph type="sldNum" sz="quarter" idx="12"/>
          </p:nvPr>
        </p:nvSpPr>
        <p:spPr/>
        <p:txBody>
          <a:bodyPr/>
          <a:lstStyle/>
          <a:p>
            <a:fld id="{0A91144C-42FA-4B69-88E8-FFD66EDE7637}" type="slidenum">
              <a:rPr lang="en-US" smtClean="0"/>
              <a:t>‹#›</a:t>
            </a:fld>
            <a:endParaRPr lang="en-US"/>
          </a:p>
        </p:txBody>
      </p:sp>
    </p:spTree>
    <p:extLst>
      <p:ext uri="{BB962C8B-B14F-4D97-AF65-F5344CB8AC3E}">
        <p14:creationId xmlns:p14="http://schemas.microsoft.com/office/powerpoint/2010/main" val="2577100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302BC3-6997-4033-89B0-61BDB7051E6D}" type="datetime1">
              <a:rPr lang="en-US" smtClean="0"/>
              <a:t>12/7/2023</a:t>
            </a:fld>
            <a:endParaRPr lang="en-US"/>
          </a:p>
        </p:txBody>
      </p:sp>
      <p:sp>
        <p:nvSpPr>
          <p:cNvPr id="5" name="Footer Placeholder 4"/>
          <p:cNvSpPr>
            <a:spLocks noGrp="1"/>
          </p:cNvSpPr>
          <p:nvPr>
            <p:ph type="ftr" sz="quarter" idx="11"/>
          </p:nvPr>
        </p:nvSpPr>
        <p:spPr/>
        <p:txBody>
          <a:bodyPr/>
          <a:lstStyle/>
          <a:p>
            <a:r>
              <a:rPr lang="en-US"/>
              <a:t>Dept</a:t>
            </a:r>
          </a:p>
        </p:txBody>
      </p:sp>
      <p:sp>
        <p:nvSpPr>
          <p:cNvPr id="6" name="Slide Number Placeholder 5"/>
          <p:cNvSpPr>
            <a:spLocks noGrp="1"/>
          </p:cNvSpPr>
          <p:nvPr>
            <p:ph type="sldNum" sz="quarter" idx="12"/>
          </p:nvPr>
        </p:nvSpPr>
        <p:spPr/>
        <p:txBody>
          <a:bodyPr/>
          <a:lstStyle/>
          <a:p>
            <a:fld id="{0A91144C-42FA-4B69-88E8-FFD66EDE7637}" type="slidenum">
              <a:rPr lang="en-US" smtClean="0"/>
              <a:t>‹#›</a:t>
            </a:fld>
            <a:endParaRPr lang="en-US"/>
          </a:p>
        </p:txBody>
      </p:sp>
    </p:spTree>
    <p:extLst>
      <p:ext uri="{BB962C8B-B14F-4D97-AF65-F5344CB8AC3E}">
        <p14:creationId xmlns:p14="http://schemas.microsoft.com/office/powerpoint/2010/main" val="71871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8CE6BC-2E7B-437E-A27B-F8361A881B04}" type="datetime1">
              <a:rPr lang="en-US" smtClean="0"/>
              <a:t>12/7/2023</a:t>
            </a:fld>
            <a:endParaRPr lang="en-US"/>
          </a:p>
        </p:txBody>
      </p:sp>
      <p:sp>
        <p:nvSpPr>
          <p:cNvPr id="5" name="Footer Placeholder 4"/>
          <p:cNvSpPr>
            <a:spLocks noGrp="1"/>
          </p:cNvSpPr>
          <p:nvPr>
            <p:ph type="ftr" sz="quarter" idx="11"/>
          </p:nvPr>
        </p:nvSpPr>
        <p:spPr/>
        <p:txBody>
          <a:bodyPr/>
          <a:lstStyle/>
          <a:p>
            <a:r>
              <a:rPr lang="en-US"/>
              <a:t>Dept</a:t>
            </a:r>
          </a:p>
        </p:txBody>
      </p:sp>
      <p:sp>
        <p:nvSpPr>
          <p:cNvPr id="6" name="Slide Number Placeholder 5"/>
          <p:cNvSpPr>
            <a:spLocks noGrp="1"/>
          </p:cNvSpPr>
          <p:nvPr>
            <p:ph type="sldNum" sz="quarter" idx="12"/>
          </p:nvPr>
        </p:nvSpPr>
        <p:spPr/>
        <p:txBody>
          <a:bodyPr/>
          <a:lstStyle/>
          <a:p>
            <a:fld id="{0A91144C-42FA-4B69-88E8-FFD66EDE7637}" type="slidenum">
              <a:rPr lang="en-US" smtClean="0"/>
              <a:t>‹#›</a:t>
            </a:fld>
            <a:endParaRPr lang="en-US"/>
          </a:p>
        </p:txBody>
      </p:sp>
    </p:spTree>
    <p:extLst>
      <p:ext uri="{BB962C8B-B14F-4D97-AF65-F5344CB8AC3E}">
        <p14:creationId xmlns:p14="http://schemas.microsoft.com/office/powerpoint/2010/main" val="217058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8D6BD2-7194-4A9C-B66B-D1CE64751549}" type="datetime1">
              <a:rPr lang="en-US" smtClean="0"/>
              <a:t>12/7/2023</a:t>
            </a:fld>
            <a:endParaRPr lang="en-US"/>
          </a:p>
        </p:txBody>
      </p:sp>
      <p:sp>
        <p:nvSpPr>
          <p:cNvPr id="5" name="Footer Placeholder 4"/>
          <p:cNvSpPr>
            <a:spLocks noGrp="1"/>
          </p:cNvSpPr>
          <p:nvPr>
            <p:ph type="ftr" sz="quarter" idx="11"/>
          </p:nvPr>
        </p:nvSpPr>
        <p:spPr/>
        <p:txBody>
          <a:bodyPr/>
          <a:lstStyle/>
          <a:p>
            <a:r>
              <a:rPr lang="en-US"/>
              <a:t>Dept</a:t>
            </a:r>
          </a:p>
        </p:txBody>
      </p:sp>
      <p:sp>
        <p:nvSpPr>
          <p:cNvPr id="6" name="Slide Number Placeholder 5"/>
          <p:cNvSpPr>
            <a:spLocks noGrp="1"/>
          </p:cNvSpPr>
          <p:nvPr>
            <p:ph type="sldNum" sz="quarter" idx="12"/>
          </p:nvPr>
        </p:nvSpPr>
        <p:spPr/>
        <p:txBody>
          <a:bodyPr/>
          <a:lstStyle/>
          <a:p>
            <a:fld id="{0A91144C-42FA-4B69-88E8-FFD66EDE7637}" type="slidenum">
              <a:rPr lang="en-US" smtClean="0"/>
              <a:t>‹#›</a:t>
            </a:fld>
            <a:endParaRPr lang="en-US"/>
          </a:p>
        </p:txBody>
      </p:sp>
    </p:spTree>
    <p:extLst>
      <p:ext uri="{BB962C8B-B14F-4D97-AF65-F5344CB8AC3E}">
        <p14:creationId xmlns:p14="http://schemas.microsoft.com/office/powerpoint/2010/main" val="733097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FB1764-3241-4461-8CF0-D33891CFBA7B}" type="datetime1">
              <a:rPr lang="en-US" smtClean="0"/>
              <a:t>12/7/2023</a:t>
            </a:fld>
            <a:endParaRPr lang="en-US"/>
          </a:p>
        </p:txBody>
      </p:sp>
      <p:sp>
        <p:nvSpPr>
          <p:cNvPr id="5" name="Footer Placeholder 4"/>
          <p:cNvSpPr>
            <a:spLocks noGrp="1"/>
          </p:cNvSpPr>
          <p:nvPr>
            <p:ph type="ftr" sz="quarter" idx="11"/>
          </p:nvPr>
        </p:nvSpPr>
        <p:spPr/>
        <p:txBody>
          <a:bodyPr/>
          <a:lstStyle/>
          <a:p>
            <a:r>
              <a:rPr lang="en-US"/>
              <a:t>Dept</a:t>
            </a:r>
          </a:p>
        </p:txBody>
      </p:sp>
      <p:sp>
        <p:nvSpPr>
          <p:cNvPr id="6" name="Slide Number Placeholder 5"/>
          <p:cNvSpPr>
            <a:spLocks noGrp="1"/>
          </p:cNvSpPr>
          <p:nvPr>
            <p:ph type="sldNum" sz="quarter" idx="12"/>
          </p:nvPr>
        </p:nvSpPr>
        <p:spPr/>
        <p:txBody>
          <a:bodyPr/>
          <a:lstStyle/>
          <a:p>
            <a:fld id="{0A91144C-42FA-4B69-88E8-FFD66EDE7637}" type="slidenum">
              <a:rPr lang="en-US" smtClean="0"/>
              <a:t>‹#›</a:t>
            </a:fld>
            <a:endParaRPr lang="en-US"/>
          </a:p>
        </p:txBody>
      </p:sp>
    </p:spTree>
    <p:extLst>
      <p:ext uri="{BB962C8B-B14F-4D97-AF65-F5344CB8AC3E}">
        <p14:creationId xmlns:p14="http://schemas.microsoft.com/office/powerpoint/2010/main" val="3608209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58B3E3-C1E9-4ECD-8BF6-F630ACCD216B}" type="datetime1">
              <a:rPr lang="en-US" smtClean="0"/>
              <a:t>12/7/2023</a:t>
            </a:fld>
            <a:endParaRPr lang="en-US"/>
          </a:p>
        </p:txBody>
      </p:sp>
      <p:sp>
        <p:nvSpPr>
          <p:cNvPr id="6" name="Footer Placeholder 5"/>
          <p:cNvSpPr>
            <a:spLocks noGrp="1"/>
          </p:cNvSpPr>
          <p:nvPr>
            <p:ph type="ftr" sz="quarter" idx="11"/>
          </p:nvPr>
        </p:nvSpPr>
        <p:spPr/>
        <p:txBody>
          <a:bodyPr/>
          <a:lstStyle/>
          <a:p>
            <a:r>
              <a:rPr lang="en-US"/>
              <a:t>Dept</a:t>
            </a:r>
          </a:p>
        </p:txBody>
      </p:sp>
      <p:sp>
        <p:nvSpPr>
          <p:cNvPr id="7" name="Slide Number Placeholder 6"/>
          <p:cNvSpPr>
            <a:spLocks noGrp="1"/>
          </p:cNvSpPr>
          <p:nvPr>
            <p:ph type="sldNum" sz="quarter" idx="12"/>
          </p:nvPr>
        </p:nvSpPr>
        <p:spPr/>
        <p:txBody>
          <a:bodyPr/>
          <a:lstStyle/>
          <a:p>
            <a:fld id="{0A91144C-42FA-4B69-88E8-FFD66EDE7637}" type="slidenum">
              <a:rPr lang="en-US" smtClean="0"/>
              <a:t>‹#›</a:t>
            </a:fld>
            <a:endParaRPr lang="en-US"/>
          </a:p>
        </p:txBody>
      </p:sp>
    </p:spTree>
    <p:extLst>
      <p:ext uri="{BB962C8B-B14F-4D97-AF65-F5344CB8AC3E}">
        <p14:creationId xmlns:p14="http://schemas.microsoft.com/office/powerpoint/2010/main" val="218708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9CE2A8-92FB-4BE9-A528-5D6FB0CA19D9}" type="datetime1">
              <a:rPr lang="en-US" smtClean="0"/>
              <a:t>12/7/2023</a:t>
            </a:fld>
            <a:endParaRPr lang="en-US"/>
          </a:p>
        </p:txBody>
      </p:sp>
      <p:sp>
        <p:nvSpPr>
          <p:cNvPr id="8" name="Footer Placeholder 7"/>
          <p:cNvSpPr>
            <a:spLocks noGrp="1"/>
          </p:cNvSpPr>
          <p:nvPr>
            <p:ph type="ftr" sz="quarter" idx="11"/>
          </p:nvPr>
        </p:nvSpPr>
        <p:spPr/>
        <p:txBody>
          <a:bodyPr/>
          <a:lstStyle/>
          <a:p>
            <a:r>
              <a:rPr lang="en-US"/>
              <a:t>Dept</a:t>
            </a:r>
          </a:p>
        </p:txBody>
      </p:sp>
      <p:sp>
        <p:nvSpPr>
          <p:cNvPr id="9" name="Slide Number Placeholder 8"/>
          <p:cNvSpPr>
            <a:spLocks noGrp="1"/>
          </p:cNvSpPr>
          <p:nvPr>
            <p:ph type="sldNum" sz="quarter" idx="12"/>
          </p:nvPr>
        </p:nvSpPr>
        <p:spPr/>
        <p:txBody>
          <a:bodyPr/>
          <a:lstStyle/>
          <a:p>
            <a:fld id="{0A91144C-42FA-4B69-88E8-FFD66EDE7637}" type="slidenum">
              <a:rPr lang="en-US" smtClean="0"/>
              <a:t>‹#›</a:t>
            </a:fld>
            <a:endParaRPr lang="en-US"/>
          </a:p>
        </p:txBody>
      </p:sp>
    </p:spTree>
    <p:extLst>
      <p:ext uri="{BB962C8B-B14F-4D97-AF65-F5344CB8AC3E}">
        <p14:creationId xmlns:p14="http://schemas.microsoft.com/office/powerpoint/2010/main" val="312968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CFA88F-38C3-46DA-8AB6-929019CEDBF3}" type="datetime1">
              <a:rPr lang="en-US" smtClean="0"/>
              <a:t>12/7/2023</a:t>
            </a:fld>
            <a:endParaRPr lang="en-US"/>
          </a:p>
        </p:txBody>
      </p:sp>
      <p:sp>
        <p:nvSpPr>
          <p:cNvPr id="4" name="Footer Placeholder 3"/>
          <p:cNvSpPr>
            <a:spLocks noGrp="1"/>
          </p:cNvSpPr>
          <p:nvPr>
            <p:ph type="ftr" sz="quarter" idx="11"/>
          </p:nvPr>
        </p:nvSpPr>
        <p:spPr/>
        <p:txBody>
          <a:bodyPr/>
          <a:lstStyle/>
          <a:p>
            <a:r>
              <a:rPr lang="en-US"/>
              <a:t>Dept</a:t>
            </a:r>
          </a:p>
        </p:txBody>
      </p:sp>
      <p:sp>
        <p:nvSpPr>
          <p:cNvPr id="5" name="Slide Number Placeholder 4"/>
          <p:cNvSpPr>
            <a:spLocks noGrp="1"/>
          </p:cNvSpPr>
          <p:nvPr>
            <p:ph type="sldNum" sz="quarter" idx="12"/>
          </p:nvPr>
        </p:nvSpPr>
        <p:spPr/>
        <p:txBody>
          <a:bodyPr/>
          <a:lstStyle/>
          <a:p>
            <a:fld id="{0A91144C-42FA-4B69-88E8-FFD66EDE7637}" type="slidenum">
              <a:rPr lang="en-US" smtClean="0"/>
              <a:t>‹#›</a:t>
            </a:fld>
            <a:endParaRPr lang="en-US"/>
          </a:p>
        </p:txBody>
      </p:sp>
    </p:spTree>
    <p:extLst>
      <p:ext uri="{BB962C8B-B14F-4D97-AF65-F5344CB8AC3E}">
        <p14:creationId xmlns:p14="http://schemas.microsoft.com/office/powerpoint/2010/main" val="422848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890D8E-760C-4C90-B246-BEBE1FBBB546}" type="datetime1">
              <a:rPr lang="en-US" smtClean="0"/>
              <a:t>12/7/2023</a:t>
            </a:fld>
            <a:endParaRPr lang="en-US"/>
          </a:p>
        </p:txBody>
      </p:sp>
      <p:sp>
        <p:nvSpPr>
          <p:cNvPr id="3" name="Footer Placeholder 2"/>
          <p:cNvSpPr>
            <a:spLocks noGrp="1"/>
          </p:cNvSpPr>
          <p:nvPr>
            <p:ph type="ftr" sz="quarter" idx="11"/>
          </p:nvPr>
        </p:nvSpPr>
        <p:spPr/>
        <p:txBody>
          <a:bodyPr/>
          <a:lstStyle/>
          <a:p>
            <a:r>
              <a:rPr lang="en-US"/>
              <a:t>Dept</a:t>
            </a:r>
          </a:p>
        </p:txBody>
      </p:sp>
      <p:sp>
        <p:nvSpPr>
          <p:cNvPr id="4" name="Slide Number Placeholder 3"/>
          <p:cNvSpPr>
            <a:spLocks noGrp="1"/>
          </p:cNvSpPr>
          <p:nvPr>
            <p:ph type="sldNum" sz="quarter" idx="12"/>
          </p:nvPr>
        </p:nvSpPr>
        <p:spPr/>
        <p:txBody>
          <a:bodyPr/>
          <a:lstStyle/>
          <a:p>
            <a:fld id="{0A91144C-42FA-4B69-88E8-FFD66EDE7637}" type="slidenum">
              <a:rPr lang="en-US" smtClean="0"/>
              <a:t>‹#›</a:t>
            </a:fld>
            <a:endParaRPr lang="en-US"/>
          </a:p>
        </p:txBody>
      </p:sp>
    </p:spTree>
    <p:extLst>
      <p:ext uri="{BB962C8B-B14F-4D97-AF65-F5344CB8AC3E}">
        <p14:creationId xmlns:p14="http://schemas.microsoft.com/office/powerpoint/2010/main" val="363342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A513E2-F327-4F85-9ACA-399367E4400F}" type="datetime1">
              <a:rPr lang="en-US" smtClean="0"/>
              <a:t>12/7/2023</a:t>
            </a:fld>
            <a:endParaRPr lang="en-US"/>
          </a:p>
        </p:txBody>
      </p:sp>
      <p:sp>
        <p:nvSpPr>
          <p:cNvPr id="6" name="Footer Placeholder 5"/>
          <p:cNvSpPr>
            <a:spLocks noGrp="1"/>
          </p:cNvSpPr>
          <p:nvPr>
            <p:ph type="ftr" sz="quarter" idx="11"/>
          </p:nvPr>
        </p:nvSpPr>
        <p:spPr/>
        <p:txBody>
          <a:bodyPr/>
          <a:lstStyle/>
          <a:p>
            <a:r>
              <a:rPr lang="en-US"/>
              <a:t>Dept</a:t>
            </a:r>
          </a:p>
        </p:txBody>
      </p:sp>
      <p:sp>
        <p:nvSpPr>
          <p:cNvPr id="7" name="Slide Number Placeholder 6"/>
          <p:cNvSpPr>
            <a:spLocks noGrp="1"/>
          </p:cNvSpPr>
          <p:nvPr>
            <p:ph type="sldNum" sz="quarter" idx="12"/>
          </p:nvPr>
        </p:nvSpPr>
        <p:spPr/>
        <p:txBody>
          <a:bodyPr/>
          <a:lstStyle/>
          <a:p>
            <a:fld id="{0A91144C-42FA-4B69-88E8-FFD66EDE7637}" type="slidenum">
              <a:rPr lang="en-US" smtClean="0"/>
              <a:t>‹#›</a:t>
            </a:fld>
            <a:endParaRPr lang="en-US"/>
          </a:p>
        </p:txBody>
      </p:sp>
    </p:spTree>
    <p:extLst>
      <p:ext uri="{BB962C8B-B14F-4D97-AF65-F5344CB8AC3E}">
        <p14:creationId xmlns:p14="http://schemas.microsoft.com/office/powerpoint/2010/main" val="553329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70E6BD-F220-4117-8238-3568F9489AD2}" type="datetime1">
              <a:rPr lang="en-US" smtClean="0"/>
              <a:t>12/7/2023</a:t>
            </a:fld>
            <a:endParaRPr lang="en-US"/>
          </a:p>
        </p:txBody>
      </p:sp>
      <p:sp>
        <p:nvSpPr>
          <p:cNvPr id="6" name="Footer Placeholder 5"/>
          <p:cNvSpPr>
            <a:spLocks noGrp="1"/>
          </p:cNvSpPr>
          <p:nvPr>
            <p:ph type="ftr" sz="quarter" idx="11"/>
          </p:nvPr>
        </p:nvSpPr>
        <p:spPr/>
        <p:txBody>
          <a:bodyPr/>
          <a:lstStyle/>
          <a:p>
            <a:r>
              <a:rPr lang="en-US"/>
              <a:t>Dept</a:t>
            </a:r>
          </a:p>
        </p:txBody>
      </p:sp>
      <p:sp>
        <p:nvSpPr>
          <p:cNvPr id="7" name="Slide Number Placeholder 6"/>
          <p:cNvSpPr>
            <a:spLocks noGrp="1"/>
          </p:cNvSpPr>
          <p:nvPr>
            <p:ph type="sldNum" sz="quarter" idx="12"/>
          </p:nvPr>
        </p:nvSpPr>
        <p:spPr/>
        <p:txBody>
          <a:bodyPr/>
          <a:lstStyle/>
          <a:p>
            <a:fld id="{0A91144C-42FA-4B69-88E8-FFD66EDE7637}" type="slidenum">
              <a:rPr lang="en-US" smtClean="0"/>
              <a:t>‹#›</a:t>
            </a:fld>
            <a:endParaRPr lang="en-US"/>
          </a:p>
        </p:txBody>
      </p:sp>
    </p:spTree>
    <p:extLst>
      <p:ext uri="{BB962C8B-B14F-4D97-AF65-F5344CB8AC3E}">
        <p14:creationId xmlns:p14="http://schemas.microsoft.com/office/powerpoint/2010/main" val="378264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C48B90-F5D5-4472-B4F8-85A0A5694C55}" type="datetime1">
              <a:rPr lang="en-US" smtClean="0"/>
              <a:t>12/7/2023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91144C-42FA-4B69-88E8-FFD66EDE7637}" type="slidenum">
              <a:rPr lang="en-US" smtClean="0"/>
              <a:t>‹#›</a:t>
            </a:fld>
            <a:endParaRPr lang="en-US"/>
          </a:p>
        </p:txBody>
      </p:sp>
    </p:spTree>
    <p:extLst>
      <p:ext uri="{BB962C8B-B14F-4D97-AF65-F5344CB8AC3E}">
        <p14:creationId xmlns:p14="http://schemas.microsoft.com/office/powerpoint/2010/main" val="1206281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4591" y="2920342"/>
            <a:ext cx="10631606" cy="3060829"/>
          </a:xfrm>
        </p:spPr>
        <p:txBody>
          <a:bodyPr>
            <a:normAutofit/>
          </a:bodyPr>
          <a:lstStyle/>
          <a:p>
            <a:r>
              <a:rPr lang="en-US" b="1" dirty="0">
                <a:solidFill>
                  <a:srgbClr val="002060"/>
                </a:solidFill>
                <a:latin typeface="Times New Roman" panose="02020603050405020304" pitchFamily="18" charset="0"/>
                <a:cs typeface="Times New Roman" panose="02020603050405020304" pitchFamily="18" charset="0"/>
              </a:rPr>
              <a:t>“INVESTMENT AND SALES PREDICTION USING MACHINE LEARNNG”</a:t>
            </a:r>
          </a:p>
        </p:txBody>
      </p:sp>
      <p:pic>
        <p:nvPicPr>
          <p:cNvPr id="11" name="Picture 10" descr="C:\Users\praveen\Desktop\logo.jpg"/>
          <p:cNvPicPr/>
          <p:nvPr/>
        </p:nvPicPr>
        <p:blipFill>
          <a:blip r:embed="rId2">
            <a:extLst>
              <a:ext uri="{28A0092B-C50C-407E-A947-70E740481C1C}">
                <a14:useLocalDpi xmlns:a14="http://schemas.microsoft.com/office/drawing/2010/main" val="0"/>
              </a:ext>
            </a:extLst>
          </a:blip>
          <a:srcRect/>
          <a:stretch>
            <a:fillRect/>
          </a:stretch>
        </p:blipFill>
        <p:spPr bwMode="auto">
          <a:xfrm>
            <a:off x="194733" y="110068"/>
            <a:ext cx="11650134" cy="827276"/>
          </a:xfrm>
          <a:prstGeom prst="rect">
            <a:avLst/>
          </a:prstGeom>
          <a:noFill/>
          <a:ln>
            <a:noFill/>
          </a:ln>
        </p:spPr>
      </p:pic>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p:cNvSpPr>
            <a:spLocks noChangeArrowheads="1"/>
          </p:cNvSpPr>
          <p:nvPr/>
        </p:nvSpPr>
        <p:spPr bwMode="auto">
          <a:xfrm>
            <a:off x="1176866" y="475679"/>
            <a:ext cx="9685867"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itchFamily="34" charset="0"/>
              <a:ea typeface="Bookman Old Style" pitchFamily="18" charset="0"/>
              <a:cs typeface="Bookman Old Style"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300" b="1" dirty="0">
              <a:latin typeface="Arial" pitchFamily="34" charset="0"/>
              <a:ea typeface="Bookman Old Style" pitchFamily="18" charset="0"/>
              <a:cs typeface="Bookman Old Style"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itchFamily="34" charset="0"/>
              <a:ea typeface="Bookman Old Style" pitchFamily="18" charset="0"/>
              <a:cs typeface="Bookman Old Style"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Bookman Old Style" pitchFamily="18" charset="0"/>
                <a:ea typeface="Bookman Old Style" pitchFamily="18" charset="0"/>
                <a:cs typeface="Bookman Old Style" pitchFamily="18" charset="0"/>
              </a:rPr>
              <a:t>DEPARTMENT OF ELECTRONICS AND COMMUNICATION ENGINEERING</a:t>
            </a:r>
            <a:endParaRPr kumimoji="0" lang="en-US" sz="1400" b="0" i="0" u="none" strike="noStrike" cap="none" normalizeH="0" baseline="0" dirty="0">
              <a:ln>
                <a:noFill/>
              </a:ln>
              <a:solidFill>
                <a:schemeClr val="tx1"/>
              </a:solidFill>
              <a:effectLst/>
              <a:latin typeface="Bookman Old Style" pitchFamily="18" charset="0"/>
              <a:cs typeface="Arial" pitchFamily="34" charset="0"/>
            </a:endParaRPr>
          </a:p>
        </p:txBody>
      </p:sp>
      <p:cxnSp>
        <p:nvCxnSpPr>
          <p:cNvPr id="9" name="Straight Connector 8"/>
          <p:cNvCxnSpPr/>
          <p:nvPr/>
        </p:nvCxnSpPr>
        <p:spPr>
          <a:xfrm>
            <a:off x="0" y="1383620"/>
            <a:ext cx="1219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836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C27F2-9F83-8FFD-574A-9609E519BDBE}"/>
              </a:ext>
            </a:extLst>
          </p:cNvPr>
          <p:cNvSpPr>
            <a:spLocks noGrp="1"/>
          </p:cNvSpPr>
          <p:nvPr>
            <p:ph type="title"/>
          </p:nvPr>
        </p:nvSpPr>
        <p:spPr>
          <a:xfrm>
            <a:off x="838200" y="221691"/>
            <a:ext cx="5257800" cy="567204"/>
          </a:xfrm>
        </p:spPr>
        <p:txBody>
          <a:bodyPr>
            <a:noAutofit/>
          </a:bodyPr>
          <a:lstStyle/>
          <a:p>
            <a:r>
              <a:rPr lang="en-US" sz="3200" b="1" dirty="0">
                <a:solidFill>
                  <a:srgbClr val="FF0000"/>
                </a:solidFill>
                <a:latin typeface="Times New Roman" panose="02020603050405020304" pitchFamily="18" charset="0"/>
                <a:cs typeface="Times New Roman" panose="02020603050405020304" pitchFamily="18" charset="0"/>
              </a:rPr>
              <a:t>Design and Implementation</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A60A898-BF8A-60E2-FCF8-0727905F2A63}"/>
              </a:ext>
            </a:extLst>
          </p:cNvPr>
          <p:cNvSpPr>
            <a:spLocks noGrp="1"/>
          </p:cNvSpPr>
          <p:nvPr>
            <p:ph type="dt" sz="half" idx="10"/>
          </p:nvPr>
        </p:nvSpPr>
        <p:spPr/>
        <p:txBody>
          <a:bodyPr/>
          <a:lstStyle/>
          <a:p>
            <a:fld id="{018D6BD2-7194-4A9C-B66B-D1CE64751549}" type="datetime1">
              <a:rPr lang="en-US" smtClean="0"/>
              <a:t>12/7/2023</a:t>
            </a:fld>
            <a:endParaRPr lang="en-US"/>
          </a:p>
        </p:txBody>
      </p:sp>
      <p:sp>
        <p:nvSpPr>
          <p:cNvPr id="5" name="Footer Placeholder 4">
            <a:extLst>
              <a:ext uri="{FF2B5EF4-FFF2-40B4-BE49-F238E27FC236}">
                <a16:creationId xmlns:a16="http://schemas.microsoft.com/office/drawing/2014/main" id="{7D839F76-E429-A450-FB38-66DEF3AC7C0A}"/>
              </a:ext>
            </a:extLst>
          </p:cNvPr>
          <p:cNvSpPr>
            <a:spLocks noGrp="1"/>
          </p:cNvSpPr>
          <p:nvPr>
            <p:ph type="ftr" sz="quarter" idx="11"/>
          </p:nvPr>
        </p:nvSpPr>
        <p:spPr/>
        <p:txBody>
          <a:bodyPr/>
          <a:lstStyle/>
          <a:p>
            <a:r>
              <a:rPr lang="en-US" dirty="0"/>
              <a:t>Dept. ECE</a:t>
            </a:r>
          </a:p>
        </p:txBody>
      </p:sp>
      <p:sp>
        <p:nvSpPr>
          <p:cNvPr id="6" name="Slide Number Placeholder 5">
            <a:extLst>
              <a:ext uri="{FF2B5EF4-FFF2-40B4-BE49-F238E27FC236}">
                <a16:creationId xmlns:a16="http://schemas.microsoft.com/office/drawing/2014/main" id="{EA6990BD-92CA-7D1B-EFD4-7189C83C6EA2}"/>
              </a:ext>
            </a:extLst>
          </p:cNvPr>
          <p:cNvSpPr>
            <a:spLocks noGrp="1"/>
          </p:cNvSpPr>
          <p:nvPr>
            <p:ph type="sldNum" sz="quarter" idx="12"/>
          </p:nvPr>
        </p:nvSpPr>
        <p:spPr/>
        <p:txBody>
          <a:bodyPr/>
          <a:lstStyle/>
          <a:p>
            <a:fld id="{0A91144C-42FA-4B69-88E8-FFD66EDE7637}" type="slidenum">
              <a:rPr lang="en-US" smtClean="0"/>
              <a:t>10</a:t>
            </a:fld>
            <a:endParaRPr lang="en-US"/>
          </a:p>
        </p:txBody>
      </p:sp>
      <p:sp>
        <p:nvSpPr>
          <p:cNvPr id="7" name="Rectangle 6">
            <a:extLst>
              <a:ext uri="{FF2B5EF4-FFF2-40B4-BE49-F238E27FC236}">
                <a16:creationId xmlns:a16="http://schemas.microsoft.com/office/drawing/2014/main" id="{31343945-9B11-98A3-4E1F-FC6CF34E46EA}"/>
              </a:ext>
            </a:extLst>
          </p:cNvPr>
          <p:cNvSpPr/>
          <p:nvPr/>
        </p:nvSpPr>
        <p:spPr>
          <a:xfrm>
            <a:off x="1187824" y="1810871"/>
            <a:ext cx="1147481" cy="28238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endParaRPr lang="en-IN" b="1" i="0" dirty="0">
              <a:solidFill>
                <a:srgbClr val="292929"/>
              </a:solidFill>
              <a:effectLst/>
              <a:latin typeface="source-serif-pro"/>
            </a:endParaRPr>
          </a:p>
          <a:p>
            <a:pPr algn="l"/>
            <a:r>
              <a:rPr lang="en-IN" sz="1600" b="1" i="0" dirty="0">
                <a:solidFill>
                  <a:srgbClr val="292929"/>
                </a:solidFill>
                <a:effectLst/>
                <a:latin typeface="source-serif-pro"/>
              </a:rPr>
              <a:t>Dataset Collection</a:t>
            </a:r>
            <a:endParaRPr lang="en-IN" sz="1600" b="0" i="0" dirty="0">
              <a:solidFill>
                <a:srgbClr val="292929"/>
              </a:solidFill>
              <a:effectLst/>
              <a:latin typeface="source-serif-pro"/>
            </a:endParaRPr>
          </a:p>
          <a:p>
            <a:br>
              <a:rPr lang="en-IN" dirty="0"/>
            </a:br>
            <a:endParaRPr lang="en-IN"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3330B7E-12A7-5379-0DE4-7F77849D08D6}"/>
              </a:ext>
            </a:extLst>
          </p:cNvPr>
          <p:cNvSpPr/>
          <p:nvPr/>
        </p:nvSpPr>
        <p:spPr>
          <a:xfrm>
            <a:off x="3169024" y="1810871"/>
            <a:ext cx="1147481" cy="28238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i="0" dirty="0">
                <a:solidFill>
                  <a:srgbClr val="292929"/>
                </a:solidFill>
                <a:effectLst/>
                <a:latin typeface="source-serif-pro"/>
              </a:rPr>
              <a:t> </a:t>
            </a:r>
            <a:r>
              <a:rPr lang="en-IN" sz="1600" b="1" i="0" dirty="0">
                <a:solidFill>
                  <a:srgbClr val="292929"/>
                </a:solidFill>
                <a:effectLst/>
                <a:latin typeface="source-serif-pro"/>
              </a:rPr>
              <a:t>Data Pre-processing and formatting</a:t>
            </a:r>
            <a:endParaRPr lang="en-IN" sz="16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7FD500D8-E432-B535-758E-4D496D1D278A}"/>
              </a:ext>
            </a:extLst>
          </p:cNvPr>
          <p:cNvSpPr/>
          <p:nvPr/>
        </p:nvSpPr>
        <p:spPr>
          <a:xfrm>
            <a:off x="5038166" y="1810871"/>
            <a:ext cx="1147481" cy="28238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i="0" dirty="0">
                <a:solidFill>
                  <a:srgbClr val="292929"/>
                </a:solidFill>
                <a:effectLst/>
                <a:latin typeface="source-serif-pro"/>
              </a:rPr>
              <a:t> </a:t>
            </a:r>
            <a:r>
              <a:rPr lang="en-IN" sz="1600" b="1" i="0" dirty="0">
                <a:solidFill>
                  <a:srgbClr val="292929"/>
                </a:solidFill>
                <a:effectLst/>
                <a:latin typeface="source-serif-pro"/>
              </a:rPr>
              <a:t>Defining and Training Model</a:t>
            </a:r>
            <a:endParaRPr lang="en-IN" sz="16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CC78DE8C-2412-51BE-8B1C-2A452E535C76}"/>
              </a:ext>
            </a:extLst>
          </p:cNvPr>
          <p:cNvSpPr/>
          <p:nvPr/>
        </p:nvSpPr>
        <p:spPr>
          <a:xfrm>
            <a:off x="6907308" y="1810871"/>
            <a:ext cx="1147481" cy="28238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i="0" dirty="0">
                <a:solidFill>
                  <a:srgbClr val="292929"/>
                </a:solidFill>
                <a:effectLst/>
                <a:latin typeface="source-serif-pro"/>
              </a:rPr>
              <a:t>Testing the model</a:t>
            </a:r>
            <a:endParaRPr lang="en-IN"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EA2510A3-DBC8-9A7B-8643-F5CFE53A5624}"/>
              </a:ext>
            </a:extLst>
          </p:cNvPr>
          <p:cNvSpPr/>
          <p:nvPr/>
        </p:nvSpPr>
        <p:spPr>
          <a:xfrm>
            <a:off x="8776450" y="1810871"/>
            <a:ext cx="1246091" cy="28238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solidFill>
                  <a:srgbClr val="292929"/>
                </a:solidFill>
                <a:latin typeface="source-serif-pro"/>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sp>
        <p:nvSpPr>
          <p:cNvPr id="12" name="Arrow: Right 11">
            <a:extLst>
              <a:ext uri="{FF2B5EF4-FFF2-40B4-BE49-F238E27FC236}">
                <a16:creationId xmlns:a16="http://schemas.microsoft.com/office/drawing/2014/main" id="{648B33D4-ECEA-93D9-81A2-930F736BC020}"/>
              </a:ext>
            </a:extLst>
          </p:cNvPr>
          <p:cNvSpPr/>
          <p:nvPr/>
        </p:nvSpPr>
        <p:spPr>
          <a:xfrm>
            <a:off x="2335305" y="2581835"/>
            <a:ext cx="833719" cy="84716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13" name="Arrow: Right 12">
            <a:extLst>
              <a:ext uri="{FF2B5EF4-FFF2-40B4-BE49-F238E27FC236}">
                <a16:creationId xmlns:a16="http://schemas.microsoft.com/office/drawing/2014/main" id="{BBC93F5F-D7E7-EC03-7FB0-14C4E28D0F2C}"/>
              </a:ext>
            </a:extLst>
          </p:cNvPr>
          <p:cNvSpPr/>
          <p:nvPr/>
        </p:nvSpPr>
        <p:spPr>
          <a:xfrm>
            <a:off x="8054789" y="2581833"/>
            <a:ext cx="721661" cy="84716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14" name="Arrow: Right 13">
            <a:extLst>
              <a:ext uri="{FF2B5EF4-FFF2-40B4-BE49-F238E27FC236}">
                <a16:creationId xmlns:a16="http://schemas.microsoft.com/office/drawing/2014/main" id="{481FFE31-F661-3709-02AD-459C2C8F64A6}"/>
              </a:ext>
            </a:extLst>
          </p:cNvPr>
          <p:cNvSpPr/>
          <p:nvPr/>
        </p:nvSpPr>
        <p:spPr>
          <a:xfrm>
            <a:off x="6196853" y="2581834"/>
            <a:ext cx="710455" cy="84716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5" name="Arrow: Right 14">
            <a:extLst>
              <a:ext uri="{FF2B5EF4-FFF2-40B4-BE49-F238E27FC236}">
                <a16:creationId xmlns:a16="http://schemas.microsoft.com/office/drawing/2014/main" id="{006A0AD9-85A3-B02E-09F5-A39BEC05E260}"/>
              </a:ext>
            </a:extLst>
          </p:cNvPr>
          <p:cNvSpPr/>
          <p:nvPr/>
        </p:nvSpPr>
        <p:spPr>
          <a:xfrm>
            <a:off x="4316505" y="2581835"/>
            <a:ext cx="710455" cy="84716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graphicFrame>
        <p:nvGraphicFramePr>
          <p:cNvPr id="17" name="Table 17">
            <a:extLst>
              <a:ext uri="{FF2B5EF4-FFF2-40B4-BE49-F238E27FC236}">
                <a16:creationId xmlns:a16="http://schemas.microsoft.com/office/drawing/2014/main" id="{D0A3D93F-D628-90BA-E812-A8D02219FE91}"/>
              </a:ext>
            </a:extLst>
          </p:cNvPr>
          <p:cNvGraphicFramePr>
            <a:graphicFrameLocks noGrp="1"/>
          </p:cNvGraphicFramePr>
          <p:nvPr>
            <p:extLst>
              <p:ext uri="{D42A27DB-BD31-4B8C-83A1-F6EECF244321}">
                <p14:modId xmlns:p14="http://schemas.microsoft.com/office/powerpoint/2010/main" val="1539932619"/>
              </p:ext>
            </p:extLst>
          </p:nvPr>
        </p:nvGraphicFramePr>
        <p:xfrm>
          <a:off x="3581400" y="5034875"/>
          <a:ext cx="4473389" cy="370840"/>
        </p:xfrm>
        <a:graphic>
          <a:graphicData uri="http://schemas.openxmlformats.org/drawingml/2006/table">
            <a:tbl>
              <a:tblPr firstRow="1" bandRow="1">
                <a:tableStyleId>{2D5ABB26-0587-4C30-8999-92F81FD0307C}</a:tableStyleId>
              </a:tblPr>
              <a:tblGrid>
                <a:gridCol w="4473389">
                  <a:extLst>
                    <a:ext uri="{9D8B030D-6E8A-4147-A177-3AD203B41FA5}">
                      <a16:colId xmlns:a16="http://schemas.microsoft.com/office/drawing/2014/main" val="14292950"/>
                    </a:ext>
                  </a:extLst>
                </a:gridCol>
              </a:tblGrid>
              <a:tr h="370840">
                <a:tc>
                  <a:txBody>
                    <a:bodyPr/>
                    <a:lstStyle/>
                    <a:p>
                      <a:r>
                        <a:rPr lang="en-IN" sz="1600" b="1" dirty="0">
                          <a:latin typeface="Times New Roman" panose="02020603050405020304" pitchFamily="18" charset="0"/>
                          <a:cs typeface="Times New Roman" panose="02020603050405020304" pitchFamily="18" charset="0"/>
                        </a:rPr>
                        <a:t>Fig1: Methodology for fitting ML model</a:t>
                      </a:r>
                    </a:p>
                  </a:txBody>
                  <a:tcPr/>
                </a:tc>
                <a:extLst>
                  <a:ext uri="{0D108BD9-81ED-4DB2-BD59-A6C34878D82A}">
                    <a16:rowId xmlns:a16="http://schemas.microsoft.com/office/drawing/2014/main" val="3928516278"/>
                  </a:ext>
                </a:extLst>
              </a:tr>
            </a:tbl>
          </a:graphicData>
        </a:graphic>
      </p:graphicFrame>
    </p:spTree>
    <p:extLst>
      <p:ext uri="{BB962C8B-B14F-4D97-AF65-F5344CB8AC3E}">
        <p14:creationId xmlns:p14="http://schemas.microsoft.com/office/powerpoint/2010/main" val="1658233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724C-2188-56A7-88A1-65B8B97B4ECF}"/>
              </a:ext>
            </a:extLst>
          </p:cNvPr>
          <p:cNvSpPr>
            <a:spLocks noGrp="1"/>
          </p:cNvSpPr>
          <p:nvPr>
            <p:ph type="title"/>
          </p:nvPr>
        </p:nvSpPr>
        <p:spPr>
          <a:xfrm>
            <a:off x="838200" y="203480"/>
            <a:ext cx="2743200" cy="603343"/>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Features</a:t>
            </a:r>
          </a:p>
        </p:txBody>
      </p:sp>
      <p:sp>
        <p:nvSpPr>
          <p:cNvPr id="4" name="Date Placeholder 3">
            <a:extLst>
              <a:ext uri="{FF2B5EF4-FFF2-40B4-BE49-F238E27FC236}">
                <a16:creationId xmlns:a16="http://schemas.microsoft.com/office/drawing/2014/main" id="{1C77A5CE-69F7-F412-764A-71121FC5E345}"/>
              </a:ext>
            </a:extLst>
          </p:cNvPr>
          <p:cNvSpPr>
            <a:spLocks noGrp="1"/>
          </p:cNvSpPr>
          <p:nvPr>
            <p:ph type="dt" sz="half" idx="10"/>
          </p:nvPr>
        </p:nvSpPr>
        <p:spPr/>
        <p:txBody>
          <a:bodyPr/>
          <a:lstStyle/>
          <a:p>
            <a:fld id="{018D6BD2-7194-4A9C-B66B-D1CE64751549}" type="datetime1">
              <a:rPr lang="en-US" smtClean="0"/>
              <a:t>12/7/2023</a:t>
            </a:fld>
            <a:endParaRPr lang="en-US"/>
          </a:p>
        </p:txBody>
      </p:sp>
      <p:sp>
        <p:nvSpPr>
          <p:cNvPr id="5" name="Footer Placeholder 4">
            <a:extLst>
              <a:ext uri="{FF2B5EF4-FFF2-40B4-BE49-F238E27FC236}">
                <a16:creationId xmlns:a16="http://schemas.microsoft.com/office/drawing/2014/main" id="{ED54E141-E43D-59D0-151F-7F66A9ED0AF9}"/>
              </a:ext>
            </a:extLst>
          </p:cNvPr>
          <p:cNvSpPr>
            <a:spLocks noGrp="1"/>
          </p:cNvSpPr>
          <p:nvPr>
            <p:ph type="ftr" sz="quarter" idx="11"/>
          </p:nvPr>
        </p:nvSpPr>
        <p:spPr/>
        <p:txBody>
          <a:bodyPr/>
          <a:lstStyle/>
          <a:p>
            <a:r>
              <a:rPr lang="en-US" dirty="0"/>
              <a:t>Dept.ECE</a:t>
            </a:r>
          </a:p>
        </p:txBody>
      </p:sp>
      <p:sp>
        <p:nvSpPr>
          <p:cNvPr id="6" name="Slide Number Placeholder 5">
            <a:extLst>
              <a:ext uri="{FF2B5EF4-FFF2-40B4-BE49-F238E27FC236}">
                <a16:creationId xmlns:a16="http://schemas.microsoft.com/office/drawing/2014/main" id="{4E6BC17F-6E73-60CF-6B1B-F1F2BE43B9F5}"/>
              </a:ext>
            </a:extLst>
          </p:cNvPr>
          <p:cNvSpPr>
            <a:spLocks noGrp="1"/>
          </p:cNvSpPr>
          <p:nvPr>
            <p:ph type="sldNum" sz="quarter" idx="12"/>
          </p:nvPr>
        </p:nvSpPr>
        <p:spPr/>
        <p:txBody>
          <a:bodyPr/>
          <a:lstStyle/>
          <a:p>
            <a:fld id="{0A91144C-42FA-4B69-88E8-FFD66EDE7637}" type="slidenum">
              <a:rPr lang="en-US" smtClean="0"/>
              <a:t>11</a:t>
            </a:fld>
            <a:endParaRPr lang="en-US"/>
          </a:p>
        </p:txBody>
      </p:sp>
      <p:sp>
        <p:nvSpPr>
          <p:cNvPr id="7" name="Oval 6">
            <a:extLst>
              <a:ext uri="{FF2B5EF4-FFF2-40B4-BE49-F238E27FC236}">
                <a16:creationId xmlns:a16="http://schemas.microsoft.com/office/drawing/2014/main" id="{1995FC1A-5922-E454-7E4C-A93A3387CA27}"/>
              </a:ext>
            </a:extLst>
          </p:cNvPr>
          <p:cNvSpPr/>
          <p:nvPr/>
        </p:nvSpPr>
        <p:spPr>
          <a:xfrm>
            <a:off x="1550894" y="2617695"/>
            <a:ext cx="2209800" cy="10578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Sales</a:t>
            </a:r>
          </a:p>
        </p:txBody>
      </p:sp>
      <p:sp>
        <p:nvSpPr>
          <p:cNvPr id="15" name="Oval 14">
            <a:extLst>
              <a:ext uri="{FF2B5EF4-FFF2-40B4-BE49-F238E27FC236}">
                <a16:creationId xmlns:a16="http://schemas.microsoft.com/office/drawing/2014/main" id="{47A424BF-D566-25B0-81BB-F2D2750D35D3}"/>
              </a:ext>
            </a:extLst>
          </p:cNvPr>
          <p:cNvSpPr/>
          <p:nvPr/>
        </p:nvSpPr>
        <p:spPr>
          <a:xfrm>
            <a:off x="5943600" y="3980331"/>
            <a:ext cx="2209800" cy="10578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Newspaper</a:t>
            </a:r>
          </a:p>
        </p:txBody>
      </p:sp>
      <p:sp>
        <p:nvSpPr>
          <p:cNvPr id="16" name="Oval 15">
            <a:extLst>
              <a:ext uri="{FF2B5EF4-FFF2-40B4-BE49-F238E27FC236}">
                <a16:creationId xmlns:a16="http://schemas.microsoft.com/office/drawing/2014/main" id="{2A8D3D85-E5FA-8ADD-D447-AEE36465A1A8}"/>
              </a:ext>
            </a:extLst>
          </p:cNvPr>
          <p:cNvSpPr/>
          <p:nvPr/>
        </p:nvSpPr>
        <p:spPr>
          <a:xfrm>
            <a:off x="5943600" y="2617695"/>
            <a:ext cx="2209800" cy="10578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Radio</a:t>
            </a:r>
          </a:p>
        </p:txBody>
      </p:sp>
      <p:sp>
        <p:nvSpPr>
          <p:cNvPr id="17" name="Oval 16">
            <a:extLst>
              <a:ext uri="{FF2B5EF4-FFF2-40B4-BE49-F238E27FC236}">
                <a16:creationId xmlns:a16="http://schemas.microsoft.com/office/drawing/2014/main" id="{7B507CD4-7E2D-079F-07EE-1AE129570213}"/>
              </a:ext>
            </a:extLst>
          </p:cNvPr>
          <p:cNvSpPr/>
          <p:nvPr/>
        </p:nvSpPr>
        <p:spPr>
          <a:xfrm>
            <a:off x="5943600" y="1255059"/>
            <a:ext cx="2209800" cy="10578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TV</a:t>
            </a:r>
          </a:p>
        </p:txBody>
      </p:sp>
      <p:cxnSp>
        <p:nvCxnSpPr>
          <p:cNvPr id="30" name="Straight Arrow Connector 29">
            <a:extLst>
              <a:ext uri="{FF2B5EF4-FFF2-40B4-BE49-F238E27FC236}">
                <a16:creationId xmlns:a16="http://schemas.microsoft.com/office/drawing/2014/main" id="{4BB683B5-6151-F677-0DEE-46E90BE34D26}"/>
              </a:ext>
            </a:extLst>
          </p:cNvPr>
          <p:cNvCxnSpPr>
            <a:stCxn id="7" idx="7"/>
            <a:endCxn id="17" idx="2"/>
          </p:cNvCxnSpPr>
          <p:nvPr/>
        </p:nvCxnSpPr>
        <p:spPr>
          <a:xfrm flipV="1">
            <a:off x="3437076" y="1783976"/>
            <a:ext cx="2506524" cy="988635"/>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ED8C1A6-B06D-3B33-8967-107D896C4B82}"/>
              </a:ext>
            </a:extLst>
          </p:cNvPr>
          <p:cNvCxnSpPr>
            <a:stCxn id="7" idx="6"/>
            <a:endCxn id="16" idx="2"/>
          </p:cNvCxnSpPr>
          <p:nvPr/>
        </p:nvCxnSpPr>
        <p:spPr>
          <a:xfrm>
            <a:off x="3760694" y="3146612"/>
            <a:ext cx="2182906"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B0DFEA1-5D39-107A-19A8-3489EFCCD6D3}"/>
              </a:ext>
            </a:extLst>
          </p:cNvPr>
          <p:cNvCxnSpPr>
            <a:stCxn id="7" idx="5"/>
            <a:endCxn id="15" idx="2"/>
          </p:cNvCxnSpPr>
          <p:nvPr/>
        </p:nvCxnSpPr>
        <p:spPr>
          <a:xfrm>
            <a:off x="3437076" y="3520613"/>
            <a:ext cx="2506524" cy="988635"/>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Table 43">
            <a:extLst>
              <a:ext uri="{FF2B5EF4-FFF2-40B4-BE49-F238E27FC236}">
                <a16:creationId xmlns:a16="http://schemas.microsoft.com/office/drawing/2014/main" id="{13C99684-4E22-6462-9592-2298C2BB42E9}"/>
              </a:ext>
            </a:extLst>
          </p:cNvPr>
          <p:cNvGraphicFramePr>
            <a:graphicFrameLocks noGrp="1"/>
          </p:cNvGraphicFramePr>
          <p:nvPr>
            <p:ph idx="1"/>
            <p:extLst>
              <p:ext uri="{D42A27DB-BD31-4B8C-83A1-F6EECF244321}">
                <p14:modId xmlns:p14="http://schemas.microsoft.com/office/powerpoint/2010/main" val="2174264793"/>
              </p:ext>
            </p:extLst>
          </p:nvPr>
        </p:nvGraphicFramePr>
        <p:xfrm>
          <a:off x="2944905" y="5279069"/>
          <a:ext cx="5472953" cy="370840"/>
        </p:xfrm>
        <a:graphic>
          <a:graphicData uri="http://schemas.openxmlformats.org/drawingml/2006/table">
            <a:tbl>
              <a:tblPr firstRow="1" bandRow="1">
                <a:tableStyleId>{2D5ABB26-0587-4C30-8999-92F81FD0307C}</a:tableStyleId>
              </a:tblPr>
              <a:tblGrid>
                <a:gridCol w="5472953">
                  <a:extLst>
                    <a:ext uri="{9D8B030D-6E8A-4147-A177-3AD203B41FA5}">
                      <a16:colId xmlns:a16="http://schemas.microsoft.com/office/drawing/2014/main" val="1776588106"/>
                    </a:ext>
                  </a:extLst>
                </a:gridCol>
              </a:tblGrid>
              <a:tr h="370840">
                <a:tc>
                  <a:txBody>
                    <a:bodyPr/>
                    <a:lstStyle/>
                    <a:p>
                      <a:r>
                        <a:rPr lang="en-IN" sz="1600" b="1" dirty="0">
                          <a:latin typeface="Times New Roman" panose="02020603050405020304" pitchFamily="18" charset="0"/>
                          <a:cs typeface="Times New Roman" panose="02020603050405020304" pitchFamily="18" charset="0"/>
                        </a:rPr>
                        <a:t>Fig2:Relationship between sales and advertising media</a:t>
                      </a:r>
                    </a:p>
                  </a:txBody>
                  <a:tcPr/>
                </a:tc>
                <a:extLst>
                  <a:ext uri="{0D108BD9-81ED-4DB2-BD59-A6C34878D82A}">
                    <a16:rowId xmlns:a16="http://schemas.microsoft.com/office/drawing/2014/main" val="4201835529"/>
                  </a:ext>
                </a:extLst>
              </a:tr>
            </a:tbl>
          </a:graphicData>
        </a:graphic>
      </p:graphicFrame>
      <p:sp>
        <p:nvSpPr>
          <p:cNvPr id="40" name="Subtitle 2">
            <a:extLst>
              <a:ext uri="{FF2B5EF4-FFF2-40B4-BE49-F238E27FC236}">
                <a16:creationId xmlns:a16="http://schemas.microsoft.com/office/drawing/2014/main" id="{0A977C8C-EB03-216E-448A-A6A6EC8CFEEA}"/>
              </a:ext>
            </a:extLst>
          </p:cNvPr>
          <p:cNvSpPr txBox="1">
            <a:spLocks/>
          </p:cNvSpPr>
          <p:nvPr/>
        </p:nvSpPr>
        <p:spPr>
          <a:xfrm rot="20296437">
            <a:off x="4050522" y="1927573"/>
            <a:ext cx="1541930" cy="3603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a:latin typeface="Times New Roman" panose="02020603050405020304" pitchFamily="18" charset="0"/>
                <a:cs typeface="Times New Roman" panose="02020603050405020304" pitchFamily="18" charset="0"/>
              </a:rPr>
              <a:t>Response</a:t>
            </a:r>
          </a:p>
          <a:p>
            <a:endParaRPr lang="en-IN" sz="2400" dirty="0"/>
          </a:p>
        </p:txBody>
      </p:sp>
      <p:sp>
        <p:nvSpPr>
          <p:cNvPr id="41" name="Subtitle 2">
            <a:extLst>
              <a:ext uri="{FF2B5EF4-FFF2-40B4-BE49-F238E27FC236}">
                <a16:creationId xmlns:a16="http://schemas.microsoft.com/office/drawing/2014/main" id="{BF4D418E-308F-B9E2-1E43-36343CAFF681}"/>
              </a:ext>
            </a:extLst>
          </p:cNvPr>
          <p:cNvSpPr txBox="1">
            <a:spLocks/>
          </p:cNvSpPr>
          <p:nvPr/>
        </p:nvSpPr>
        <p:spPr>
          <a:xfrm rot="1277515">
            <a:off x="4067735" y="3749028"/>
            <a:ext cx="1541930" cy="4141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a:latin typeface="Times New Roman" panose="02020603050405020304" pitchFamily="18" charset="0"/>
                <a:cs typeface="Times New Roman" panose="02020603050405020304" pitchFamily="18" charset="0"/>
              </a:rPr>
              <a:t>Response</a:t>
            </a:r>
          </a:p>
          <a:p>
            <a:endParaRPr lang="en-IN" sz="2400" dirty="0"/>
          </a:p>
        </p:txBody>
      </p:sp>
      <p:sp>
        <p:nvSpPr>
          <p:cNvPr id="42" name="Subtitle 2">
            <a:extLst>
              <a:ext uri="{FF2B5EF4-FFF2-40B4-BE49-F238E27FC236}">
                <a16:creationId xmlns:a16="http://schemas.microsoft.com/office/drawing/2014/main" id="{F29F0178-D9A8-561E-8477-9F2B395B57CB}"/>
              </a:ext>
            </a:extLst>
          </p:cNvPr>
          <p:cNvSpPr txBox="1">
            <a:spLocks/>
          </p:cNvSpPr>
          <p:nvPr/>
        </p:nvSpPr>
        <p:spPr>
          <a:xfrm>
            <a:off x="4067735" y="2814172"/>
            <a:ext cx="1541930" cy="464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a:latin typeface="Times New Roman" panose="02020603050405020304" pitchFamily="18" charset="0"/>
                <a:cs typeface="Times New Roman" panose="02020603050405020304" pitchFamily="18" charset="0"/>
              </a:rPr>
              <a:t>Response</a:t>
            </a:r>
          </a:p>
          <a:p>
            <a:endParaRPr lang="en-IN" sz="2400" dirty="0"/>
          </a:p>
        </p:txBody>
      </p:sp>
    </p:spTree>
    <p:extLst>
      <p:ext uri="{BB962C8B-B14F-4D97-AF65-F5344CB8AC3E}">
        <p14:creationId xmlns:p14="http://schemas.microsoft.com/office/powerpoint/2010/main" val="2291306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3B8A645-C0F2-48DA-8B63-EC6B923702F9}"/>
              </a:ext>
            </a:extLst>
          </p:cNvPr>
          <p:cNvSpPr>
            <a:spLocks noGrp="1"/>
          </p:cNvSpPr>
          <p:nvPr>
            <p:ph type="dt" sz="half" idx="10"/>
          </p:nvPr>
        </p:nvSpPr>
        <p:spPr/>
        <p:txBody>
          <a:bodyPr/>
          <a:lstStyle/>
          <a:p>
            <a:fld id="{EAFB1764-3241-4461-8CF0-D33891CFBA7B}" type="datetime1">
              <a:rPr lang="en-US" smtClean="0"/>
              <a:t>12/7/2023</a:t>
            </a:fld>
            <a:endParaRPr lang="en-US"/>
          </a:p>
        </p:txBody>
      </p:sp>
      <p:sp>
        <p:nvSpPr>
          <p:cNvPr id="5" name="Footer Placeholder 4">
            <a:extLst>
              <a:ext uri="{FF2B5EF4-FFF2-40B4-BE49-F238E27FC236}">
                <a16:creationId xmlns:a16="http://schemas.microsoft.com/office/drawing/2014/main" id="{B1E03B5B-8049-45C9-9F6C-9A2574B06F6B}"/>
              </a:ext>
            </a:extLst>
          </p:cNvPr>
          <p:cNvSpPr>
            <a:spLocks noGrp="1"/>
          </p:cNvSpPr>
          <p:nvPr>
            <p:ph type="ftr" sz="quarter" idx="11"/>
          </p:nvPr>
        </p:nvSpPr>
        <p:spPr/>
        <p:txBody>
          <a:bodyPr/>
          <a:lstStyle/>
          <a:p>
            <a:r>
              <a:rPr lang="en-US" dirty="0" err="1"/>
              <a:t>Dept.ECE</a:t>
            </a:r>
            <a:endParaRPr lang="en-US" dirty="0"/>
          </a:p>
        </p:txBody>
      </p:sp>
      <p:sp>
        <p:nvSpPr>
          <p:cNvPr id="6" name="Slide Number Placeholder 5">
            <a:extLst>
              <a:ext uri="{FF2B5EF4-FFF2-40B4-BE49-F238E27FC236}">
                <a16:creationId xmlns:a16="http://schemas.microsoft.com/office/drawing/2014/main" id="{2FC756A0-24E2-4F28-A21F-50C278A7D9E2}"/>
              </a:ext>
            </a:extLst>
          </p:cNvPr>
          <p:cNvSpPr>
            <a:spLocks noGrp="1"/>
          </p:cNvSpPr>
          <p:nvPr>
            <p:ph type="sldNum" sz="quarter" idx="12"/>
          </p:nvPr>
        </p:nvSpPr>
        <p:spPr/>
        <p:txBody>
          <a:bodyPr/>
          <a:lstStyle/>
          <a:p>
            <a:fld id="{0A91144C-42FA-4B69-88E8-FFD66EDE7637}" type="slidenum">
              <a:rPr lang="en-US" smtClean="0"/>
              <a:t>12</a:t>
            </a:fld>
            <a:endParaRPr lang="en-US"/>
          </a:p>
        </p:txBody>
      </p:sp>
      <p:pic>
        <p:nvPicPr>
          <p:cNvPr id="8" name="Picture 7">
            <a:extLst>
              <a:ext uri="{FF2B5EF4-FFF2-40B4-BE49-F238E27FC236}">
                <a16:creationId xmlns:a16="http://schemas.microsoft.com/office/drawing/2014/main" id="{175CD0D9-4B4A-4BB7-B889-FDABD992E2D0}"/>
              </a:ext>
            </a:extLst>
          </p:cNvPr>
          <p:cNvPicPr>
            <a:picLocks noChangeAspect="1"/>
          </p:cNvPicPr>
          <p:nvPr/>
        </p:nvPicPr>
        <p:blipFill rotWithShape="1">
          <a:blip r:embed="rId2">
            <a:extLst>
              <a:ext uri="{28A0092B-C50C-407E-A947-70E740481C1C}">
                <a14:useLocalDpi xmlns:a14="http://schemas.microsoft.com/office/drawing/2010/main" val="0"/>
              </a:ext>
            </a:extLst>
          </a:blip>
          <a:srcRect l="17352" t="26881" r="56987" b="47187"/>
          <a:stretch/>
        </p:blipFill>
        <p:spPr>
          <a:xfrm>
            <a:off x="2429436" y="1461201"/>
            <a:ext cx="7162799" cy="3917577"/>
          </a:xfrm>
          <a:prstGeom prst="rect">
            <a:avLst/>
          </a:prstGeom>
        </p:spPr>
      </p:pic>
    </p:spTree>
    <p:extLst>
      <p:ext uri="{BB962C8B-B14F-4D97-AF65-F5344CB8AC3E}">
        <p14:creationId xmlns:p14="http://schemas.microsoft.com/office/powerpoint/2010/main" val="3054159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113C-FDB1-44B9-82B7-D7C548ADF255}"/>
              </a:ext>
            </a:extLst>
          </p:cNvPr>
          <p:cNvSpPr>
            <a:spLocks noGrp="1"/>
          </p:cNvSpPr>
          <p:nvPr>
            <p:ph type="title"/>
          </p:nvPr>
        </p:nvSpPr>
        <p:spPr>
          <a:xfrm>
            <a:off x="838200" y="146329"/>
            <a:ext cx="10515600" cy="710640"/>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Code</a:t>
            </a:r>
          </a:p>
        </p:txBody>
      </p:sp>
      <p:pic>
        <p:nvPicPr>
          <p:cNvPr id="8" name="Content Placeholder 7">
            <a:extLst>
              <a:ext uri="{FF2B5EF4-FFF2-40B4-BE49-F238E27FC236}">
                <a16:creationId xmlns:a16="http://schemas.microsoft.com/office/drawing/2014/main" id="{8F0FFD16-C914-42EF-BB1B-1FA4E6707A3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937" t="23006" r="45610" b="2049"/>
          <a:stretch/>
        </p:blipFill>
        <p:spPr>
          <a:xfrm>
            <a:off x="838199" y="856968"/>
            <a:ext cx="6468036" cy="4853807"/>
          </a:xfrm>
        </p:spPr>
      </p:pic>
      <p:sp>
        <p:nvSpPr>
          <p:cNvPr id="4" name="Date Placeholder 3">
            <a:extLst>
              <a:ext uri="{FF2B5EF4-FFF2-40B4-BE49-F238E27FC236}">
                <a16:creationId xmlns:a16="http://schemas.microsoft.com/office/drawing/2014/main" id="{FC8DF931-5E64-4937-8A09-DB1F9825FB82}"/>
              </a:ext>
            </a:extLst>
          </p:cNvPr>
          <p:cNvSpPr>
            <a:spLocks noGrp="1"/>
          </p:cNvSpPr>
          <p:nvPr>
            <p:ph type="dt" sz="half" idx="10"/>
          </p:nvPr>
        </p:nvSpPr>
        <p:spPr/>
        <p:txBody>
          <a:bodyPr/>
          <a:lstStyle/>
          <a:p>
            <a:fld id="{018D6BD2-7194-4A9C-B66B-D1CE64751549}" type="datetime1">
              <a:rPr lang="en-US" smtClean="0"/>
              <a:t>12/7/2023</a:t>
            </a:fld>
            <a:endParaRPr lang="en-US"/>
          </a:p>
        </p:txBody>
      </p:sp>
      <p:sp>
        <p:nvSpPr>
          <p:cNvPr id="5" name="Footer Placeholder 4">
            <a:extLst>
              <a:ext uri="{FF2B5EF4-FFF2-40B4-BE49-F238E27FC236}">
                <a16:creationId xmlns:a16="http://schemas.microsoft.com/office/drawing/2014/main" id="{A05076DB-7CD0-42DA-92E4-9CAD3FAC8D53}"/>
              </a:ext>
            </a:extLst>
          </p:cNvPr>
          <p:cNvSpPr>
            <a:spLocks noGrp="1"/>
          </p:cNvSpPr>
          <p:nvPr>
            <p:ph type="ftr" sz="quarter" idx="11"/>
          </p:nvPr>
        </p:nvSpPr>
        <p:spPr/>
        <p:txBody>
          <a:bodyPr/>
          <a:lstStyle/>
          <a:p>
            <a:r>
              <a:rPr lang="en-US" dirty="0" err="1"/>
              <a:t>Dept.ECE</a:t>
            </a:r>
            <a:endParaRPr lang="en-US" dirty="0"/>
          </a:p>
        </p:txBody>
      </p:sp>
      <p:sp>
        <p:nvSpPr>
          <p:cNvPr id="6" name="Slide Number Placeholder 5">
            <a:extLst>
              <a:ext uri="{FF2B5EF4-FFF2-40B4-BE49-F238E27FC236}">
                <a16:creationId xmlns:a16="http://schemas.microsoft.com/office/drawing/2014/main" id="{2AC04227-07BF-4268-BD74-2A4D76030728}"/>
              </a:ext>
            </a:extLst>
          </p:cNvPr>
          <p:cNvSpPr>
            <a:spLocks noGrp="1"/>
          </p:cNvSpPr>
          <p:nvPr>
            <p:ph type="sldNum" sz="quarter" idx="12"/>
          </p:nvPr>
        </p:nvSpPr>
        <p:spPr/>
        <p:txBody>
          <a:bodyPr/>
          <a:lstStyle/>
          <a:p>
            <a:fld id="{0A91144C-42FA-4B69-88E8-FFD66EDE7637}" type="slidenum">
              <a:rPr lang="en-US" smtClean="0"/>
              <a:t>13</a:t>
            </a:fld>
            <a:endParaRPr lang="en-US"/>
          </a:p>
        </p:txBody>
      </p:sp>
      <p:pic>
        <p:nvPicPr>
          <p:cNvPr id="10" name="Picture 9">
            <a:extLst>
              <a:ext uri="{FF2B5EF4-FFF2-40B4-BE49-F238E27FC236}">
                <a16:creationId xmlns:a16="http://schemas.microsoft.com/office/drawing/2014/main" id="{3223A5ED-7386-4F6C-A2C7-19582CF173F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191" t="38269" r="12721"/>
          <a:stretch/>
        </p:blipFill>
        <p:spPr>
          <a:xfrm>
            <a:off x="7458636" y="2796988"/>
            <a:ext cx="4536140" cy="2788281"/>
          </a:xfrm>
          <a:prstGeom prst="rect">
            <a:avLst/>
          </a:prstGeom>
        </p:spPr>
      </p:pic>
    </p:spTree>
    <p:extLst>
      <p:ext uri="{BB962C8B-B14F-4D97-AF65-F5344CB8AC3E}">
        <p14:creationId xmlns:p14="http://schemas.microsoft.com/office/powerpoint/2010/main" val="886983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8FC7A1-2825-4CBF-BFEC-185F73BC1EE3}"/>
              </a:ext>
            </a:extLst>
          </p:cNvPr>
          <p:cNvSpPr>
            <a:spLocks noGrp="1"/>
          </p:cNvSpPr>
          <p:nvPr>
            <p:ph type="dt" sz="half" idx="10"/>
          </p:nvPr>
        </p:nvSpPr>
        <p:spPr/>
        <p:txBody>
          <a:bodyPr/>
          <a:lstStyle/>
          <a:p>
            <a:fld id="{018D6BD2-7194-4A9C-B66B-D1CE64751549}" type="datetime1">
              <a:rPr lang="en-US" smtClean="0"/>
              <a:t>12/7/2023</a:t>
            </a:fld>
            <a:endParaRPr lang="en-US"/>
          </a:p>
        </p:txBody>
      </p:sp>
      <p:sp>
        <p:nvSpPr>
          <p:cNvPr id="5" name="Footer Placeholder 4">
            <a:extLst>
              <a:ext uri="{FF2B5EF4-FFF2-40B4-BE49-F238E27FC236}">
                <a16:creationId xmlns:a16="http://schemas.microsoft.com/office/drawing/2014/main" id="{3544FC85-637F-49FB-A135-0D1F5E29D814}"/>
              </a:ext>
            </a:extLst>
          </p:cNvPr>
          <p:cNvSpPr>
            <a:spLocks noGrp="1"/>
          </p:cNvSpPr>
          <p:nvPr>
            <p:ph type="ftr" sz="quarter" idx="11"/>
          </p:nvPr>
        </p:nvSpPr>
        <p:spPr/>
        <p:txBody>
          <a:bodyPr/>
          <a:lstStyle/>
          <a:p>
            <a:r>
              <a:rPr lang="en-US" dirty="0" err="1"/>
              <a:t>Dept.ECE</a:t>
            </a:r>
            <a:endParaRPr lang="en-US" dirty="0"/>
          </a:p>
        </p:txBody>
      </p:sp>
      <p:sp>
        <p:nvSpPr>
          <p:cNvPr id="6" name="Slide Number Placeholder 5">
            <a:extLst>
              <a:ext uri="{FF2B5EF4-FFF2-40B4-BE49-F238E27FC236}">
                <a16:creationId xmlns:a16="http://schemas.microsoft.com/office/drawing/2014/main" id="{AFDC7C9C-1539-49E3-8122-C349A6F3C661}"/>
              </a:ext>
            </a:extLst>
          </p:cNvPr>
          <p:cNvSpPr>
            <a:spLocks noGrp="1"/>
          </p:cNvSpPr>
          <p:nvPr>
            <p:ph type="sldNum" sz="quarter" idx="12"/>
          </p:nvPr>
        </p:nvSpPr>
        <p:spPr/>
        <p:txBody>
          <a:bodyPr/>
          <a:lstStyle/>
          <a:p>
            <a:fld id="{0A91144C-42FA-4B69-88E8-FFD66EDE7637}" type="slidenum">
              <a:rPr lang="en-US" smtClean="0"/>
              <a:t>14</a:t>
            </a:fld>
            <a:endParaRPr lang="en-US"/>
          </a:p>
        </p:txBody>
      </p:sp>
      <p:pic>
        <p:nvPicPr>
          <p:cNvPr id="7" name="Content Placeholder 6">
            <a:extLst>
              <a:ext uri="{FF2B5EF4-FFF2-40B4-BE49-F238E27FC236}">
                <a16:creationId xmlns:a16="http://schemas.microsoft.com/office/drawing/2014/main" id="{313B1D0D-3790-4B64-B31A-8EF9F859592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750" t="23450" r="31617" b="15081"/>
          <a:stretch/>
        </p:blipFill>
        <p:spPr>
          <a:xfrm>
            <a:off x="1080197" y="552636"/>
            <a:ext cx="7992085" cy="5059269"/>
          </a:xfrm>
          <a:prstGeom prst="rect">
            <a:avLst/>
          </a:prstGeom>
        </p:spPr>
      </p:pic>
      <p:pic>
        <p:nvPicPr>
          <p:cNvPr id="8" name="Picture 7">
            <a:extLst>
              <a:ext uri="{FF2B5EF4-FFF2-40B4-BE49-F238E27FC236}">
                <a16:creationId xmlns:a16="http://schemas.microsoft.com/office/drawing/2014/main" id="{519DB551-D37E-44C3-B60D-DAD19850C21B}"/>
              </a:ext>
            </a:extLst>
          </p:cNvPr>
          <p:cNvPicPr>
            <a:picLocks noChangeAspect="1"/>
          </p:cNvPicPr>
          <p:nvPr/>
        </p:nvPicPr>
        <p:blipFill>
          <a:blip r:embed="rId3"/>
          <a:stretch>
            <a:fillRect/>
          </a:stretch>
        </p:blipFill>
        <p:spPr>
          <a:xfrm>
            <a:off x="6960765" y="3577011"/>
            <a:ext cx="4590686" cy="1963082"/>
          </a:xfrm>
          <a:prstGeom prst="rect">
            <a:avLst/>
          </a:prstGeom>
        </p:spPr>
      </p:pic>
    </p:spTree>
    <p:extLst>
      <p:ext uri="{BB962C8B-B14F-4D97-AF65-F5344CB8AC3E}">
        <p14:creationId xmlns:p14="http://schemas.microsoft.com/office/powerpoint/2010/main" val="1126179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484C39-69F9-B9FA-35EA-B7583AEE0299}"/>
              </a:ext>
            </a:extLst>
          </p:cNvPr>
          <p:cNvSpPr>
            <a:spLocks noGrp="1"/>
          </p:cNvSpPr>
          <p:nvPr>
            <p:ph type="dt" sz="half" idx="10"/>
          </p:nvPr>
        </p:nvSpPr>
        <p:spPr/>
        <p:txBody>
          <a:bodyPr/>
          <a:lstStyle/>
          <a:p>
            <a:fld id="{018D6BD2-7194-4A9C-B66B-D1CE64751549}" type="datetime1">
              <a:rPr lang="en-US" smtClean="0"/>
              <a:t>12/7/2023</a:t>
            </a:fld>
            <a:endParaRPr lang="en-US"/>
          </a:p>
        </p:txBody>
      </p:sp>
      <p:sp>
        <p:nvSpPr>
          <p:cNvPr id="5" name="Footer Placeholder 4">
            <a:extLst>
              <a:ext uri="{FF2B5EF4-FFF2-40B4-BE49-F238E27FC236}">
                <a16:creationId xmlns:a16="http://schemas.microsoft.com/office/drawing/2014/main" id="{6D04EC2E-9006-7CA1-EF4A-0970B46D6B22}"/>
              </a:ext>
            </a:extLst>
          </p:cNvPr>
          <p:cNvSpPr>
            <a:spLocks noGrp="1"/>
          </p:cNvSpPr>
          <p:nvPr>
            <p:ph type="ftr" sz="quarter" idx="11"/>
          </p:nvPr>
        </p:nvSpPr>
        <p:spPr/>
        <p:txBody>
          <a:bodyPr/>
          <a:lstStyle/>
          <a:p>
            <a:r>
              <a:rPr lang="en-US" dirty="0"/>
              <a:t>Dept.ECE</a:t>
            </a:r>
          </a:p>
        </p:txBody>
      </p:sp>
      <p:sp>
        <p:nvSpPr>
          <p:cNvPr id="6" name="Slide Number Placeholder 5">
            <a:extLst>
              <a:ext uri="{FF2B5EF4-FFF2-40B4-BE49-F238E27FC236}">
                <a16:creationId xmlns:a16="http://schemas.microsoft.com/office/drawing/2014/main" id="{6B56B841-2B22-777B-F941-76AA83D9652F}"/>
              </a:ext>
            </a:extLst>
          </p:cNvPr>
          <p:cNvSpPr>
            <a:spLocks noGrp="1"/>
          </p:cNvSpPr>
          <p:nvPr>
            <p:ph type="sldNum" sz="quarter" idx="12"/>
          </p:nvPr>
        </p:nvSpPr>
        <p:spPr/>
        <p:txBody>
          <a:bodyPr/>
          <a:lstStyle/>
          <a:p>
            <a:fld id="{0A91144C-42FA-4B69-88E8-FFD66EDE7637}" type="slidenum">
              <a:rPr lang="en-US" smtClean="0"/>
              <a:t>15</a:t>
            </a:fld>
            <a:endParaRPr lang="en-US"/>
          </a:p>
        </p:txBody>
      </p:sp>
      <p:pic>
        <p:nvPicPr>
          <p:cNvPr id="9" name="Content Placeholder 8">
            <a:extLst>
              <a:ext uri="{FF2B5EF4-FFF2-40B4-BE49-F238E27FC236}">
                <a16:creationId xmlns:a16="http://schemas.microsoft.com/office/drawing/2014/main" id="{AF9FF60D-0B0B-4ED1-A3B1-A6CB99E5026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209" t="22088" r="34220" b="3648"/>
          <a:stretch/>
        </p:blipFill>
        <p:spPr>
          <a:xfrm>
            <a:off x="340657" y="278133"/>
            <a:ext cx="5827060" cy="5565029"/>
          </a:xfrm>
        </p:spPr>
      </p:pic>
      <p:pic>
        <p:nvPicPr>
          <p:cNvPr id="11" name="Picture 10">
            <a:extLst>
              <a:ext uri="{FF2B5EF4-FFF2-40B4-BE49-F238E27FC236}">
                <a16:creationId xmlns:a16="http://schemas.microsoft.com/office/drawing/2014/main" id="{49F4BAB0-345F-40C0-A89C-EE465E3368A1}"/>
              </a:ext>
            </a:extLst>
          </p:cNvPr>
          <p:cNvPicPr>
            <a:picLocks noChangeAspect="1"/>
          </p:cNvPicPr>
          <p:nvPr/>
        </p:nvPicPr>
        <p:blipFill rotWithShape="1">
          <a:blip r:embed="rId3">
            <a:extLst>
              <a:ext uri="{28A0092B-C50C-407E-A947-70E740481C1C}">
                <a14:useLocalDpi xmlns:a14="http://schemas.microsoft.com/office/drawing/2010/main" val="0"/>
              </a:ext>
            </a:extLst>
          </a:blip>
          <a:srcRect l="14387" t="31152" r="35735" b="27154"/>
          <a:stretch/>
        </p:blipFill>
        <p:spPr>
          <a:xfrm>
            <a:off x="6167717" y="932872"/>
            <a:ext cx="5437094" cy="3805789"/>
          </a:xfrm>
          <a:prstGeom prst="rect">
            <a:avLst/>
          </a:prstGeom>
        </p:spPr>
      </p:pic>
    </p:spTree>
    <p:extLst>
      <p:ext uri="{BB962C8B-B14F-4D97-AF65-F5344CB8AC3E}">
        <p14:creationId xmlns:p14="http://schemas.microsoft.com/office/powerpoint/2010/main" val="1977868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F584E4C-EEA3-472B-B2E0-0554B4EF750B}"/>
              </a:ext>
            </a:extLst>
          </p:cNvPr>
          <p:cNvSpPr>
            <a:spLocks noGrp="1"/>
          </p:cNvSpPr>
          <p:nvPr>
            <p:ph type="dt" sz="half" idx="10"/>
          </p:nvPr>
        </p:nvSpPr>
        <p:spPr/>
        <p:txBody>
          <a:bodyPr/>
          <a:lstStyle/>
          <a:p>
            <a:fld id="{018D6BD2-7194-4A9C-B66B-D1CE64751549}" type="datetime1">
              <a:rPr lang="en-US" smtClean="0"/>
              <a:t>12/7/2023</a:t>
            </a:fld>
            <a:endParaRPr lang="en-US"/>
          </a:p>
        </p:txBody>
      </p:sp>
      <p:sp>
        <p:nvSpPr>
          <p:cNvPr id="5" name="Footer Placeholder 4">
            <a:extLst>
              <a:ext uri="{FF2B5EF4-FFF2-40B4-BE49-F238E27FC236}">
                <a16:creationId xmlns:a16="http://schemas.microsoft.com/office/drawing/2014/main" id="{84DA87E3-C785-4DF4-87F8-041C47A6469A}"/>
              </a:ext>
            </a:extLst>
          </p:cNvPr>
          <p:cNvSpPr>
            <a:spLocks noGrp="1"/>
          </p:cNvSpPr>
          <p:nvPr>
            <p:ph type="ftr" sz="quarter" idx="11"/>
          </p:nvPr>
        </p:nvSpPr>
        <p:spPr/>
        <p:txBody>
          <a:bodyPr/>
          <a:lstStyle/>
          <a:p>
            <a:r>
              <a:rPr lang="en-US" dirty="0" err="1"/>
              <a:t>Dept.ECE</a:t>
            </a:r>
            <a:endParaRPr lang="en-US" dirty="0"/>
          </a:p>
        </p:txBody>
      </p:sp>
      <p:sp>
        <p:nvSpPr>
          <p:cNvPr id="6" name="Slide Number Placeholder 5">
            <a:extLst>
              <a:ext uri="{FF2B5EF4-FFF2-40B4-BE49-F238E27FC236}">
                <a16:creationId xmlns:a16="http://schemas.microsoft.com/office/drawing/2014/main" id="{B5EB7216-EEAF-4F69-A7EB-2D3145EB50B2}"/>
              </a:ext>
            </a:extLst>
          </p:cNvPr>
          <p:cNvSpPr>
            <a:spLocks noGrp="1"/>
          </p:cNvSpPr>
          <p:nvPr>
            <p:ph type="sldNum" sz="quarter" idx="12"/>
          </p:nvPr>
        </p:nvSpPr>
        <p:spPr/>
        <p:txBody>
          <a:bodyPr/>
          <a:lstStyle/>
          <a:p>
            <a:fld id="{0A91144C-42FA-4B69-88E8-FFD66EDE7637}" type="slidenum">
              <a:rPr lang="en-US" smtClean="0"/>
              <a:t>16</a:t>
            </a:fld>
            <a:endParaRPr lang="en-US"/>
          </a:p>
        </p:txBody>
      </p:sp>
      <p:pic>
        <p:nvPicPr>
          <p:cNvPr id="7" name="Content Placeholder 6">
            <a:extLst>
              <a:ext uri="{FF2B5EF4-FFF2-40B4-BE49-F238E27FC236}">
                <a16:creationId xmlns:a16="http://schemas.microsoft.com/office/drawing/2014/main" id="{AB972144-4BBD-420B-935F-485A5FC43C9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117" t="43156" r="28793" b="22031"/>
          <a:stretch/>
        </p:blipFill>
        <p:spPr>
          <a:xfrm>
            <a:off x="649941" y="1111623"/>
            <a:ext cx="10385612" cy="3189155"/>
          </a:xfrm>
          <a:prstGeom prst="rect">
            <a:avLst/>
          </a:prstGeom>
        </p:spPr>
      </p:pic>
    </p:spTree>
    <p:extLst>
      <p:ext uri="{BB962C8B-B14F-4D97-AF65-F5344CB8AC3E}">
        <p14:creationId xmlns:p14="http://schemas.microsoft.com/office/powerpoint/2010/main" val="3015781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A9402-70EA-424D-8C8D-E28B0EB5E207}"/>
              </a:ext>
            </a:extLst>
          </p:cNvPr>
          <p:cNvSpPr>
            <a:spLocks noGrp="1"/>
          </p:cNvSpPr>
          <p:nvPr>
            <p:ph type="title"/>
          </p:nvPr>
        </p:nvSpPr>
        <p:spPr>
          <a:xfrm>
            <a:off x="744072" y="136525"/>
            <a:ext cx="7162800" cy="661334"/>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Result</a:t>
            </a:r>
            <a:endParaRPr lang="en-IN" sz="3200" dirty="0"/>
          </a:p>
        </p:txBody>
      </p:sp>
      <p:sp>
        <p:nvSpPr>
          <p:cNvPr id="4" name="Date Placeholder 3">
            <a:extLst>
              <a:ext uri="{FF2B5EF4-FFF2-40B4-BE49-F238E27FC236}">
                <a16:creationId xmlns:a16="http://schemas.microsoft.com/office/drawing/2014/main" id="{EF95ED2C-A9BA-4C74-A2CC-51B3BAD4EA65}"/>
              </a:ext>
            </a:extLst>
          </p:cNvPr>
          <p:cNvSpPr>
            <a:spLocks noGrp="1"/>
          </p:cNvSpPr>
          <p:nvPr>
            <p:ph type="dt" sz="half" idx="10"/>
          </p:nvPr>
        </p:nvSpPr>
        <p:spPr/>
        <p:txBody>
          <a:bodyPr/>
          <a:lstStyle/>
          <a:p>
            <a:fld id="{018D6BD2-7194-4A9C-B66B-D1CE64751549}" type="datetime1">
              <a:rPr lang="en-US" smtClean="0"/>
              <a:t>12/7/2023</a:t>
            </a:fld>
            <a:endParaRPr lang="en-US"/>
          </a:p>
        </p:txBody>
      </p:sp>
      <p:sp>
        <p:nvSpPr>
          <p:cNvPr id="5" name="Footer Placeholder 4">
            <a:extLst>
              <a:ext uri="{FF2B5EF4-FFF2-40B4-BE49-F238E27FC236}">
                <a16:creationId xmlns:a16="http://schemas.microsoft.com/office/drawing/2014/main" id="{A70B3DC7-5F12-4D56-A2AB-772B13AE7090}"/>
              </a:ext>
            </a:extLst>
          </p:cNvPr>
          <p:cNvSpPr>
            <a:spLocks noGrp="1"/>
          </p:cNvSpPr>
          <p:nvPr>
            <p:ph type="ftr" sz="quarter" idx="11"/>
          </p:nvPr>
        </p:nvSpPr>
        <p:spPr/>
        <p:txBody>
          <a:bodyPr/>
          <a:lstStyle/>
          <a:p>
            <a:r>
              <a:rPr lang="en-US" dirty="0" err="1"/>
              <a:t>Dept.ECE</a:t>
            </a:r>
            <a:endParaRPr lang="en-US" dirty="0"/>
          </a:p>
        </p:txBody>
      </p:sp>
      <p:sp>
        <p:nvSpPr>
          <p:cNvPr id="6" name="Slide Number Placeholder 5">
            <a:extLst>
              <a:ext uri="{FF2B5EF4-FFF2-40B4-BE49-F238E27FC236}">
                <a16:creationId xmlns:a16="http://schemas.microsoft.com/office/drawing/2014/main" id="{6E6112C2-91DB-4AD5-B9ED-4FB7B2AAB58B}"/>
              </a:ext>
            </a:extLst>
          </p:cNvPr>
          <p:cNvSpPr>
            <a:spLocks noGrp="1"/>
          </p:cNvSpPr>
          <p:nvPr>
            <p:ph type="sldNum" sz="quarter" idx="12"/>
          </p:nvPr>
        </p:nvSpPr>
        <p:spPr/>
        <p:txBody>
          <a:bodyPr/>
          <a:lstStyle/>
          <a:p>
            <a:fld id="{0A91144C-42FA-4B69-88E8-FFD66EDE7637}" type="slidenum">
              <a:rPr lang="en-US" smtClean="0"/>
              <a:t>17</a:t>
            </a:fld>
            <a:endParaRPr lang="en-US"/>
          </a:p>
        </p:txBody>
      </p:sp>
      <p:pic>
        <p:nvPicPr>
          <p:cNvPr id="7" name="Content Placeholder 6">
            <a:extLst>
              <a:ext uri="{FF2B5EF4-FFF2-40B4-BE49-F238E27FC236}">
                <a16:creationId xmlns:a16="http://schemas.microsoft.com/office/drawing/2014/main" id="{2D96D766-2B54-4E01-B480-7BFD97622231}"/>
              </a:ext>
            </a:extLst>
          </p:cNvPr>
          <p:cNvPicPr>
            <a:picLocks noGrp="1" noChangeAspect="1"/>
          </p:cNvPicPr>
          <p:nvPr>
            <p:ph idx="1"/>
          </p:nvPr>
        </p:nvPicPr>
        <p:blipFill>
          <a:blip r:embed="rId2"/>
          <a:stretch>
            <a:fillRect/>
          </a:stretch>
        </p:blipFill>
        <p:spPr>
          <a:xfrm>
            <a:off x="854740" y="2698376"/>
            <a:ext cx="10482520" cy="3505482"/>
          </a:xfrm>
          <a:prstGeom prst="rect">
            <a:avLst/>
          </a:prstGeom>
        </p:spPr>
      </p:pic>
      <p:pic>
        <p:nvPicPr>
          <p:cNvPr id="8" name="Picture 7">
            <a:extLst>
              <a:ext uri="{FF2B5EF4-FFF2-40B4-BE49-F238E27FC236}">
                <a16:creationId xmlns:a16="http://schemas.microsoft.com/office/drawing/2014/main" id="{6B098789-7271-4850-833B-78D2D6864C47}"/>
              </a:ext>
            </a:extLst>
          </p:cNvPr>
          <p:cNvPicPr>
            <a:picLocks noChangeAspect="1"/>
          </p:cNvPicPr>
          <p:nvPr/>
        </p:nvPicPr>
        <p:blipFill rotWithShape="1">
          <a:blip r:embed="rId3">
            <a:extLst>
              <a:ext uri="{28A0092B-C50C-407E-A947-70E740481C1C}">
                <a14:useLocalDpi xmlns:a14="http://schemas.microsoft.com/office/drawing/2010/main" val="0"/>
              </a:ext>
            </a:extLst>
          </a:blip>
          <a:srcRect l="18897" t="65602" r="28346" b="20742"/>
          <a:stretch/>
        </p:blipFill>
        <p:spPr>
          <a:xfrm>
            <a:off x="5076266" y="1160930"/>
            <a:ext cx="6432176" cy="914400"/>
          </a:xfrm>
          <a:prstGeom prst="rect">
            <a:avLst/>
          </a:prstGeom>
        </p:spPr>
      </p:pic>
      <p:pic>
        <p:nvPicPr>
          <p:cNvPr id="10" name="Picture 9">
            <a:extLst>
              <a:ext uri="{FF2B5EF4-FFF2-40B4-BE49-F238E27FC236}">
                <a16:creationId xmlns:a16="http://schemas.microsoft.com/office/drawing/2014/main" id="{C1C6BE7A-792B-40A4-BED7-1BDDD6BF5E5C}"/>
              </a:ext>
            </a:extLst>
          </p:cNvPr>
          <p:cNvPicPr>
            <a:picLocks noChangeAspect="1"/>
          </p:cNvPicPr>
          <p:nvPr/>
        </p:nvPicPr>
        <p:blipFill rotWithShape="1">
          <a:blip r:embed="rId4">
            <a:extLst>
              <a:ext uri="{28A0092B-C50C-407E-A947-70E740481C1C}">
                <a14:useLocalDpi xmlns:a14="http://schemas.microsoft.com/office/drawing/2010/main" val="0"/>
              </a:ext>
            </a:extLst>
          </a:blip>
          <a:srcRect l="18235" t="77784" r="42353" b="8907"/>
          <a:stretch/>
        </p:blipFill>
        <p:spPr>
          <a:xfrm>
            <a:off x="609600" y="1210236"/>
            <a:ext cx="4466666" cy="869576"/>
          </a:xfrm>
          <a:prstGeom prst="rect">
            <a:avLst/>
          </a:prstGeom>
        </p:spPr>
      </p:pic>
    </p:spTree>
    <p:extLst>
      <p:ext uri="{BB962C8B-B14F-4D97-AF65-F5344CB8AC3E}">
        <p14:creationId xmlns:p14="http://schemas.microsoft.com/office/powerpoint/2010/main" val="3453376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13E3-C454-93CB-D144-1E653097BE43}"/>
              </a:ext>
            </a:extLst>
          </p:cNvPr>
          <p:cNvSpPr>
            <a:spLocks noGrp="1"/>
          </p:cNvSpPr>
          <p:nvPr>
            <p:ph type="title"/>
          </p:nvPr>
        </p:nvSpPr>
        <p:spPr>
          <a:xfrm>
            <a:off x="838200" y="203761"/>
            <a:ext cx="2218765" cy="531346"/>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Conclusion</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8F48B2-F62C-2C70-E4EB-38791FF591E6}"/>
              </a:ext>
            </a:extLst>
          </p:cNvPr>
          <p:cNvSpPr>
            <a:spLocks noGrp="1"/>
          </p:cNvSpPr>
          <p:nvPr>
            <p:ph idx="1"/>
          </p:nvPr>
        </p:nvSpPr>
        <p:spPr>
          <a:xfrm>
            <a:off x="900953" y="1002647"/>
            <a:ext cx="10515600" cy="5086163"/>
          </a:xfrm>
        </p:spPr>
        <p:txBody>
          <a:bodyPr>
            <a:normAutofit lnSpcReduction="10000"/>
          </a:bodyPr>
          <a:lstStyle/>
          <a:p>
            <a:pPr>
              <a:lnSpc>
                <a:spcPct val="100000"/>
              </a:lnSpc>
            </a:pPr>
            <a:r>
              <a:rPr lang="en-US" dirty="0">
                <a:latin typeface="Times New Roman" panose="02020603050405020304" pitchFamily="18" charset="0"/>
                <a:cs typeface="Times New Roman" panose="02020603050405020304" pitchFamily="18" charset="0"/>
              </a:rPr>
              <a:t>P</a:t>
            </a:r>
            <a:r>
              <a:rPr lang="en-US" b="0" i="0" dirty="0">
                <a:effectLst/>
                <a:latin typeface="Times New Roman" panose="02020603050405020304" pitchFamily="18" charset="0"/>
                <a:cs typeface="Times New Roman" panose="02020603050405020304" pitchFamily="18" charset="0"/>
              </a:rPr>
              <a:t>roject typically includes a summary of the project's findings, implications for the business or industry, and suggestions for future work.</a:t>
            </a:r>
          </a:p>
          <a:p>
            <a:pPr>
              <a:lnSpc>
                <a:spcPct val="100000"/>
              </a:lnSpc>
            </a:pPr>
            <a:r>
              <a:rPr lang="en-US" b="0" i="0" dirty="0">
                <a:effectLst/>
                <a:latin typeface="Times New Roman" panose="02020603050405020304" pitchFamily="18" charset="0"/>
                <a:cs typeface="Times New Roman" panose="02020603050405020304" pitchFamily="18" charset="0"/>
              </a:rPr>
              <a:t>It include a summary of the accuracy of the predictive model and the insights gained from the analysis of the data.</a:t>
            </a:r>
          </a:p>
          <a:p>
            <a:pPr>
              <a:lnSpc>
                <a:spcPct val="100000"/>
              </a:lnSpc>
            </a:pP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model can be used to guide decision-making or improve operations.</a:t>
            </a:r>
          </a:p>
          <a:p>
            <a:pPr>
              <a:lnSpc>
                <a:spcPct val="100000"/>
              </a:lnSpc>
            </a:pPr>
            <a:r>
              <a:rPr lang="en-US" dirty="0">
                <a:latin typeface="Times New Roman" panose="02020603050405020304" pitchFamily="18" charset="0"/>
                <a:cs typeface="Times New Roman" panose="02020603050405020304" pitchFamily="18" charset="0"/>
              </a:rPr>
              <a:t>I</a:t>
            </a:r>
            <a:r>
              <a:rPr lang="en-US" b="0" dirty="0">
                <a:effectLst/>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 also suggest areas for future work or research, such as additional data sources that could be incorporated into the model or more advanced machine learning techniques that could be used to improve the accuracy of the predictions.</a:t>
            </a:r>
          </a:p>
          <a:p>
            <a:endParaRPr lang="en-IN" dirty="0"/>
          </a:p>
        </p:txBody>
      </p:sp>
      <p:sp>
        <p:nvSpPr>
          <p:cNvPr id="4" name="Date Placeholder 3">
            <a:extLst>
              <a:ext uri="{FF2B5EF4-FFF2-40B4-BE49-F238E27FC236}">
                <a16:creationId xmlns:a16="http://schemas.microsoft.com/office/drawing/2014/main" id="{DE2F4559-40D1-9FB3-F04B-37700D703295}"/>
              </a:ext>
            </a:extLst>
          </p:cNvPr>
          <p:cNvSpPr>
            <a:spLocks noGrp="1"/>
          </p:cNvSpPr>
          <p:nvPr>
            <p:ph type="dt" sz="half" idx="10"/>
          </p:nvPr>
        </p:nvSpPr>
        <p:spPr/>
        <p:txBody>
          <a:bodyPr/>
          <a:lstStyle/>
          <a:p>
            <a:fld id="{018D6BD2-7194-4A9C-B66B-D1CE64751549}" type="datetime1">
              <a:rPr lang="en-US" smtClean="0"/>
              <a:t>12/7/2023</a:t>
            </a:fld>
            <a:endParaRPr lang="en-US"/>
          </a:p>
        </p:txBody>
      </p:sp>
      <p:sp>
        <p:nvSpPr>
          <p:cNvPr id="5" name="Footer Placeholder 4">
            <a:extLst>
              <a:ext uri="{FF2B5EF4-FFF2-40B4-BE49-F238E27FC236}">
                <a16:creationId xmlns:a16="http://schemas.microsoft.com/office/drawing/2014/main" id="{48474CCF-E5FA-53D8-53A3-1C08C0D98578}"/>
              </a:ext>
            </a:extLst>
          </p:cNvPr>
          <p:cNvSpPr>
            <a:spLocks noGrp="1"/>
          </p:cNvSpPr>
          <p:nvPr>
            <p:ph type="ftr" sz="quarter" idx="11"/>
          </p:nvPr>
        </p:nvSpPr>
        <p:spPr/>
        <p:txBody>
          <a:bodyPr/>
          <a:lstStyle/>
          <a:p>
            <a:r>
              <a:rPr lang="en-US" dirty="0"/>
              <a:t>Dept.ECE</a:t>
            </a:r>
          </a:p>
        </p:txBody>
      </p:sp>
      <p:sp>
        <p:nvSpPr>
          <p:cNvPr id="6" name="Slide Number Placeholder 5">
            <a:extLst>
              <a:ext uri="{FF2B5EF4-FFF2-40B4-BE49-F238E27FC236}">
                <a16:creationId xmlns:a16="http://schemas.microsoft.com/office/drawing/2014/main" id="{D22118CA-085F-9E95-D613-91DAE3FDBF37}"/>
              </a:ext>
            </a:extLst>
          </p:cNvPr>
          <p:cNvSpPr>
            <a:spLocks noGrp="1"/>
          </p:cNvSpPr>
          <p:nvPr>
            <p:ph type="sldNum" sz="quarter" idx="12"/>
          </p:nvPr>
        </p:nvSpPr>
        <p:spPr/>
        <p:txBody>
          <a:bodyPr/>
          <a:lstStyle/>
          <a:p>
            <a:fld id="{0A91144C-42FA-4B69-88E8-FFD66EDE7637}" type="slidenum">
              <a:rPr lang="en-US" smtClean="0"/>
              <a:t>18</a:t>
            </a:fld>
            <a:endParaRPr lang="en-US"/>
          </a:p>
        </p:txBody>
      </p:sp>
    </p:spTree>
    <p:extLst>
      <p:ext uri="{BB962C8B-B14F-4D97-AF65-F5344CB8AC3E}">
        <p14:creationId xmlns:p14="http://schemas.microsoft.com/office/powerpoint/2010/main" val="3614409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1530-2EBA-7DD4-4CBF-14FDFBA26D29}"/>
              </a:ext>
            </a:extLst>
          </p:cNvPr>
          <p:cNvSpPr>
            <a:spLocks noGrp="1"/>
          </p:cNvSpPr>
          <p:nvPr>
            <p:ph type="title"/>
          </p:nvPr>
        </p:nvSpPr>
        <p:spPr>
          <a:xfrm>
            <a:off x="838200" y="184571"/>
            <a:ext cx="2138082" cy="540310"/>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References</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B8E0FA-D0A7-2F63-5428-1015169F3F0A}"/>
              </a:ext>
            </a:extLst>
          </p:cNvPr>
          <p:cNvSpPr>
            <a:spLocks noGrp="1"/>
          </p:cNvSpPr>
          <p:nvPr>
            <p:ph idx="1"/>
          </p:nvPr>
        </p:nvSpPr>
        <p:spPr>
          <a:xfrm>
            <a:off x="838200" y="1084729"/>
            <a:ext cx="10515600" cy="5092234"/>
          </a:xfrm>
        </p:spPr>
        <p:txBody>
          <a:bodyPr>
            <a:normAutofit fontScale="92500" lnSpcReduction="10000"/>
          </a:bodyPr>
          <a:lstStyle/>
          <a:p>
            <a:pPr marL="0" indent="0">
              <a:lnSpc>
                <a:spcPct val="120000"/>
              </a:lnSpc>
              <a:buNone/>
            </a:pPr>
            <a:r>
              <a:rPr lang="en-IN" dirty="0">
                <a:latin typeface="Times New Roman" panose="02020603050405020304" pitchFamily="18" charset="0"/>
                <a:cs typeface="Times New Roman" panose="02020603050405020304" pitchFamily="18" charset="0"/>
              </a:rPr>
              <a:t>[1] Cleveland, W.S. Robust locally weighted regression and smoothing scatterplots. Journal of the American Statistical Association, 74, 368 (Dec. 1979), 829-836. </a:t>
            </a:r>
          </a:p>
          <a:p>
            <a:pPr marL="0" indent="0">
              <a:lnSpc>
                <a:spcPct val="120000"/>
              </a:lnSpc>
              <a:buNone/>
            </a:pPr>
            <a:r>
              <a:rPr lang="en-IN" dirty="0">
                <a:latin typeface="Times New Roman" panose="02020603050405020304" pitchFamily="18" charset="0"/>
                <a:cs typeface="Times New Roman" panose="02020603050405020304" pitchFamily="18" charset="0"/>
              </a:rPr>
              <a:t>[2] Diehr, G. and Hoflin, D.R. Approximating the distribution of the sample R2 in best s Marquardt, D.W. Generalized inverses, ridge regression, biased linear estimation, and nonlinear estimation. Technometrics, 12, 3 (Aug. 1970), 591–612. </a:t>
            </a:r>
          </a:p>
          <a:p>
            <a:pPr marL="0" indent="0">
              <a:lnSpc>
                <a:spcPct val="120000"/>
              </a:lnSpc>
              <a:buNone/>
            </a:pPr>
            <a:r>
              <a:rPr lang="en-IN" dirty="0">
                <a:latin typeface="Times New Roman" panose="02020603050405020304" pitchFamily="18" charset="0"/>
                <a:cs typeface="Times New Roman" panose="02020603050405020304" pitchFamily="18" charset="0"/>
              </a:rPr>
              <a:t>[3] Mitchell, T. Machine Learning. WCB McGraw-Hill, 1997. 81-82.</a:t>
            </a:r>
          </a:p>
          <a:p>
            <a:pPr marL="0" indent="0">
              <a:lnSpc>
                <a:spcPct val="120000"/>
              </a:lnSpc>
              <a:buNone/>
            </a:pPr>
            <a:r>
              <a:rPr lang="en-IN" dirty="0">
                <a:latin typeface="Times New Roman" panose="02020603050405020304" pitchFamily="18" charset="0"/>
                <a:cs typeface="Times New Roman" panose="02020603050405020304" pitchFamily="18" charset="0"/>
              </a:rPr>
              <a:t>[4] Ohtani, K. Bootstrapping R2 and adjusted R2 in regression analysis. Economic Modelling, 17, 4 (2000), 473–483.</a:t>
            </a:r>
          </a:p>
          <a:p>
            <a:endParaRPr lang="en-IN" dirty="0"/>
          </a:p>
        </p:txBody>
      </p:sp>
      <p:sp>
        <p:nvSpPr>
          <p:cNvPr id="4" name="Date Placeholder 3">
            <a:extLst>
              <a:ext uri="{FF2B5EF4-FFF2-40B4-BE49-F238E27FC236}">
                <a16:creationId xmlns:a16="http://schemas.microsoft.com/office/drawing/2014/main" id="{899324C1-AA56-226C-E988-3CD8F1A20655}"/>
              </a:ext>
            </a:extLst>
          </p:cNvPr>
          <p:cNvSpPr>
            <a:spLocks noGrp="1"/>
          </p:cNvSpPr>
          <p:nvPr>
            <p:ph type="dt" sz="half" idx="10"/>
          </p:nvPr>
        </p:nvSpPr>
        <p:spPr/>
        <p:txBody>
          <a:bodyPr/>
          <a:lstStyle/>
          <a:p>
            <a:fld id="{018D6BD2-7194-4A9C-B66B-D1CE64751549}" type="datetime1">
              <a:rPr lang="en-US" smtClean="0"/>
              <a:t>12/7/2023</a:t>
            </a:fld>
            <a:endParaRPr lang="en-US" dirty="0"/>
          </a:p>
        </p:txBody>
      </p:sp>
      <p:sp>
        <p:nvSpPr>
          <p:cNvPr id="5" name="Footer Placeholder 4">
            <a:extLst>
              <a:ext uri="{FF2B5EF4-FFF2-40B4-BE49-F238E27FC236}">
                <a16:creationId xmlns:a16="http://schemas.microsoft.com/office/drawing/2014/main" id="{56CA2E45-0BAE-FB2A-EEB0-B21BC27813B6}"/>
              </a:ext>
            </a:extLst>
          </p:cNvPr>
          <p:cNvSpPr>
            <a:spLocks noGrp="1"/>
          </p:cNvSpPr>
          <p:nvPr>
            <p:ph type="ftr" sz="quarter" idx="11"/>
          </p:nvPr>
        </p:nvSpPr>
        <p:spPr/>
        <p:txBody>
          <a:bodyPr/>
          <a:lstStyle/>
          <a:p>
            <a:r>
              <a:rPr lang="en-US" dirty="0"/>
              <a:t>Dept.ECE</a:t>
            </a:r>
          </a:p>
        </p:txBody>
      </p:sp>
      <p:sp>
        <p:nvSpPr>
          <p:cNvPr id="6" name="Slide Number Placeholder 5">
            <a:extLst>
              <a:ext uri="{FF2B5EF4-FFF2-40B4-BE49-F238E27FC236}">
                <a16:creationId xmlns:a16="http://schemas.microsoft.com/office/drawing/2014/main" id="{D6D3E3C9-93ED-E4EA-0F56-DD1EE54063BE}"/>
              </a:ext>
            </a:extLst>
          </p:cNvPr>
          <p:cNvSpPr>
            <a:spLocks noGrp="1"/>
          </p:cNvSpPr>
          <p:nvPr>
            <p:ph type="sldNum" sz="quarter" idx="12"/>
          </p:nvPr>
        </p:nvSpPr>
        <p:spPr/>
        <p:txBody>
          <a:bodyPr/>
          <a:lstStyle/>
          <a:p>
            <a:fld id="{0A91144C-42FA-4B69-88E8-FFD66EDE7637}" type="slidenum">
              <a:rPr lang="en-US" smtClean="0"/>
              <a:t>19</a:t>
            </a:fld>
            <a:endParaRPr lang="en-US"/>
          </a:p>
        </p:txBody>
      </p:sp>
    </p:spTree>
    <p:extLst>
      <p:ext uri="{BB962C8B-B14F-4D97-AF65-F5344CB8AC3E}">
        <p14:creationId xmlns:p14="http://schemas.microsoft.com/office/powerpoint/2010/main" val="236586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F949-8618-2C93-0781-7846B4ED3269}"/>
              </a:ext>
            </a:extLst>
          </p:cNvPr>
          <p:cNvSpPr>
            <a:spLocks noGrp="1"/>
          </p:cNvSpPr>
          <p:nvPr>
            <p:ph type="title"/>
          </p:nvPr>
        </p:nvSpPr>
        <p:spPr>
          <a:xfrm>
            <a:off x="838200" y="104868"/>
            <a:ext cx="2371165" cy="576169"/>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7547F967-1BB7-9C4E-7D77-3EDABBC367B5}"/>
              </a:ext>
            </a:extLst>
          </p:cNvPr>
          <p:cNvSpPr>
            <a:spLocks noGrp="1"/>
          </p:cNvSpPr>
          <p:nvPr>
            <p:ph idx="1"/>
          </p:nvPr>
        </p:nvSpPr>
        <p:spPr>
          <a:xfrm>
            <a:off x="838200" y="797858"/>
            <a:ext cx="10515600" cy="5379105"/>
          </a:xfrm>
        </p:spPr>
        <p:txBody>
          <a:bodyPr>
            <a:normAutofit/>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Software and Hardware knowledge acquired</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of the project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Aim of the project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Theoretical background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Design and implementation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Features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Discussions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References  </a:t>
            </a: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FF530A2-BA48-AC5F-0779-8EE43F9BD4BC}"/>
              </a:ext>
            </a:extLst>
          </p:cNvPr>
          <p:cNvSpPr>
            <a:spLocks noGrp="1"/>
          </p:cNvSpPr>
          <p:nvPr>
            <p:ph type="dt" sz="half" idx="10"/>
          </p:nvPr>
        </p:nvSpPr>
        <p:spPr/>
        <p:txBody>
          <a:bodyPr/>
          <a:lstStyle/>
          <a:p>
            <a:fld id="{018D6BD2-7194-4A9C-B66B-D1CE64751549}" type="datetime1">
              <a:rPr lang="en-US" smtClean="0"/>
              <a:t>12/7/2023</a:t>
            </a:fld>
            <a:endParaRPr lang="en-US"/>
          </a:p>
        </p:txBody>
      </p:sp>
      <p:sp>
        <p:nvSpPr>
          <p:cNvPr id="5" name="Footer Placeholder 4">
            <a:extLst>
              <a:ext uri="{FF2B5EF4-FFF2-40B4-BE49-F238E27FC236}">
                <a16:creationId xmlns:a16="http://schemas.microsoft.com/office/drawing/2014/main" id="{01498E41-8D0B-C1B2-6DFC-3515A388A251}"/>
              </a:ext>
            </a:extLst>
          </p:cNvPr>
          <p:cNvSpPr>
            <a:spLocks noGrp="1"/>
          </p:cNvSpPr>
          <p:nvPr>
            <p:ph type="ftr" sz="quarter" idx="11"/>
          </p:nvPr>
        </p:nvSpPr>
        <p:spPr/>
        <p:txBody>
          <a:bodyPr/>
          <a:lstStyle/>
          <a:p>
            <a:r>
              <a:rPr lang="en-US" dirty="0"/>
              <a:t>Dept.ECE</a:t>
            </a:r>
          </a:p>
        </p:txBody>
      </p:sp>
      <p:sp>
        <p:nvSpPr>
          <p:cNvPr id="6" name="Slide Number Placeholder 5">
            <a:extLst>
              <a:ext uri="{FF2B5EF4-FFF2-40B4-BE49-F238E27FC236}">
                <a16:creationId xmlns:a16="http://schemas.microsoft.com/office/drawing/2014/main" id="{A764F101-B83C-9825-099D-1C561A63B091}"/>
              </a:ext>
            </a:extLst>
          </p:cNvPr>
          <p:cNvSpPr>
            <a:spLocks noGrp="1"/>
          </p:cNvSpPr>
          <p:nvPr>
            <p:ph type="sldNum" sz="quarter" idx="12"/>
          </p:nvPr>
        </p:nvSpPr>
        <p:spPr/>
        <p:txBody>
          <a:bodyPr/>
          <a:lstStyle/>
          <a:p>
            <a:fld id="{0A91144C-42FA-4B69-88E8-FFD66EDE7637}" type="slidenum">
              <a:rPr lang="en-US" smtClean="0"/>
              <a:t>2</a:t>
            </a:fld>
            <a:endParaRPr lang="en-US"/>
          </a:p>
        </p:txBody>
      </p:sp>
    </p:spTree>
    <p:extLst>
      <p:ext uri="{BB962C8B-B14F-4D97-AF65-F5344CB8AC3E}">
        <p14:creationId xmlns:p14="http://schemas.microsoft.com/office/powerpoint/2010/main" val="73384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1929ED-0D19-5AEE-D36C-262935562515}"/>
              </a:ext>
            </a:extLst>
          </p:cNvPr>
          <p:cNvSpPr>
            <a:spLocks noGrp="1"/>
          </p:cNvSpPr>
          <p:nvPr>
            <p:ph type="dt" sz="half" idx="10"/>
          </p:nvPr>
        </p:nvSpPr>
        <p:spPr/>
        <p:txBody>
          <a:bodyPr/>
          <a:lstStyle/>
          <a:p>
            <a:fld id="{018D6BD2-7194-4A9C-B66B-D1CE64751549}" type="datetime1">
              <a:rPr lang="en-US" smtClean="0"/>
              <a:t>12/7/2023</a:t>
            </a:fld>
            <a:endParaRPr lang="en-US"/>
          </a:p>
        </p:txBody>
      </p:sp>
      <p:sp>
        <p:nvSpPr>
          <p:cNvPr id="5" name="Footer Placeholder 4">
            <a:extLst>
              <a:ext uri="{FF2B5EF4-FFF2-40B4-BE49-F238E27FC236}">
                <a16:creationId xmlns:a16="http://schemas.microsoft.com/office/drawing/2014/main" id="{8852A44F-9009-DB38-C7F8-F2E5F4A34E78}"/>
              </a:ext>
            </a:extLst>
          </p:cNvPr>
          <p:cNvSpPr>
            <a:spLocks noGrp="1"/>
          </p:cNvSpPr>
          <p:nvPr>
            <p:ph type="ftr" sz="quarter" idx="11"/>
          </p:nvPr>
        </p:nvSpPr>
        <p:spPr/>
        <p:txBody>
          <a:bodyPr/>
          <a:lstStyle/>
          <a:p>
            <a:r>
              <a:rPr lang="en-US" dirty="0" err="1"/>
              <a:t>Dept.ECE</a:t>
            </a:r>
            <a:endParaRPr lang="en-US" dirty="0"/>
          </a:p>
        </p:txBody>
      </p:sp>
      <p:sp>
        <p:nvSpPr>
          <p:cNvPr id="6" name="Slide Number Placeholder 5">
            <a:extLst>
              <a:ext uri="{FF2B5EF4-FFF2-40B4-BE49-F238E27FC236}">
                <a16:creationId xmlns:a16="http://schemas.microsoft.com/office/drawing/2014/main" id="{6D770D72-A72C-C972-C3E4-530512BC3B67}"/>
              </a:ext>
            </a:extLst>
          </p:cNvPr>
          <p:cNvSpPr>
            <a:spLocks noGrp="1"/>
          </p:cNvSpPr>
          <p:nvPr>
            <p:ph type="sldNum" sz="quarter" idx="12"/>
          </p:nvPr>
        </p:nvSpPr>
        <p:spPr/>
        <p:txBody>
          <a:bodyPr/>
          <a:lstStyle/>
          <a:p>
            <a:fld id="{0A91144C-42FA-4B69-88E8-FFD66EDE7637}" type="slidenum">
              <a:rPr lang="en-US" smtClean="0"/>
              <a:t>20</a:t>
            </a:fld>
            <a:endParaRPr lang="en-US"/>
          </a:p>
        </p:txBody>
      </p:sp>
      <p:sp>
        <p:nvSpPr>
          <p:cNvPr id="9" name="TextBox 8">
            <a:extLst>
              <a:ext uri="{FF2B5EF4-FFF2-40B4-BE49-F238E27FC236}">
                <a16:creationId xmlns:a16="http://schemas.microsoft.com/office/drawing/2014/main" id="{0F22C076-7720-9284-061E-20BBF693B4B7}"/>
              </a:ext>
            </a:extLst>
          </p:cNvPr>
          <p:cNvSpPr txBox="1"/>
          <p:nvPr/>
        </p:nvSpPr>
        <p:spPr>
          <a:xfrm>
            <a:off x="3245224" y="2617693"/>
            <a:ext cx="6118411" cy="1200329"/>
          </a:xfrm>
          <a:prstGeom prst="rect">
            <a:avLst/>
          </a:prstGeom>
          <a:noFill/>
        </p:spPr>
        <p:txBody>
          <a:bodyPr wrap="square" rtlCol="0">
            <a:spAutoFit/>
          </a:bodyPr>
          <a:lstStyle/>
          <a:p>
            <a:pPr algn="just"/>
            <a:r>
              <a:rPr lang="en-IN" sz="72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13476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B4D8-7D84-90A3-6FD6-3DC3E700E25F}"/>
              </a:ext>
            </a:extLst>
          </p:cNvPr>
          <p:cNvSpPr>
            <a:spLocks noGrp="1"/>
          </p:cNvSpPr>
          <p:nvPr>
            <p:ph type="title"/>
          </p:nvPr>
        </p:nvSpPr>
        <p:spPr>
          <a:xfrm>
            <a:off x="479610" y="136525"/>
            <a:ext cx="8592672" cy="800193"/>
          </a:xfrm>
        </p:spPr>
        <p:txBody>
          <a:bodyPr>
            <a:noAutofit/>
          </a:bodyPr>
          <a:lstStyle/>
          <a:p>
            <a:pPr algn="just"/>
            <a:r>
              <a:rPr lang="en-US" sz="3200" b="1" dirty="0">
                <a:solidFill>
                  <a:srgbClr val="FF0000"/>
                </a:solidFill>
                <a:latin typeface="Times New Roman" panose="02020603050405020304" pitchFamily="18" charset="0"/>
                <a:cs typeface="Times New Roman" panose="02020603050405020304" pitchFamily="18" charset="0"/>
              </a:rPr>
              <a:t>Software knowledge acquired</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BC7BFC-5D42-333A-6284-C2B650B81F61}"/>
              </a:ext>
            </a:extLst>
          </p:cNvPr>
          <p:cNvSpPr>
            <a:spLocks noGrp="1"/>
          </p:cNvSpPr>
          <p:nvPr>
            <p:ph idx="1"/>
          </p:nvPr>
        </p:nvSpPr>
        <p:spPr>
          <a:xfrm>
            <a:off x="838200" y="1237129"/>
            <a:ext cx="10515600" cy="4939834"/>
          </a:xfrm>
        </p:spPr>
        <p:txBody>
          <a:bodyPr/>
          <a:lstStyle/>
          <a:p>
            <a:r>
              <a:rPr lang="en-IN" dirty="0">
                <a:latin typeface="Times New Roman" panose="02020603050405020304" pitchFamily="18" charset="0"/>
                <a:cs typeface="Times New Roman" panose="02020603050405020304" pitchFamily="18" charset="0"/>
              </a:rPr>
              <a:t>Python</a:t>
            </a:r>
          </a:p>
          <a:p>
            <a:r>
              <a:rPr lang="en-IN" dirty="0">
                <a:latin typeface="Times New Roman" panose="02020603050405020304" pitchFamily="18" charset="0"/>
                <a:cs typeface="Times New Roman" panose="02020603050405020304" pitchFamily="18" charset="0"/>
              </a:rPr>
              <a:t>Anaconda(Jupyter)</a:t>
            </a:r>
          </a:p>
          <a:p>
            <a:r>
              <a:rPr lang="en-IN" dirty="0">
                <a:latin typeface="Times New Roman" panose="02020603050405020304" pitchFamily="18" charset="0"/>
                <a:cs typeface="Times New Roman" panose="02020603050405020304" pitchFamily="18" charset="0"/>
              </a:rPr>
              <a:t>NumPy</a:t>
            </a:r>
          </a:p>
          <a:p>
            <a:r>
              <a:rPr lang="en-IN" dirty="0">
                <a:latin typeface="Times New Roman" panose="02020603050405020304" pitchFamily="18" charset="0"/>
                <a:cs typeface="Times New Roman" panose="02020603050405020304" pitchFamily="18" charset="0"/>
              </a:rPr>
              <a:t>Pandas</a:t>
            </a:r>
          </a:p>
          <a:p>
            <a:r>
              <a:rPr lang="en-IN" dirty="0">
                <a:latin typeface="Times New Roman" panose="02020603050405020304" pitchFamily="18" charset="0"/>
                <a:cs typeface="Times New Roman" panose="02020603050405020304" pitchFamily="18" charset="0"/>
              </a:rPr>
              <a:t>Matplotlib</a:t>
            </a:r>
          </a:p>
          <a:p>
            <a:r>
              <a:rPr lang="en-IN" dirty="0">
                <a:latin typeface="Times New Roman" panose="02020603050405020304" pitchFamily="18" charset="0"/>
                <a:cs typeface="Times New Roman" panose="02020603050405020304" pitchFamily="18" charset="0"/>
              </a:rPr>
              <a:t>Linear Regression</a:t>
            </a:r>
          </a:p>
          <a:p>
            <a:r>
              <a:rPr lang="en-IN" dirty="0">
                <a:latin typeface="Times New Roman" panose="02020603050405020304" pitchFamily="18" charset="0"/>
                <a:cs typeface="Times New Roman" panose="02020603050405020304" pitchFamily="18" charset="0"/>
              </a:rPr>
              <a:t>Scikit-Learn</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00B3190-7B42-4E2C-4A69-9BEADA591E89}"/>
              </a:ext>
            </a:extLst>
          </p:cNvPr>
          <p:cNvSpPr>
            <a:spLocks noGrp="1"/>
          </p:cNvSpPr>
          <p:nvPr>
            <p:ph type="dt" sz="half" idx="10"/>
          </p:nvPr>
        </p:nvSpPr>
        <p:spPr/>
        <p:txBody>
          <a:bodyPr/>
          <a:lstStyle/>
          <a:p>
            <a:fld id="{018D6BD2-7194-4A9C-B66B-D1CE64751549}" type="datetime1">
              <a:rPr lang="en-US" smtClean="0"/>
              <a:t>12/7/2023</a:t>
            </a:fld>
            <a:endParaRPr lang="en-US"/>
          </a:p>
        </p:txBody>
      </p:sp>
      <p:sp>
        <p:nvSpPr>
          <p:cNvPr id="5" name="Footer Placeholder 4">
            <a:extLst>
              <a:ext uri="{FF2B5EF4-FFF2-40B4-BE49-F238E27FC236}">
                <a16:creationId xmlns:a16="http://schemas.microsoft.com/office/drawing/2014/main" id="{DA775CE7-3EDD-C9E0-35CD-8C71DEAB7579}"/>
              </a:ext>
            </a:extLst>
          </p:cNvPr>
          <p:cNvSpPr>
            <a:spLocks noGrp="1"/>
          </p:cNvSpPr>
          <p:nvPr>
            <p:ph type="ftr" sz="quarter" idx="11"/>
          </p:nvPr>
        </p:nvSpPr>
        <p:spPr/>
        <p:txBody>
          <a:bodyPr/>
          <a:lstStyle/>
          <a:p>
            <a:r>
              <a:rPr lang="en-US" dirty="0"/>
              <a:t>Dept. ECE</a:t>
            </a:r>
          </a:p>
        </p:txBody>
      </p:sp>
      <p:sp>
        <p:nvSpPr>
          <p:cNvPr id="6" name="Slide Number Placeholder 5">
            <a:extLst>
              <a:ext uri="{FF2B5EF4-FFF2-40B4-BE49-F238E27FC236}">
                <a16:creationId xmlns:a16="http://schemas.microsoft.com/office/drawing/2014/main" id="{CA9485B6-E899-4359-860B-D60B984F35E8}"/>
              </a:ext>
            </a:extLst>
          </p:cNvPr>
          <p:cNvSpPr>
            <a:spLocks noGrp="1"/>
          </p:cNvSpPr>
          <p:nvPr>
            <p:ph type="sldNum" sz="quarter" idx="12"/>
          </p:nvPr>
        </p:nvSpPr>
        <p:spPr/>
        <p:txBody>
          <a:bodyPr/>
          <a:lstStyle/>
          <a:p>
            <a:fld id="{0A91144C-42FA-4B69-88E8-FFD66EDE7637}" type="slidenum">
              <a:rPr lang="en-US" smtClean="0"/>
              <a:t>3</a:t>
            </a:fld>
            <a:endParaRPr lang="en-US"/>
          </a:p>
        </p:txBody>
      </p:sp>
    </p:spTree>
    <p:extLst>
      <p:ext uri="{BB962C8B-B14F-4D97-AF65-F5344CB8AC3E}">
        <p14:creationId xmlns:p14="http://schemas.microsoft.com/office/powerpoint/2010/main" val="102669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2BE7F-9562-417A-8A90-0A238E9B11AE}"/>
              </a:ext>
            </a:extLst>
          </p:cNvPr>
          <p:cNvSpPr>
            <a:spLocks noGrp="1"/>
          </p:cNvSpPr>
          <p:nvPr>
            <p:ph idx="1"/>
          </p:nvPr>
        </p:nvSpPr>
        <p:spPr>
          <a:xfrm>
            <a:off x="838200" y="546847"/>
            <a:ext cx="10515600" cy="5271528"/>
          </a:xfrm>
        </p:spPr>
        <p:txBody>
          <a:bodyPr>
            <a:normAutofit/>
          </a:bodyPr>
          <a:lstStyle/>
          <a:p>
            <a:pPr algn="just">
              <a:lnSpc>
                <a:spcPct val="150000"/>
              </a:lnSpc>
            </a:pPr>
            <a:r>
              <a:rPr lang="en-IN" dirty="0">
                <a:latin typeface="Times New Roman" panose="02020603050405020304" pitchFamily="18" charset="0"/>
                <a:cs typeface="Times New Roman" panose="02020603050405020304" pitchFamily="18" charset="0"/>
              </a:rPr>
              <a:t>Machine learning: Is a branch of artificial intelligence and computer science which focuses on the use of data and algorithms to imitate the way that humans learn, gradually improving its accuracy.</a:t>
            </a:r>
          </a:p>
          <a:p>
            <a:pPr algn="just">
              <a:lnSpc>
                <a:spcPct val="150000"/>
              </a:lnSpc>
            </a:pPr>
            <a:r>
              <a:rPr lang="en-US" dirty="0">
                <a:latin typeface="Times New Roman" panose="02020603050405020304" pitchFamily="18" charset="0"/>
                <a:cs typeface="Times New Roman" panose="02020603050405020304" pitchFamily="18" charset="0"/>
              </a:rPr>
              <a:t>Pandas: It used for data analysis tasks in python. It provides high performance data manipulation. </a:t>
            </a:r>
          </a:p>
          <a:p>
            <a:pPr algn="just">
              <a:lnSpc>
                <a:spcPct val="150000"/>
              </a:lnSpc>
            </a:pPr>
            <a:r>
              <a:rPr lang="en-US" dirty="0">
                <a:latin typeface="Times New Roman" panose="02020603050405020304" pitchFamily="18" charset="0"/>
                <a:cs typeface="Times New Roman" panose="02020603050405020304" pitchFamily="18" charset="0"/>
              </a:rPr>
              <a:t>NumPy: It is a python library used for working with a array.</a:t>
            </a:r>
          </a:p>
          <a:p>
            <a:pPr algn="just">
              <a:lnSpc>
                <a:spcPct val="150000"/>
              </a:lnSpc>
            </a:pPr>
            <a:r>
              <a:rPr lang="en-IN" dirty="0">
                <a:latin typeface="Times New Roman" panose="02020603050405020304" pitchFamily="18" charset="0"/>
                <a:cs typeface="Times New Roman" panose="02020603050405020304" pitchFamily="18" charset="0"/>
              </a:rPr>
              <a:t>Matplotlib: </a:t>
            </a:r>
            <a:r>
              <a:rPr lang="en-US" dirty="0">
                <a:latin typeface="Times New Roman" panose="02020603050405020304" pitchFamily="18" charset="0"/>
                <a:cs typeface="Times New Roman" panose="02020603050405020304" pitchFamily="18" charset="0"/>
              </a:rPr>
              <a:t>To visualize the data or to plot the data(graph)(image).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E8DF9702-47FE-45FB-82EB-C6EF6A1761DC}"/>
              </a:ext>
            </a:extLst>
          </p:cNvPr>
          <p:cNvSpPr>
            <a:spLocks noGrp="1"/>
          </p:cNvSpPr>
          <p:nvPr>
            <p:ph type="dt" sz="half" idx="10"/>
          </p:nvPr>
        </p:nvSpPr>
        <p:spPr/>
        <p:txBody>
          <a:bodyPr/>
          <a:lstStyle/>
          <a:p>
            <a:fld id="{018D6BD2-7194-4A9C-B66B-D1CE64751549}" type="datetime1">
              <a:rPr lang="en-US" smtClean="0"/>
              <a:t>12/7/2023</a:t>
            </a:fld>
            <a:endParaRPr lang="en-US"/>
          </a:p>
        </p:txBody>
      </p:sp>
      <p:sp>
        <p:nvSpPr>
          <p:cNvPr id="5" name="Footer Placeholder 4">
            <a:extLst>
              <a:ext uri="{FF2B5EF4-FFF2-40B4-BE49-F238E27FC236}">
                <a16:creationId xmlns:a16="http://schemas.microsoft.com/office/drawing/2014/main" id="{AB6202A7-4438-4FEE-B34D-9D436FE78AF5}"/>
              </a:ext>
            </a:extLst>
          </p:cNvPr>
          <p:cNvSpPr>
            <a:spLocks noGrp="1"/>
          </p:cNvSpPr>
          <p:nvPr>
            <p:ph type="ftr" sz="quarter" idx="11"/>
          </p:nvPr>
        </p:nvSpPr>
        <p:spPr/>
        <p:txBody>
          <a:bodyPr/>
          <a:lstStyle/>
          <a:p>
            <a:r>
              <a:rPr lang="en-US" dirty="0" err="1"/>
              <a:t>Dept.ECE</a:t>
            </a:r>
            <a:endParaRPr lang="en-US" dirty="0"/>
          </a:p>
        </p:txBody>
      </p:sp>
      <p:sp>
        <p:nvSpPr>
          <p:cNvPr id="6" name="Slide Number Placeholder 5">
            <a:extLst>
              <a:ext uri="{FF2B5EF4-FFF2-40B4-BE49-F238E27FC236}">
                <a16:creationId xmlns:a16="http://schemas.microsoft.com/office/drawing/2014/main" id="{973CCC6D-CA1B-4513-A924-A8AE414574E6}"/>
              </a:ext>
            </a:extLst>
          </p:cNvPr>
          <p:cNvSpPr>
            <a:spLocks noGrp="1"/>
          </p:cNvSpPr>
          <p:nvPr>
            <p:ph type="sldNum" sz="quarter" idx="12"/>
          </p:nvPr>
        </p:nvSpPr>
        <p:spPr/>
        <p:txBody>
          <a:bodyPr/>
          <a:lstStyle/>
          <a:p>
            <a:fld id="{0A91144C-42FA-4B69-88E8-FFD66EDE7637}" type="slidenum">
              <a:rPr lang="en-US" smtClean="0"/>
              <a:t>4</a:t>
            </a:fld>
            <a:endParaRPr lang="en-US"/>
          </a:p>
        </p:txBody>
      </p:sp>
    </p:spTree>
    <p:extLst>
      <p:ext uri="{BB962C8B-B14F-4D97-AF65-F5344CB8AC3E}">
        <p14:creationId xmlns:p14="http://schemas.microsoft.com/office/powerpoint/2010/main" val="387925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2A669-5543-B779-486A-436F470FF749}"/>
              </a:ext>
            </a:extLst>
          </p:cNvPr>
          <p:cNvSpPr>
            <a:spLocks noGrp="1"/>
          </p:cNvSpPr>
          <p:nvPr>
            <p:ph type="title"/>
          </p:nvPr>
        </p:nvSpPr>
        <p:spPr>
          <a:xfrm>
            <a:off x="838200" y="222622"/>
            <a:ext cx="5257800" cy="701675"/>
          </a:xfrm>
        </p:spPr>
        <p:txBody>
          <a:bodyPr>
            <a:noAutofit/>
          </a:bodyPr>
          <a:lstStyle/>
          <a:p>
            <a:r>
              <a:rPr lang="en-US" sz="3200" b="1" dirty="0">
                <a:solidFill>
                  <a:srgbClr val="FF0000"/>
                </a:solidFill>
                <a:latin typeface="Times New Roman" panose="02020603050405020304" pitchFamily="18" charset="0"/>
                <a:cs typeface="Times New Roman" panose="02020603050405020304" pitchFamily="18" charset="0"/>
              </a:rPr>
              <a:t>Introduction of the project</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7DEFAD-0781-69BF-A685-999B8D2B6A67}"/>
              </a:ext>
            </a:extLst>
          </p:cNvPr>
          <p:cNvSpPr>
            <a:spLocks noGrp="1"/>
          </p:cNvSpPr>
          <p:nvPr>
            <p:ph idx="1"/>
          </p:nvPr>
        </p:nvSpPr>
        <p:spPr>
          <a:xfrm>
            <a:off x="838199" y="1237129"/>
            <a:ext cx="10806953" cy="4939834"/>
          </a:xfrm>
        </p:spPr>
        <p:txBody>
          <a:bodyPr>
            <a:normAutofit/>
          </a:bodyPr>
          <a:lstStyle/>
          <a:p>
            <a:pPr marL="0" indent="0" algn="just">
              <a:lnSpc>
                <a:spcPct val="150000"/>
              </a:lnSpc>
              <a:buNone/>
            </a:pPr>
            <a:r>
              <a:rPr lang="en-US" b="0" i="0" dirty="0">
                <a:effectLst/>
                <a:latin typeface="Times New Roman" panose="02020603050405020304" pitchFamily="18" charset="0"/>
                <a:cs typeface="Times New Roman" panose="02020603050405020304" pitchFamily="18" charset="0"/>
              </a:rPr>
              <a:t>Investment and sales prediction using machine learning is an important area of research and application in the finance industry. The ability to accurately predict investment trends and sales patterns can help businesses make informed decisions about their future investments and sales strategies.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AD7337D-E22E-1D44-FA34-53911000B843}"/>
              </a:ext>
            </a:extLst>
          </p:cNvPr>
          <p:cNvSpPr>
            <a:spLocks noGrp="1"/>
          </p:cNvSpPr>
          <p:nvPr>
            <p:ph type="dt" sz="half" idx="10"/>
          </p:nvPr>
        </p:nvSpPr>
        <p:spPr/>
        <p:txBody>
          <a:bodyPr/>
          <a:lstStyle/>
          <a:p>
            <a:fld id="{018D6BD2-7194-4A9C-B66B-D1CE64751549}" type="datetime1">
              <a:rPr lang="en-US" smtClean="0"/>
              <a:t>12/7/2023</a:t>
            </a:fld>
            <a:endParaRPr lang="en-US"/>
          </a:p>
        </p:txBody>
      </p:sp>
      <p:sp>
        <p:nvSpPr>
          <p:cNvPr id="5" name="Footer Placeholder 4">
            <a:extLst>
              <a:ext uri="{FF2B5EF4-FFF2-40B4-BE49-F238E27FC236}">
                <a16:creationId xmlns:a16="http://schemas.microsoft.com/office/drawing/2014/main" id="{34AF5BA6-CCE9-D86C-C368-52CC1928F077}"/>
              </a:ext>
            </a:extLst>
          </p:cNvPr>
          <p:cNvSpPr>
            <a:spLocks noGrp="1"/>
          </p:cNvSpPr>
          <p:nvPr>
            <p:ph type="ftr" sz="quarter" idx="11"/>
          </p:nvPr>
        </p:nvSpPr>
        <p:spPr/>
        <p:txBody>
          <a:bodyPr/>
          <a:lstStyle/>
          <a:p>
            <a:r>
              <a:rPr lang="en-US" dirty="0"/>
              <a:t>Dept. ECE</a:t>
            </a:r>
          </a:p>
        </p:txBody>
      </p:sp>
      <p:sp>
        <p:nvSpPr>
          <p:cNvPr id="6" name="Slide Number Placeholder 5">
            <a:extLst>
              <a:ext uri="{FF2B5EF4-FFF2-40B4-BE49-F238E27FC236}">
                <a16:creationId xmlns:a16="http://schemas.microsoft.com/office/drawing/2014/main" id="{FB40ECE5-9070-FBB1-890B-368AC79C624F}"/>
              </a:ext>
            </a:extLst>
          </p:cNvPr>
          <p:cNvSpPr>
            <a:spLocks noGrp="1"/>
          </p:cNvSpPr>
          <p:nvPr>
            <p:ph type="sldNum" sz="quarter" idx="12"/>
          </p:nvPr>
        </p:nvSpPr>
        <p:spPr/>
        <p:txBody>
          <a:bodyPr/>
          <a:lstStyle/>
          <a:p>
            <a:fld id="{0A91144C-42FA-4B69-88E8-FFD66EDE7637}" type="slidenum">
              <a:rPr lang="en-US" smtClean="0"/>
              <a:t>5</a:t>
            </a:fld>
            <a:endParaRPr lang="en-US"/>
          </a:p>
        </p:txBody>
      </p:sp>
    </p:spTree>
    <p:extLst>
      <p:ext uri="{BB962C8B-B14F-4D97-AF65-F5344CB8AC3E}">
        <p14:creationId xmlns:p14="http://schemas.microsoft.com/office/powerpoint/2010/main" val="2453206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A4E60-8DB5-1C83-2E8A-A5EAFB87B5F9}"/>
              </a:ext>
            </a:extLst>
          </p:cNvPr>
          <p:cNvSpPr>
            <a:spLocks noGrp="1"/>
          </p:cNvSpPr>
          <p:nvPr>
            <p:ph type="title"/>
          </p:nvPr>
        </p:nvSpPr>
        <p:spPr>
          <a:xfrm>
            <a:off x="582707" y="136525"/>
            <a:ext cx="4132728" cy="504451"/>
          </a:xfrm>
        </p:spPr>
        <p:txBody>
          <a:bodyPr>
            <a:noAutofit/>
          </a:bodyPr>
          <a:lstStyle/>
          <a:p>
            <a:r>
              <a:rPr lang="en-US" sz="3200" b="1" dirty="0">
                <a:solidFill>
                  <a:srgbClr val="FF0000"/>
                </a:solidFill>
                <a:latin typeface="Times New Roman" panose="02020603050405020304" pitchFamily="18" charset="0"/>
                <a:cs typeface="Times New Roman" panose="02020603050405020304" pitchFamily="18" charset="0"/>
              </a:rPr>
              <a:t>Aim of the Project</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344281-1F6B-1928-5CD4-B8AD89830F51}"/>
              </a:ext>
            </a:extLst>
          </p:cNvPr>
          <p:cNvSpPr>
            <a:spLocks noGrp="1"/>
          </p:cNvSpPr>
          <p:nvPr>
            <p:ph idx="1"/>
          </p:nvPr>
        </p:nvSpPr>
        <p:spPr>
          <a:xfrm>
            <a:off x="506805" y="1041586"/>
            <a:ext cx="11318240" cy="5497326"/>
          </a:xfrm>
        </p:spPr>
        <p:txBody>
          <a:bodyPr>
            <a:normAutofit/>
          </a:bodyPr>
          <a:lstStyle/>
          <a:p>
            <a:pPr indent="-252000"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To implement the concept of machine learning to predict</a:t>
            </a: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dirty="0">
                <a:effectLst/>
                <a:latin typeface="Times New Roman" panose="02020603050405020304" pitchFamily="18" charset="0"/>
                <a:ea typeface="Calibri" panose="020F0502020204030204" pitchFamily="34" charset="0"/>
                <a:cs typeface="Times New Roman" panose="02020603050405020304" pitchFamily="18" charset="0"/>
              </a:rPr>
              <a:t> Investment and sales of the company </a:t>
            </a: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To reduce the loss burden of </a:t>
            </a:r>
            <a:r>
              <a:rPr lang="en-US" dirty="0">
                <a:latin typeface="Times New Roman" panose="02020603050405020304" pitchFamily="18" charset="0"/>
                <a:ea typeface="Calibri" panose="020F0502020204030204" pitchFamily="34" charset="0"/>
                <a:cs typeface="Times New Roman" panose="02020603050405020304" pitchFamily="18" charset="0"/>
              </a:rPr>
              <a:t>Investors.</a:t>
            </a:r>
          </a:p>
          <a:p>
            <a:pPr algn="just"/>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o develop a predictive model that can accurately forecast future sales and investment performance based on historical data and other relevant factors.</a:t>
            </a:r>
          </a:p>
          <a:p>
            <a:pPr algn="just"/>
            <a:r>
              <a:rPr lang="en-US" b="0" i="0" dirty="0">
                <a:effectLst/>
                <a:latin typeface="Times New Roman" panose="02020603050405020304" pitchFamily="18" charset="0"/>
                <a:cs typeface="Times New Roman" panose="02020603050405020304" pitchFamily="18" charset="0"/>
              </a:rPr>
              <a:t>The investment and sales prediction model can be used to guide important business decisions, such as resource allocation, budgeting, and strategic planning</a:t>
            </a:r>
            <a:r>
              <a:rPr lang="en-US" dirty="0">
                <a:latin typeface="Times New Roman" panose="02020603050405020304" pitchFamily="18" charset="0"/>
                <a:cs typeface="Times New Roman" panose="02020603050405020304" pitchFamily="18" charset="0"/>
              </a:rPr>
              <a: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2191F7E-D4B7-72AA-5698-1508568BB15D}"/>
              </a:ext>
            </a:extLst>
          </p:cNvPr>
          <p:cNvSpPr>
            <a:spLocks noGrp="1"/>
          </p:cNvSpPr>
          <p:nvPr>
            <p:ph type="dt" sz="half" idx="10"/>
          </p:nvPr>
        </p:nvSpPr>
        <p:spPr/>
        <p:txBody>
          <a:bodyPr/>
          <a:lstStyle/>
          <a:p>
            <a:fld id="{018D6BD2-7194-4A9C-B66B-D1CE64751549}" type="datetime1">
              <a:rPr lang="en-US" smtClean="0"/>
              <a:t>12/7/2023</a:t>
            </a:fld>
            <a:endParaRPr lang="en-US"/>
          </a:p>
        </p:txBody>
      </p:sp>
      <p:sp>
        <p:nvSpPr>
          <p:cNvPr id="5" name="Footer Placeholder 4">
            <a:extLst>
              <a:ext uri="{FF2B5EF4-FFF2-40B4-BE49-F238E27FC236}">
                <a16:creationId xmlns:a16="http://schemas.microsoft.com/office/drawing/2014/main" id="{CB41B3AD-3162-D304-71E1-A9782DBF1F95}"/>
              </a:ext>
            </a:extLst>
          </p:cNvPr>
          <p:cNvSpPr>
            <a:spLocks noGrp="1"/>
          </p:cNvSpPr>
          <p:nvPr>
            <p:ph type="ftr" sz="quarter" idx="11"/>
          </p:nvPr>
        </p:nvSpPr>
        <p:spPr/>
        <p:txBody>
          <a:bodyPr/>
          <a:lstStyle/>
          <a:p>
            <a:r>
              <a:rPr lang="en-US" dirty="0"/>
              <a:t>Dept. ECE</a:t>
            </a:r>
          </a:p>
        </p:txBody>
      </p:sp>
      <p:sp>
        <p:nvSpPr>
          <p:cNvPr id="6" name="Slide Number Placeholder 5">
            <a:extLst>
              <a:ext uri="{FF2B5EF4-FFF2-40B4-BE49-F238E27FC236}">
                <a16:creationId xmlns:a16="http://schemas.microsoft.com/office/drawing/2014/main" id="{EDED6536-F2B0-B89C-F33C-9D7704CC6E15}"/>
              </a:ext>
            </a:extLst>
          </p:cNvPr>
          <p:cNvSpPr>
            <a:spLocks noGrp="1"/>
          </p:cNvSpPr>
          <p:nvPr>
            <p:ph type="sldNum" sz="quarter" idx="12"/>
          </p:nvPr>
        </p:nvSpPr>
        <p:spPr/>
        <p:txBody>
          <a:bodyPr/>
          <a:lstStyle/>
          <a:p>
            <a:fld id="{0A91144C-42FA-4B69-88E8-FFD66EDE7637}" type="slidenum">
              <a:rPr lang="en-US" smtClean="0"/>
              <a:t>6</a:t>
            </a:fld>
            <a:endParaRPr lang="en-US"/>
          </a:p>
        </p:txBody>
      </p:sp>
    </p:spTree>
    <p:extLst>
      <p:ext uri="{BB962C8B-B14F-4D97-AF65-F5344CB8AC3E}">
        <p14:creationId xmlns:p14="http://schemas.microsoft.com/office/powerpoint/2010/main" val="3640810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413E-577F-5F93-D234-9FBC8942FC55}"/>
              </a:ext>
            </a:extLst>
          </p:cNvPr>
          <p:cNvSpPr>
            <a:spLocks noGrp="1"/>
          </p:cNvSpPr>
          <p:nvPr>
            <p:ph type="title"/>
          </p:nvPr>
        </p:nvSpPr>
        <p:spPr>
          <a:xfrm>
            <a:off x="294641" y="136525"/>
            <a:ext cx="4653878" cy="665816"/>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Linear Regression:</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46F147-1BC7-452B-C990-41D213935FE5}"/>
              </a:ext>
            </a:extLst>
          </p:cNvPr>
          <p:cNvSpPr>
            <a:spLocks noGrp="1"/>
          </p:cNvSpPr>
          <p:nvPr>
            <p:ph idx="1"/>
          </p:nvPr>
        </p:nvSpPr>
        <p:spPr>
          <a:xfrm>
            <a:off x="213360" y="802341"/>
            <a:ext cx="11684000" cy="5554009"/>
          </a:xfrm>
        </p:spPr>
        <p:txBody>
          <a:bodyPr>
            <a:noAutofit/>
          </a:bodyPr>
          <a:lstStyle/>
          <a:p>
            <a:pPr algn="just">
              <a:lnSpc>
                <a:spcPct val="100000"/>
              </a:lnSpc>
            </a:pPr>
            <a:r>
              <a:rPr lang="en-US" i="0" dirty="0">
                <a:solidFill>
                  <a:srgbClr val="222222"/>
                </a:solidFill>
                <a:effectLst/>
                <a:latin typeface="Times New Roman" panose="02020603050405020304" pitchFamily="18" charset="0"/>
                <a:cs typeface="Times New Roman" panose="02020603050405020304" pitchFamily="18" charset="0"/>
              </a:rPr>
              <a:t>Linear regression is a quiet and simple statistical regression method used for predictive analysis and shows the relationship between the continuous variables. </a:t>
            </a:r>
          </a:p>
          <a:p>
            <a:pPr algn="just">
              <a:lnSpc>
                <a:spcPct val="100000"/>
              </a:lnSpc>
            </a:pPr>
            <a:r>
              <a:rPr lang="en-US" i="0" dirty="0">
                <a:solidFill>
                  <a:srgbClr val="222222"/>
                </a:solidFill>
                <a:effectLst/>
                <a:latin typeface="Times New Roman" panose="02020603050405020304" pitchFamily="18" charset="0"/>
                <a:cs typeface="Times New Roman" panose="02020603050405020304" pitchFamily="18" charset="0"/>
              </a:rPr>
              <a:t>Linear regression shows the linear relationship between the independent variable (X-axis) and the dependent variable (Y-axis), consequently called linear regression</a:t>
            </a:r>
            <a:r>
              <a:rPr lang="en-US" i="1" dirty="0">
                <a:solidFill>
                  <a:srgbClr val="222222"/>
                </a:solidFill>
                <a:effectLst/>
                <a:latin typeface="Times New Roman" panose="02020603050405020304" pitchFamily="18" charset="0"/>
                <a:cs typeface="Times New Roman" panose="02020603050405020304" pitchFamily="18" charset="0"/>
              </a:rPr>
              <a:t>. </a:t>
            </a:r>
          </a:p>
          <a:p>
            <a:pPr algn="just">
              <a:lnSpc>
                <a:spcPct val="100000"/>
              </a:lnSpc>
            </a:pPr>
            <a:r>
              <a:rPr lang="en-US" dirty="0">
                <a:solidFill>
                  <a:srgbClr val="222222"/>
                </a:solidFill>
                <a:effectLst/>
                <a:latin typeface="Times New Roman" panose="02020603050405020304" pitchFamily="18" charset="0"/>
                <a:cs typeface="Times New Roman" panose="02020603050405020304" pitchFamily="18" charset="0"/>
              </a:rPr>
              <a:t>If there is a single input variable (x), such linear regression is called simple linear regression. </a:t>
            </a:r>
          </a:p>
          <a:p>
            <a:pPr algn="just">
              <a:lnSpc>
                <a:spcPct val="100000"/>
              </a:lnSpc>
            </a:pPr>
            <a:r>
              <a:rPr lang="en-US" dirty="0">
                <a:solidFill>
                  <a:srgbClr val="222222"/>
                </a:solidFill>
                <a:effectLst/>
                <a:latin typeface="Times New Roman" panose="02020603050405020304" pitchFamily="18" charset="0"/>
                <a:cs typeface="Times New Roman" panose="02020603050405020304" pitchFamily="18" charset="0"/>
              </a:rPr>
              <a:t>And if there is more than one input variable, such linear regression is called multiple linear regression.</a:t>
            </a:r>
          </a:p>
          <a:p>
            <a:pPr algn="just">
              <a:lnSpc>
                <a:spcPct val="100000"/>
              </a:lnSpc>
            </a:pPr>
            <a:r>
              <a:rPr lang="en-US" i="0" dirty="0">
                <a:solidFill>
                  <a:srgbClr val="222222"/>
                </a:solidFill>
                <a:effectLst/>
                <a:latin typeface="Times New Roman" panose="02020603050405020304" pitchFamily="18" charset="0"/>
                <a:cs typeface="Times New Roman" panose="02020603050405020304" pitchFamily="18" charset="0"/>
              </a:rPr>
              <a:t> The linear regression model gives a sloped straight line describing the relationship within the variables.</a:t>
            </a:r>
          </a:p>
          <a:p>
            <a:pPr marL="0" indent="0">
              <a:lnSpc>
                <a:spcPct val="100000"/>
              </a:lnSpc>
              <a:buNone/>
            </a:pPr>
            <a:br>
              <a:rPr lang="en-US" b="0" i="0" dirty="0">
                <a:solidFill>
                  <a:srgbClr val="222222"/>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6D59A4F-08B0-A2BD-8D1B-D409263D63C9}"/>
              </a:ext>
            </a:extLst>
          </p:cNvPr>
          <p:cNvSpPr>
            <a:spLocks noGrp="1"/>
          </p:cNvSpPr>
          <p:nvPr>
            <p:ph type="dt" sz="half" idx="10"/>
          </p:nvPr>
        </p:nvSpPr>
        <p:spPr/>
        <p:txBody>
          <a:bodyPr/>
          <a:lstStyle/>
          <a:p>
            <a:fld id="{018D6BD2-7194-4A9C-B66B-D1CE64751549}" type="datetime1">
              <a:rPr lang="en-US" smtClean="0"/>
              <a:t>12/7/2023</a:t>
            </a:fld>
            <a:endParaRPr lang="en-US"/>
          </a:p>
        </p:txBody>
      </p:sp>
      <p:sp>
        <p:nvSpPr>
          <p:cNvPr id="5" name="Footer Placeholder 4">
            <a:extLst>
              <a:ext uri="{FF2B5EF4-FFF2-40B4-BE49-F238E27FC236}">
                <a16:creationId xmlns:a16="http://schemas.microsoft.com/office/drawing/2014/main" id="{34102C23-B06F-B88F-E971-B4BA09DA1A00}"/>
              </a:ext>
            </a:extLst>
          </p:cNvPr>
          <p:cNvSpPr>
            <a:spLocks noGrp="1"/>
          </p:cNvSpPr>
          <p:nvPr>
            <p:ph type="ftr" sz="quarter" idx="11"/>
          </p:nvPr>
        </p:nvSpPr>
        <p:spPr/>
        <p:txBody>
          <a:bodyPr/>
          <a:lstStyle/>
          <a:p>
            <a:r>
              <a:rPr lang="en-US" dirty="0"/>
              <a:t>Dept. ECE</a:t>
            </a:r>
          </a:p>
        </p:txBody>
      </p:sp>
      <p:sp>
        <p:nvSpPr>
          <p:cNvPr id="6" name="Slide Number Placeholder 5">
            <a:extLst>
              <a:ext uri="{FF2B5EF4-FFF2-40B4-BE49-F238E27FC236}">
                <a16:creationId xmlns:a16="http://schemas.microsoft.com/office/drawing/2014/main" id="{21F5EE6B-6686-09C8-6DFB-D0A65A9ED2D8}"/>
              </a:ext>
            </a:extLst>
          </p:cNvPr>
          <p:cNvSpPr>
            <a:spLocks noGrp="1"/>
          </p:cNvSpPr>
          <p:nvPr>
            <p:ph type="sldNum" sz="quarter" idx="12"/>
          </p:nvPr>
        </p:nvSpPr>
        <p:spPr/>
        <p:txBody>
          <a:bodyPr/>
          <a:lstStyle/>
          <a:p>
            <a:fld id="{0A91144C-42FA-4B69-88E8-FFD66EDE7637}" type="slidenum">
              <a:rPr lang="en-US" smtClean="0"/>
              <a:t>7</a:t>
            </a:fld>
            <a:endParaRPr lang="en-US"/>
          </a:p>
        </p:txBody>
      </p:sp>
    </p:spTree>
    <p:extLst>
      <p:ext uri="{BB962C8B-B14F-4D97-AF65-F5344CB8AC3E}">
        <p14:creationId xmlns:p14="http://schemas.microsoft.com/office/powerpoint/2010/main" val="1735568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9E218513-905D-5AC8-BA86-0D3887DE58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1" y="324886"/>
            <a:ext cx="6543808" cy="2858627"/>
          </a:xfrm>
        </p:spPr>
      </p:pic>
      <p:sp>
        <p:nvSpPr>
          <p:cNvPr id="4" name="Date Placeholder 3">
            <a:extLst>
              <a:ext uri="{FF2B5EF4-FFF2-40B4-BE49-F238E27FC236}">
                <a16:creationId xmlns:a16="http://schemas.microsoft.com/office/drawing/2014/main" id="{7C842B40-2F65-2C1C-2568-0918F1B76515}"/>
              </a:ext>
            </a:extLst>
          </p:cNvPr>
          <p:cNvSpPr>
            <a:spLocks noGrp="1"/>
          </p:cNvSpPr>
          <p:nvPr>
            <p:ph type="dt" sz="half" idx="10"/>
          </p:nvPr>
        </p:nvSpPr>
        <p:spPr/>
        <p:txBody>
          <a:bodyPr/>
          <a:lstStyle/>
          <a:p>
            <a:fld id="{018D6BD2-7194-4A9C-B66B-D1CE64751549}" type="datetime1">
              <a:rPr lang="en-US" smtClean="0"/>
              <a:t>12/7/2023</a:t>
            </a:fld>
            <a:endParaRPr lang="en-US"/>
          </a:p>
        </p:txBody>
      </p:sp>
      <p:sp>
        <p:nvSpPr>
          <p:cNvPr id="5" name="Footer Placeholder 4">
            <a:extLst>
              <a:ext uri="{FF2B5EF4-FFF2-40B4-BE49-F238E27FC236}">
                <a16:creationId xmlns:a16="http://schemas.microsoft.com/office/drawing/2014/main" id="{F714F976-FC57-1958-0566-FB2FA7FC735F}"/>
              </a:ext>
            </a:extLst>
          </p:cNvPr>
          <p:cNvSpPr>
            <a:spLocks noGrp="1"/>
          </p:cNvSpPr>
          <p:nvPr>
            <p:ph type="ftr" sz="quarter" idx="11"/>
          </p:nvPr>
        </p:nvSpPr>
        <p:spPr/>
        <p:txBody>
          <a:bodyPr/>
          <a:lstStyle/>
          <a:p>
            <a:r>
              <a:rPr lang="en-US" dirty="0"/>
              <a:t>Dept.ECE</a:t>
            </a:r>
          </a:p>
        </p:txBody>
      </p:sp>
      <p:sp>
        <p:nvSpPr>
          <p:cNvPr id="6" name="Slide Number Placeholder 5">
            <a:extLst>
              <a:ext uri="{FF2B5EF4-FFF2-40B4-BE49-F238E27FC236}">
                <a16:creationId xmlns:a16="http://schemas.microsoft.com/office/drawing/2014/main" id="{C02A1664-A1D2-4888-EF13-FA9807436020}"/>
              </a:ext>
            </a:extLst>
          </p:cNvPr>
          <p:cNvSpPr>
            <a:spLocks noGrp="1"/>
          </p:cNvSpPr>
          <p:nvPr>
            <p:ph type="sldNum" sz="quarter" idx="12"/>
          </p:nvPr>
        </p:nvSpPr>
        <p:spPr/>
        <p:txBody>
          <a:bodyPr/>
          <a:lstStyle/>
          <a:p>
            <a:fld id="{0A91144C-42FA-4B69-88E8-FFD66EDE7637}" type="slidenum">
              <a:rPr lang="en-US" smtClean="0"/>
              <a:t>8</a:t>
            </a:fld>
            <a:endParaRPr lang="en-US"/>
          </a:p>
        </p:txBody>
      </p:sp>
      <p:sp>
        <p:nvSpPr>
          <p:cNvPr id="16" name="TextBox 15">
            <a:extLst>
              <a:ext uri="{FF2B5EF4-FFF2-40B4-BE49-F238E27FC236}">
                <a16:creationId xmlns:a16="http://schemas.microsoft.com/office/drawing/2014/main" id="{C1F99537-C191-0E9A-547A-D25FB53231AB}"/>
              </a:ext>
            </a:extLst>
          </p:cNvPr>
          <p:cNvSpPr txBox="1"/>
          <p:nvPr/>
        </p:nvSpPr>
        <p:spPr>
          <a:xfrm>
            <a:off x="838200" y="3674487"/>
            <a:ext cx="10515600" cy="3416320"/>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The above graph presents the linear relationship between the dependent variable and independent variables. </a:t>
            </a:r>
          </a:p>
          <a:p>
            <a:pPr marL="342900" indent="-342900" algn="just">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When the value of x (</a:t>
            </a:r>
            <a:r>
              <a:rPr lang="en-US" sz="2400" b="1" i="0" dirty="0">
                <a:solidFill>
                  <a:srgbClr val="222222"/>
                </a:solidFill>
                <a:effectLst/>
                <a:latin typeface="Times New Roman" panose="02020603050405020304" pitchFamily="18" charset="0"/>
                <a:cs typeface="Times New Roman" panose="02020603050405020304" pitchFamily="18" charset="0"/>
              </a:rPr>
              <a:t>independent variable</a:t>
            </a:r>
            <a:r>
              <a:rPr lang="en-US" sz="2400" b="0" i="0" dirty="0">
                <a:solidFill>
                  <a:srgbClr val="222222"/>
                </a:solidFill>
                <a:effectLst/>
                <a:latin typeface="Times New Roman" panose="02020603050405020304" pitchFamily="18" charset="0"/>
                <a:cs typeface="Times New Roman" panose="02020603050405020304" pitchFamily="18" charset="0"/>
              </a:rPr>
              <a:t>) increases, the value of y (</a:t>
            </a:r>
            <a:r>
              <a:rPr lang="en-US" sz="2400" b="1" i="0" dirty="0">
                <a:solidFill>
                  <a:srgbClr val="222222"/>
                </a:solidFill>
                <a:effectLst/>
                <a:latin typeface="Times New Roman" panose="02020603050405020304" pitchFamily="18" charset="0"/>
                <a:cs typeface="Times New Roman" panose="02020603050405020304" pitchFamily="18" charset="0"/>
              </a:rPr>
              <a:t>dependent variable</a:t>
            </a:r>
            <a:r>
              <a:rPr lang="en-US" sz="2400" b="0" i="0" dirty="0">
                <a:solidFill>
                  <a:srgbClr val="222222"/>
                </a:solidFill>
                <a:effectLst/>
                <a:latin typeface="Times New Roman" panose="02020603050405020304" pitchFamily="18" charset="0"/>
                <a:cs typeface="Times New Roman" panose="02020603050405020304" pitchFamily="18" charset="0"/>
              </a:rPr>
              <a:t>) is likewise increasing.</a:t>
            </a:r>
          </a:p>
          <a:p>
            <a:pPr marL="342900" indent="-342900" algn="just">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 The red line is referred to as the best fit straight line. Based on the given data points, we try to plot a line that models the points the best.</a:t>
            </a:r>
          </a:p>
          <a:p>
            <a:pPr algn="just"/>
            <a:endParaRPr lang="en-US" sz="2400" b="0" dirty="0">
              <a:solidFill>
                <a:srgbClr val="222222"/>
              </a:solidFill>
              <a:effectLst/>
              <a:latin typeface="Times New Roman" panose="02020603050405020304" pitchFamily="18" charset="0"/>
              <a:cs typeface="Times New Roman" panose="02020603050405020304" pitchFamily="18" charset="0"/>
            </a:endParaRPr>
          </a:p>
          <a:p>
            <a:br>
              <a:rPr lang="en-US" sz="2400" b="0" i="0" dirty="0">
                <a:solidFill>
                  <a:srgbClr val="222222"/>
                </a:solidFill>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647C5FEF-5289-75D1-4FFE-D28A381162CD}"/>
              </a:ext>
            </a:extLst>
          </p:cNvPr>
          <p:cNvSpPr txBox="1"/>
          <p:nvPr/>
        </p:nvSpPr>
        <p:spPr>
          <a:xfrm>
            <a:off x="4038599" y="3183513"/>
            <a:ext cx="3599329"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Graph of Linear regression</a:t>
            </a:r>
          </a:p>
        </p:txBody>
      </p:sp>
    </p:spTree>
    <p:extLst>
      <p:ext uri="{BB962C8B-B14F-4D97-AF65-F5344CB8AC3E}">
        <p14:creationId xmlns:p14="http://schemas.microsoft.com/office/powerpoint/2010/main" val="285806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AB7B9-CBC8-8980-C758-B831C34506F4}"/>
              </a:ext>
            </a:extLst>
          </p:cNvPr>
          <p:cNvSpPr>
            <a:spLocks noGrp="1"/>
          </p:cNvSpPr>
          <p:nvPr>
            <p:ph idx="1"/>
          </p:nvPr>
        </p:nvSpPr>
        <p:spPr>
          <a:xfrm>
            <a:off x="838200" y="277906"/>
            <a:ext cx="10515600" cy="5899057"/>
          </a:xfrm>
        </p:spPr>
        <p:txBody>
          <a:bodyPr/>
          <a:lstStyle/>
          <a:p>
            <a:pPr marL="0" indent="0">
              <a:buNone/>
            </a:pPr>
            <a:r>
              <a:rPr lang="en-US" sz="2800" b="0" dirty="0">
                <a:solidFill>
                  <a:srgbClr val="222222"/>
                </a:solidFill>
                <a:effectLst/>
                <a:latin typeface="Times New Roman" panose="02020603050405020304" pitchFamily="18" charset="0"/>
                <a:cs typeface="Times New Roman" panose="02020603050405020304" pitchFamily="18" charset="0"/>
              </a:rPr>
              <a:t>To calculate best-fit line linear regression uses a traditional slope-intercept form</a:t>
            </a:r>
            <a:endParaRPr lang="en-IN" dirty="0"/>
          </a:p>
        </p:txBody>
      </p:sp>
      <p:sp>
        <p:nvSpPr>
          <p:cNvPr id="4" name="Date Placeholder 3">
            <a:extLst>
              <a:ext uri="{FF2B5EF4-FFF2-40B4-BE49-F238E27FC236}">
                <a16:creationId xmlns:a16="http://schemas.microsoft.com/office/drawing/2014/main" id="{9F23750F-487C-91A2-1E9A-4833F167880D}"/>
              </a:ext>
            </a:extLst>
          </p:cNvPr>
          <p:cNvSpPr>
            <a:spLocks noGrp="1"/>
          </p:cNvSpPr>
          <p:nvPr>
            <p:ph type="dt" sz="half" idx="10"/>
          </p:nvPr>
        </p:nvSpPr>
        <p:spPr/>
        <p:txBody>
          <a:bodyPr/>
          <a:lstStyle/>
          <a:p>
            <a:fld id="{018D6BD2-7194-4A9C-B66B-D1CE64751549}" type="datetime1">
              <a:rPr lang="en-US" smtClean="0"/>
              <a:t>12/7/2023</a:t>
            </a:fld>
            <a:endParaRPr lang="en-US"/>
          </a:p>
        </p:txBody>
      </p:sp>
      <p:sp>
        <p:nvSpPr>
          <p:cNvPr id="5" name="Footer Placeholder 4">
            <a:extLst>
              <a:ext uri="{FF2B5EF4-FFF2-40B4-BE49-F238E27FC236}">
                <a16:creationId xmlns:a16="http://schemas.microsoft.com/office/drawing/2014/main" id="{02AF53AF-EF86-325D-27C3-3AF16E7570EF}"/>
              </a:ext>
            </a:extLst>
          </p:cNvPr>
          <p:cNvSpPr>
            <a:spLocks noGrp="1"/>
          </p:cNvSpPr>
          <p:nvPr>
            <p:ph type="ftr" sz="quarter" idx="11"/>
          </p:nvPr>
        </p:nvSpPr>
        <p:spPr/>
        <p:txBody>
          <a:bodyPr/>
          <a:lstStyle/>
          <a:p>
            <a:r>
              <a:rPr lang="en-US" dirty="0"/>
              <a:t>Dept</a:t>
            </a:r>
            <a:r>
              <a:rPr lang="en-US" dirty="0">
                <a:latin typeface="Times New Roman" panose="02020603050405020304" pitchFamily="18" charset="0"/>
                <a:cs typeface="Times New Roman" panose="02020603050405020304" pitchFamily="18" charset="0"/>
              </a:rPr>
              <a:t>.ECE</a:t>
            </a:r>
            <a:endParaRPr lang="en-US" dirty="0"/>
          </a:p>
        </p:txBody>
      </p:sp>
      <p:sp>
        <p:nvSpPr>
          <p:cNvPr id="6" name="Slide Number Placeholder 5">
            <a:extLst>
              <a:ext uri="{FF2B5EF4-FFF2-40B4-BE49-F238E27FC236}">
                <a16:creationId xmlns:a16="http://schemas.microsoft.com/office/drawing/2014/main" id="{C93466B3-E32C-973A-5125-50F16CF92988}"/>
              </a:ext>
            </a:extLst>
          </p:cNvPr>
          <p:cNvSpPr>
            <a:spLocks noGrp="1"/>
          </p:cNvSpPr>
          <p:nvPr>
            <p:ph type="sldNum" sz="quarter" idx="12"/>
          </p:nvPr>
        </p:nvSpPr>
        <p:spPr/>
        <p:txBody>
          <a:bodyPr/>
          <a:lstStyle/>
          <a:p>
            <a:fld id="{0A91144C-42FA-4B69-88E8-FFD66EDE7637}" type="slidenum">
              <a:rPr lang="en-US" smtClean="0"/>
              <a:t>9</a:t>
            </a:fld>
            <a:endParaRPr lang="en-US"/>
          </a:p>
        </p:txBody>
      </p:sp>
      <p:pic>
        <p:nvPicPr>
          <p:cNvPr id="12" name="Picture 11">
            <a:extLst>
              <a:ext uri="{FF2B5EF4-FFF2-40B4-BE49-F238E27FC236}">
                <a16:creationId xmlns:a16="http://schemas.microsoft.com/office/drawing/2014/main" id="{BA55F764-9F2C-69FA-B503-A9519BC4D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365" y="1093694"/>
            <a:ext cx="8059270" cy="1335741"/>
          </a:xfrm>
          <a:prstGeom prst="rect">
            <a:avLst/>
          </a:prstGeom>
        </p:spPr>
      </p:pic>
      <p:sp>
        <p:nvSpPr>
          <p:cNvPr id="13" name="AutoShape 1" descr="Linear Regression equation">
            <a:extLst>
              <a:ext uri="{FF2B5EF4-FFF2-40B4-BE49-F238E27FC236}">
                <a16:creationId xmlns:a16="http://schemas.microsoft.com/office/drawing/2014/main" id="{F797620C-7FFD-54A0-CBDB-FFDF38C198A8}"/>
              </a:ext>
            </a:extLst>
          </p:cNvPr>
          <p:cNvSpPr>
            <a:spLocks noChangeAspect="1" noChangeArrowheads="1"/>
          </p:cNvSpPr>
          <p:nvPr/>
        </p:nvSpPr>
        <p:spPr bwMode="auto">
          <a:xfrm>
            <a:off x="0" y="0"/>
            <a:ext cx="5591175" cy="733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TextBox 14">
            <a:extLst>
              <a:ext uri="{FF2B5EF4-FFF2-40B4-BE49-F238E27FC236}">
                <a16:creationId xmlns:a16="http://schemas.microsoft.com/office/drawing/2014/main" id="{40EE0606-378A-409D-286A-A899E56E9507}"/>
              </a:ext>
            </a:extLst>
          </p:cNvPr>
          <p:cNvSpPr txBox="1"/>
          <p:nvPr/>
        </p:nvSpPr>
        <p:spPr>
          <a:xfrm>
            <a:off x="1084730" y="2413338"/>
            <a:ext cx="10269070" cy="3108543"/>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y= Dependent Variable.</a:t>
            </a:r>
          </a:p>
          <a:p>
            <a:endParaRPr lang="e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x= Independent Variable.</a:t>
            </a:r>
          </a:p>
          <a:p>
            <a:endParaRPr lang="e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a0= intercept of the line.</a:t>
            </a:r>
          </a:p>
          <a:p>
            <a:endParaRPr lang="e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a1 = Linear regression coefficient</a:t>
            </a:r>
            <a:r>
              <a:rPr lang="en-IN" sz="1800" dirty="0">
                <a:latin typeface="Calibri" panose="020F0502020204030204" pitchFamily="34" charset="0"/>
              </a:rPr>
              <a:t>.</a:t>
            </a:r>
          </a:p>
        </p:txBody>
      </p:sp>
    </p:spTree>
    <p:extLst>
      <p:ext uri="{BB962C8B-B14F-4D97-AF65-F5344CB8AC3E}">
        <p14:creationId xmlns:p14="http://schemas.microsoft.com/office/powerpoint/2010/main" val="2152356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5623</TotalTime>
  <Words>855</Words>
  <Application>Microsoft Office PowerPoint</Application>
  <PresentationFormat>Widescreen</PresentationFormat>
  <Paragraphs>146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Bookman Old Style</vt:lpstr>
      <vt:lpstr>Calibri</vt:lpstr>
      <vt:lpstr>Calibri Light</vt:lpstr>
      <vt:lpstr>source-serif-pro</vt:lpstr>
      <vt:lpstr>Times New Roman</vt:lpstr>
      <vt:lpstr>Office Theme</vt:lpstr>
      <vt:lpstr>PowerPoint Presentation</vt:lpstr>
      <vt:lpstr>Contents</vt:lpstr>
      <vt:lpstr>Software knowledge acquired</vt:lpstr>
      <vt:lpstr>PowerPoint Presentation</vt:lpstr>
      <vt:lpstr>Introduction of the project</vt:lpstr>
      <vt:lpstr>Aim of the Project</vt:lpstr>
      <vt:lpstr>Linear Regression:</vt:lpstr>
      <vt:lpstr>PowerPoint Presentation</vt:lpstr>
      <vt:lpstr>PowerPoint Presentation</vt:lpstr>
      <vt:lpstr>Design and Implementation</vt:lpstr>
      <vt:lpstr>Features</vt:lpstr>
      <vt:lpstr>PowerPoint Presentation</vt:lpstr>
      <vt:lpstr>Code</vt:lpstr>
      <vt:lpstr>PowerPoint Presentation</vt:lpstr>
      <vt:lpstr>PowerPoint Presentation</vt:lpstr>
      <vt:lpstr>PowerPoint Presentation</vt:lpstr>
      <vt:lpstr>Result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Laptop</dc:creator>
  <cp:lastModifiedBy>saqhib0099@gmail.com</cp:lastModifiedBy>
  <cp:revision>58</cp:revision>
  <dcterms:created xsi:type="dcterms:W3CDTF">2021-03-16T10:34:42Z</dcterms:created>
  <dcterms:modified xsi:type="dcterms:W3CDTF">2023-12-07T16:33:11Z</dcterms:modified>
</cp:coreProperties>
</file>