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Multivendor Project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&amp; Compiled for Future Reference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&amp; State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allProductsData = allProducts ? [...allProducts] : [];</a:t>
            </a:r>
          </a:p>
          <a:p>
            <a:r>
              <a:t>=&gt; copy of original array to avoid accidental modifications.</a:t>
            </a:r>
          </a:p>
          <a:p>
            <a:r>
              <a:t>Parse = read, Stringify = write.</a:t>
            </a:r>
          </a:p>
          <a:p>
            <a:r>
              <a:t>useState({}) =&gt; errors, useState() default is undefined.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Reduce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totalPrice = cart.reduce(</a:t>
            </a:r>
          </a:p>
          <a:p>
            <a:r>
              <a:t> (acc, item) =&gt; acc + item.qty * item.discountPrice,</a:t>
            </a:r>
          </a:p>
          <a:p>
            <a:r>
              <a:t> 0</a:t>
            </a:r>
          </a:p>
          <a:p>
            <a: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onClick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onClick={funcName} =&gt; no args.</a:t>
            </a:r>
          </a:p>
          <a:p>
            <a:r>
              <a:t>Use onClick={() =&gt; funcName(arg)} =&gt; pass args.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Fonts Tailwind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@import url('https://fonts.googleapis.com/css2?family=Roboto&amp;display=swap');</a:t>
            </a:r>
          </a:p>
          <a:p>
            <a:r>
              <a:t>App.css =&gt; import Tailwind + custom fonts.</a:t>
            </a:r>
          </a:p>
          <a:p>
            <a:r>
              <a:t>scroll-behavior: smooth;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Cloudinary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Add credentials in .env</a:t>
            </a:r>
          </a:p>
          <a:p>
            <a:r>
              <a:t>2. Backend =&gt; cloudinary.config({ name, key, secret })</a:t>
            </a:r>
          </a:p>
          <a:p>
            <a:r>
              <a:t>3. Frontend =&gt; send file with FormData &amp; axios</a:t>
            </a:r>
          </a:p>
          <a:p>
            <a:r>
              <a:t>4. Backend =&gt; const myCloud = await cloudinary.v2.uploader.upload(filePath,{folder:"avatars"})</a:t>
            </a:r>
          </a:p>
          <a:p>
            <a:r>
              <a:t>5. Multiple upload =&gt; append images in FormData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Multer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Multer handles multipart/form-data for file uploads.</a:t>
            </a:r>
          </a:p>
          <a:p>
            <a:r>
              <a:t>Without it =&gt; messy manual parsing.</a:t>
            </a:r>
          </a:p>
          <a:p>
            <a:r>
              <a:t>req.file / req.files =&gt; easy access to uploads.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Field in Mongo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.select("+password") =&gt; include password even if hidden by default in schema.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findByIdAndUpdate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default returns old document.</a:t>
            </a:r>
          </a:p>
          <a:p>
            <a:r>
              <a:t>Pass {new:true} to get updated document.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=&gt; vite build, deploy via Vercel (root=./frontend)</a:t>
            </a:r>
          </a:p>
          <a:p>
            <a:r>
              <a:t>Backend =&gt; vercel.json with {src:server.js, use:@vercel/node}</a:t>
            </a:r>
          </a:p>
          <a:p>
            <a:r>
              <a:t>Scripts =&gt; dev:nodemon server.js, start:node server.js</a:t>
            </a:r>
          </a:p>
          <a:p>
            <a:r>
              <a:t>CORS =&gt; app.use(cors({origin:[frontendURL], credentials:true}));</a:t>
            </a:r>
          </a:p>
          <a:p>
            <a:r>
              <a:t>Cookies =&gt; sameSite:none, secure:true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YT Links &amp;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YT: Becodemy Multivendor Parts 1-4</a:t>
            </a:r>
          </a:p>
          <a:p>
            <a:r>
              <a:t>Repo: github.com/shahriarsajeeb/Eshop-tutorial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NPM &amp; NPX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npm =&gt; Node Package Manager, used to download/install packages.</a:t>
            </a:r>
          </a:p>
          <a:p>
            <a:r>
              <a:t>npx =&gt; Executes package from local if exists, otherwise downloads temporarily, runs, then deletes.</a:t>
            </a:r>
          </a:p>
          <a:p>
            <a:r>
              <a:t>npm init =&gt; Initializes Node project (creates package.json).</a:t>
            </a:r>
          </a:p>
          <a:p>
            <a:r>
              <a:t>npm init -y =&gt; Initializes with default settings.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 of Notes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&lt;&gt;...&lt;/&gt; can return multiple elements without extra DOM node.</a:t>
            </a:r>
          </a:p>
          <a:p>
            <a:r>
              <a:t>return (</a:t>
            </a:r>
          </a:p>
          <a:p>
            <a:r>
              <a:t>  &lt;&gt;</a:t>
            </a:r>
          </a:p>
          <a:p>
            <a:r>
              <a:t>    &lt;h1&gt;Hello&lt;/h1&gt;</a:t>
            </a:r>
          </a:p>
          <a:p>
            <a:r>
              <a:t>    &lt;p&gt;World&lt;/p&gt;</a:t>
            </a:r>
          </a:p>
          <a:p>
            <a:r>
              <a:t>  &lt;/&gt;</a:t>
            </a:r>
          </a:p>
          <a:p>
            <a: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Router &amp; Centering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react-router-dom =&gt; Essential for URL routing.</a:t>
            </a:r>
          </a:p>
          <a:p>
            <a:r>
              <a:t>mx-auto || my-auto =&gt; Center content.</a:t>
            </a:r>
          </a:p>
          <a:p>
            <a:r>
              <a:t>w-full =&gt; Take full width of parent.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Uncaught Exception =&gt; Sync error not caught by try/catch.</a:t>
            </a:r>
          </a:p>
          <a:p>
            <a:r>
              <a:t>Unhandled Promise Rejection =&gt; Missing .catch() or try/catch with async/await.</a:t>
            </a:r>
          </a:p>
          <a:p>
            <a:r>
              <a:t>ErrorHandler in backend =&gt; Frontend auto-detects success/failure via catch block.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Redux &amp;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Redux Toolkit =&gt; Store entire user data, prevent multiple fetches.</a:t>
            </a:r>
          </a:p>
          <a:p>
            <a:r>
              <a:t>Redux = Browser side database.</a:t>
            </a:r>
          </a:p>
          <a:p>
            <a:r>
              <a:t>Use Redux only when data needed in &gt;1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vh =&gt; Portion of screen regardless of parent.</a:t>
            </a:r>
          </a:p>
          <a:p>
            <a:r>
              <a:t>Use % =&gt; Relative to parent height/width.</a:t>
            </a:r>
          </a:p>
          <a:p>
            <a:r>
              <a:t>fixed =&gt; requires left/top/right/bottom.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 &amp;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justify-center =&gt; horizontal centering.</a:t>
            </a:r>
          </a:p>
          <a:p>
            <a:r>
              <a:t>items-center =&gt; vertical centering.</a:t>
            </a:r>
          </a:p>
          <a:p>
            <a:r>
              <a:t>Parent must be flex/grid.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Tailwind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 =&gt; bg-gradient-to-r from-teal-400 to-teal-500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