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0" r:id="rId1"/>
  </p:sldMasterIdLst>
  <p:notesMasterIdLst>
    <p:notesMasterId r:id="rId9"/>
  </p:notesMasterIdLst>
  <p:sldIdLst>
    <p:sldId id="256" r:id="rId2"/>
    <p:sldId id="257" r:id="rId3"/>
    <p:sldId id="273" r:id="rId4"/>
    <p:sldId id="269" r:id="rId5"/>
    <p:sldId id="272" r:id="rId6"/>
    <p:sldId id="27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6c0oaeYIPXzHq9Mz4XVqJzDH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C2ECE-2AC3-40D0-96FF-A9428B11229D}" v="14" dt="2023-03-09T15:37:59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Shoeb" userId="4196c547ddec1fc7" providerId="LiveId" clId="{39EC2ECE-2AC3-40D0-96FF-A9428B11229D}"/>
    <pc:docChg chg="custSel modSld">
      <pc:chgData name="Syed Shoeb" userId="4196c547ddec1fc7" providerId="LiveId" clId="{39EC2ECE-2AC3-40D0-96FF-A9428B11229D}" dt="2023-03-09T15:35:24.069" v="87" actId="1076"/>
      <pc:docMkLst>
        <pc:docMk/>
      </pc:docMkLst>
      <pc:sldChg chg="modSp mod">
        <pc:chgData name="Syed Shoeb" userId="4196c547ddec1fc7" providerId="LiveId" clId="{39EC2ECE-2AC3-40D0-96FF-A9428B11229D}" dt="2023-03-09T15:35:24.069" v="87" actId="1076"/>
        <pc:sldMkLst>
          <pc:docMk/>
          <pc:sldMk cId="0" sldId="256"/>
        </pc:sldMkLst>
        <pc:spChg chg="mod">
          <ac:chgData name="Syed Shoeb" userId="4196c547ddec1fc7" providerId="LiveId" clId="{39EC2ECE-2AC3-40D0-96FF-A9428B11229D}" dt="2023-03-09T15:35:24.069" v="87" actId="1076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Syed Shoeb" userId="4196c547ddec1fc7" providerId="LiveId" clId="{39EC2ECE-2AC3-40D0-96FF-A9428B11229D}" dt="2023-03-09T15:35:16.123" v="86" actId="1076"/>
          <ac:spMkLst>
            <pc:docMk/>
            <pc:sldMk cId="0" sldId="256"/>
            <ac:spMk id="144" creationId="{00000000-0000-0000-0000-000000000000}"/>
          </ac:spMkLst>
        </pc:spChg>
      </pc:sldChg>
      <pc:sldChg chg="modSp mod">
        <pc:chgData name="Syed Shoeb" userId="4196c547ddec1fc7" providerId="LiveId" clId="{39EC2ECE-2AC3-40D0-96FF-A9428B11229D}" dt="2023-03-09T15:33:06.507" v="84" actId="1076"/>
        <pc:sldMkLst>
          <pc:docMk/>
          <pc:sldMk cId="0" sldId="258"/>
        </pc:sldMkLst>
        <pc:spChg chg="mod">
          <ac:chgData name="Syed Shoeb" userId="4196c547ddec1fc7" providerId="LiveId" clId="{39EC2ECE-2AC3-40D0-96FF-A9428B11229D}" dt="2023-03-09T15:32:52.378" v="82" actId="1076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Syed Shoeb" userId="4196c547ddec1fc7" providerId="LiveId" clId="{39EC2ECE-2AC3-40D0-96FF-A9428B11229D}" dt="2023-03-02T09:20:21.229" v="79" actId="1076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Syed Shoeb" userId="4196c547ddec1fc7" providerId="LiveId" clId="{39EC2ECE-2AC3-40D0-96FF-A9428B11229D}" dt="2023-03-02T09:20:29.957" v="80" actId="1076"/>
          <ac:spMkLst>
            <pc:docMk/>
            <pc:sldMk cId="0" sldId="258"/>
            <ac:spMk id="162" creationId="{00000000-0000-0000-0000-000000000000}"/>
          </ac:spMkLst>
        </pc:spChg>
        <pc:picChg chg="mod">
          <ac:chgData name="Syed Shoeb" userId="4196c547ddec1fc7" providerId="LiveId" clId="{39EC2ECE-2AC3-40D0-96FF-A9428B11229D}" dt="2023-03-09T15:32:37.424" v="81" actId="1076"/>
          <ac:picMkLst>
            <pc:docMk/>
            <pc:sldMk cId="0" sldId="258"/>
            <ac:picMk id="155" creationId="{00000000-0000-0000-0000-000000000000}"/>
          </ac:picMkLst>
        </pc:picChg>
        <pc:picChg chg="mod">
          <ac:chgData name="Syed Shoeb" userId="4196c547ddec1fc7" providerId="LiveId" clId="{39EC2ECE-2AC3-40D0-96FF-A9428B11229D}" dt="2023-03-09T15:33:00.845" v="83" actId="1076"/>
          <ac:picMkLst>
            <pc:docMk/>
            <pc:sldMk cId="0" sldId="258"/>
            <ac:picMk id="158" creationId="{00000000-0000-0000-0000-000000000000}"/>
          </ac:picMkLst>
        </pc:picChg>
        <pc:picChg chg="mod">
          <ac:chgData name="Syed Shoeb" userId="4196c547ddec1fc7" providerId="LiveId" clId="{39EC2ECE-2AC3-40D0-96FF-A9428B11229D}" dt="2023-03-09T15:33:06.507" v="84" actId="1076"/>
          <ac:picMkLst>
            <pc:docMk/>
            <pc:sldMk cId="0" sldId="258"/>
            <ac:picMk id="159" creationId="{00000000-0000-0000-0000-000000000000}"/>
          </ac:picMkLst>
        </pc:picChg>
      </pc:sldChg>
      <pc:sldChg chg="modSp mod">
        <pc:chgData name="Syed Shoeb" userId="4196c547ddec1fc7" providerId="LiveId" clId="{39EC2ECE-2AC3-40D0-96FF-A9428B11229D}" dt="2023-03-02T09:16:41.779" v="33" actId="20577"/>
        <pc:sldMkLst>
          <pc:docMk/>
          <pc:sldMk cId="4266629670" sldId="272"/>
        </pc:sldMkLst>
        <pc:spChg chg="mod">
          <ac:chgData name="Syed Shoeb" userId="4196c547ddec1fc7" providerId="LiveId" clId="{39EC2ECE-2AC3-40D0-96FF-A9428B11229D}" dt="2023-03-02T09:16:30.350" v="24" actId="20577"/>
          <ac:spMkLst>
            <pc:docMk/>
            <pc:sldMk cId="4266629670" sldId="272"/>
            <ac:spMk id="2" creationId="{A7BE8A08-360B-8A6B-3637-96A1E560334B}"/>
          </ac:spMkLst>
        </pc:spChg>
        <pc:spChg chg="mod">
          <ac:chgData name="Syed Shoeb" userId="4196c547ddec1fc7" providerId="LiveId" clId="{39EC2ECE-2AC3-40D0-96FF-A9428B11229D}" dt="2023-03-02T09:16:41.779" v="33" actId="20577"/>
          <ac:spMkLst>
            <pc:docMk/>
            <pc:sldMk cId="4266629670" sldId="272"/>
            <ac:spMk id="3" creationId="{9C150B6A-D8C2-B081-39D0-CA629AF89BDD}"/>
          </ac:spMkLst>
        </pc:spChg>
      </pc:sldChg>
      <pc:sldChg chg="modSp mod">
        <pc:chgData name="Syed Shoeb" userId="4196c547ddec1fc7" providerId="LiveId" clId="{39EC2ECE-2AC3-40D0-96FF-A9428B11229D}" dt="2023-03-02T09:17:45.215" v="65" actId="20577"/>
        <pc:sldMkLst>
          <pc:docMk/>
          <pc:sldMk cId="2248572658" sldId="274"/>
        </pc:sldMkLst>
        <pc:spChg chg="mod">
          <ac:chgData name="Syed Shoeb" userId="4196c547ddec1fc7" providerId="LiveId" clId="{39EC2ECE-2AC3-40D0-96FF-A9428B11229D}" dt="2023-03-02T09:17:45.215" v="65" actId="20577"/>
          <ac:spMkLst>
            <pc:docMk/>
            <pc:sldMk cId="2248572658" sldId="274"/>
            <ac:spMk id="3" creationId="{0DCCC055-E499-F319-38A9-9DA7D57226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852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330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677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942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368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73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0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41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1_Quot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84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5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4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8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7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951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3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  <p:sldLayoutId id="2147483978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938966" y="2109865"/>
            <a:ext cx="6269347" cy="263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US" sz="7200" dirty="0"/>
              <a:t>HOST BEHAVIOR </a:t>
            </a:r>
            <a:br>
              <a:rPr lang="en-US" sz="7200" dirty="0"/>
            </a:br>
            <a:r>
              <a:rPr lang="en-US" sz="7200" dirty="0"/>
              <a:t>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931333" y="609599"/>
            <a:ext cx="10701033" cy="239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rPr lang="en-US" sz="6600" dirty="0"/>
              <a:t>Introduction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32346" y="3008242"/>
            <a:ext cx="8574370" cy="201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Analyze how host behavior varies across a variety of metrics.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8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Technology: SQL, Excel   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9B371F-DA95-B56C-33F7-72952EA3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9" y="-80693"/>
            <a:ext cx="10401300" cy="7034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F294E-D1B4-0FB3-55F3-326E7BDA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55" y="508778"/>
            <a:ext cx="8719357" cy="2144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C5901-5908-A9B0-8E94-DF39E79D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452" y="4809606"/>
            <a:ext cx="8719357" cy="214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AE0E08-5EE2-18E0-29DB-7D046336B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452" y="2653259"/>
            <a:ext cx="8719357" cy="21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A5D8F-883C-C32E-AC40-50138D82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69" y="0"/>
            <a:ext cx="1060501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23DB9-05AB-B096-4E86-2F67879E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919" y="2743200"/>
            <a:ext cx="8791865" cy="1963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C1F4B-7651-EB2E-F5A0-C548F6C30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916" y="553287"/>
            <a:ext cx="8791865" cy="218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CF4065-C3B9-8AE0-396E-F62344514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915" y="4706910"/>
            <a:ext cx="8791865" cy="20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E8A08-360B-8A6B-3637-96A1E560334B}"/>
              </a:ext>
            </a:extLst>
          </p:cNvPr>
          <p:cNvSpPr txBox="1"/>
          <p:nvPr/>
        </p:nvSpPr>
        <p:spPr>
          <a:xfrm>
            <a:off x="1339979" y="1026239"/>
            <a:ext cx="49006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CHALLENGES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Importing data into ssms.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Understanding the data.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Cleaning the data such as Null values, and unwanted strings.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Taking string data into consideration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B6A-D8C2-B081-39D0-CA629AF89BDD}"/>
              </a:ext>
            </a:extLst>
          </p:cNvPr>
          <p:cNvSpPr txBox="1"/>
          <p:nvPr/>
        </p:nvSpPr>
        <p:spPr>
          <a:xfrm>
            <a:off x="6620968" y="1026238"/>
            <a:ext cx="49006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LEARNINGS</a:t>
            </a:r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Importing large data in ssms.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Research the tasks which were not known previously.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Importance of Dashboard.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How different charts provide different insights.</a:t>
            </a:r>
          </a:p>
        </p:txBody>
      </p:sp>
    </p:spTree>
    <p:extLst>
      <p:ext uri="{BB962C8B-B14F-4D97-AF65-F5344CB8AC3E}">
        <p14:creationId xmlns:p14="http://schemas.microsoft.com/office/powerpoint/2010/main" val="426662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F75BB-0C6A-2998-8414-5D4E880B3B15}"/>
              </a:ext>
            </a:extLst>
          </p:cNvPr>
          <p:cNvSpPr txBox="1"/>
          <p:nvPr/>
        </p:nvSpPr>
        <p:spPr>
          <a:xfrm>
            <a:off x="2978943" y="756301"/>
            <a:ext cx="660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FUTURE SCOPE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CC055-E499-F319-38A9-9DA7D5722653}"/>
              </a:ext>
            </a:extLst>
          </p:cNvPr>
          <p:cNvSpPr txBox="1"/>
          <p:nvPr/>
        </p:nvSpPr>
        <p:spPr>
          <a:xfrm>
            <a:off x="2271713" y="1971675"/>
            <a:ext cx="80152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Analyze the host behavior of an industry: One can get an idea of how to analyze the host behavior of an industry, if there is an industry based on a host then they can analyze their behavior by taking different metrics into consideration.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 Well-performed area by the host: One can understand which area is well performed by a particular host, they can differentiate the host into categories based on their performance by taking different metrics into consideration.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57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/>
        </p:nvSpPr>
        <p:spPr>
          <a:xfrm>
            <a:off x="1113183" y="2644170"/>
            <a:ext cx="999452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2190C8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163</Words>
  <Application>Microsoft Office PowerPoint</Application>
  <PresentationFormat>Widescreen</PresentationFormat>
  <Paragraphs>24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Trebuchet MS</vt:lpstr>
      <vt:lpstr>Wingdings</vt:lpstr>
      <vt:lpstr>Organic</vt:lpstr>
      <vt:lpstr>HOST BEHAVIOR 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BEHAVIOR  ANALYSIS</dc:title>
  <dc:creator>jiteshmore2002@outlook.com</dc:creator>
  <cp:lastModifiedBy>Syed Shoeb</cp:lastModifiedBy>
  <cp:revision>12</cp:revision>
  <dcterms:created xsi:type="dcterms:W3CDTF">2022-12-05T04:22:52Z</dcterms:created>
  <dcterms:modified xsi:type="dcterms:W3CDTF">2023-03-26T10:01:08Z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2022-12-13T00:20:50Z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129b1754-84c8-44e3-be56-8e7021b42d3d</vt:lpwstr>
  </property>
  <property fmtid="{D5CDD505-2E9C-101B-9397-08002B2CF9AE}" pid="8" name="MSIP_Label_defa4170-0d19-0005-0004-bc88714345d2_ActionId">
    <vt:lpwstr>f24f4cbc-8e56-4df5-880b-0cffe342ed47</vt:lpwstr>
  </property>
  <property fmtid="{D5CDD505-2E9C-101B-9397-08002B2CF9AE}" pid="9" name="MSIP_Label_defa4170-0d19-0005-0004-bc88714345d2_ContentBits">
    <vt:lpwstr>0</vt:lpwstr>
  </property>
</Properties>
</file>