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5"/>
  </p:notesMasterIdLst>
  <p:sldIdLst>
    <p:sldId id="256" r:id="rId2"/>
    <p:sldId id="271" r:id="rId3"/>
    <p:sldId id="267" r:id="rId4"/>
    <p:sldId id="262" r:id="rId5"/>
    <p:sldId id="259" r:id="rId6"/>
    <p:sldId id="261" r:id="rId7"/>
    <p:sldId id="263" r:id="rId8"/>
    <p:sldId id="264" r:id="rId9"/>
    <p:sldId id="269" r:id="rId10"/>
    <p:sldId id="265" r:id="rId11"/>
    <p:sldId id="266" r:id="rId12"/>
    <p:sldId id="268"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214F09-515E-40F9-A650-BF35736838C0}" v="160" dt="2023-01-23T14:05:18.4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yed Shoeb" userId="4196c547ddec1fc7" providerId="LiveId" clId="{6D214F09-515E-40F9-A650-BF35736838C0}"/>
    <pc:docChg chg="undo redo custSel addSld delSld modSld sldOrd addSection delSection">
      <pc:chgData name="Syed Shoeb" userId="4196c547ddec1fc7" providerId="LiveId" clId="{6D214F09-515E-40F9-A650-BF35736838C0}" dt="2023-01-23T14:38:38.132" v="2909" actId="20577"/>
      <pc:docMkLst>
        <pc:docMk/>
      </pc:docMkLst>
      <pc:sldChg chg="addSp delSp modSp new mod modTransition">
        <pc:chgData name="Syed Shoeb" userId="4196c547ddec1fc7" providerId="LiveId" clId="{6D214F09-515E-40F9-A650-BF35736838C0}" dt="2023-01-22T16:54:19.579" v="2692"/>
        <pc:sldMkLst>
          <pc:docMk/>
          <pc:sldMk cId="1544423847" sldId="256"/>
        </pc:sldMkLst>
        <pc:spChg chg="del mod">
          <ac:chgData name="Syed Shoeb" userId="4196c547ddec1fc7" providerId="LiveId" clId="{6D214F09-515E-40F9-A650-BF35736838C0}" dt="2023-01-19T17:17:35.696" v="45" actId="12084"/>
          <ac:spMkLst>
            <pc:docMk/>
            <pc:sldMk cId="1544423847" sldId="256"/>
            <ac:spMk id="2" creationId="{12AEF21C-B351-00C4-8E8F-577860961984}"/>
          </ac:spMkLst>
        </pc:spChg>
        <pc:spChg chg="del">
          <ac:chgData name="Syed Shoeb" userId="4196c547ddec1fc7" providerId="LiveId" clId="{6D214F09-515E-40F9-A650-BF35736838C0}" dt="2023-01-19T17:12:57.746" v="5" actId="21"/>
          <ac:spMkLst>
            <pc:docMk/>
            <pc:sldMk cId="1544423847" sldId="256"/>
            <ac:spMk id="3" creationId="{B833871B-0CC8-8BF6-29D4-F442426C95C3}"/>
          </ac:spMkLst>
        </pc:spChg>
        <pc:spChg chg="add del">
          <ac:chgData name="Syed Shoeb" userId="4196c547ddec1fc7" providerId="LiveId" clId="{6D214F09-515E-40F9-A650-BF35736838C0}" dt="2023-01-19T17:16:21.999" v="44" actId="11529"/>
          <ac:spMkLst>
            <pc:docMk/>
            <pc:sldMk cId="1544423847" sldId="256"/>
            <ac:spMk id="4" creationId="{B5AC19EB-BEFF-D79E-E632-3C1EF40CA0A8}"/>
          </ac:spMkLst>
        </pc:spChg>
        <pc:graphicFrameChg chg="add mod">
          <ac:chgData name="Syed Shoeb" userId="4196c547ddec1fc7" providerId="LiveId" clId="{6D214F09-515E-40F9-A650-BF35736838C0}" dt="2023-01-22T16:54:19.579" v="2692"/>
          <ac:graphicFrameMkLst>
            <pc:docMk/>
            <pc:sldMk cId="1544423847" sldId="256"/>
            <ac:graphicFrameMk id="5" creationId="{59159582-0334-1632-33BB-238F25286ED3}"/>
          </ac:graphicFrameMkLst>
        </pc:graphicFrameChg>
        <pc:picChg chg="add del mod">
          <ac:chgData name="Syed Shoeb" userId="4196c547ddec1fc7" providerId="LiveId" clId="{6D214F09-515E-40F9-A650-BF35736838C0}" dt="2023-01-20T13:46:07.976" v="143" actId="931"/>
          <ac:picMkLst>
            <pc:docMk/>
            <pc:sldMk cId="1544423847" sldId="256"/>
            <ac:picMk id="3" creationId="{F164B317-1C38-3D44-C5F9-1A7D2EA41DD5}"/>
          </ac:picMkLst>
        </pc:picChg>
        <pc:picChg chg="add del mod">
          <ac:chgData name="Syed Shoeb" userId="4196c547ddec1fc7" providerId="LiveId" clId="{6D214F09-515E-40F9-A650-BF35736838C0}" dt="2023-01-20T13:47:48.455" v="149" actId="931"/>
          <ac:picMkLst>
            <pc:docMk/>
            <pc:sldMk cId="1544423847" sldId="256"/>
            <ac:picMk id="6" creationId="{4C9CF41A-1605-13C3-B45F-002988AA3B24}"/>
          </ac:picMkLst>
        </pc:picChg>
      </pc:sldChg>
      <pc:sldChg chg="new del">
        <pc:chgData name="Syed Shoeb" userId="4196c547ddec1fc7" providerId="LiveId" clId="{6D214F09-515E-40F9-A650-BF35736838C0}" dt="2023-01-19T17:12:35.836" v="3" actId="680"/>
        <pc:sldMkLst>
          <pc:docMk/>
          <pc:sldMk cId="2938637256" sldId="256"/>
        </pc:sldMkLst>
      </pc:sldChg>
      <pc:sldChg chg="new del">
        <pc:chgData name="Syed Shoeb" userId="4196c547ddec1fc7" providerId="LiveId" clId="{6D214F09-515E-40F9-A650-BF35736838C0}" dt="2023-01-19T17:12:35.579" v="2" actId="680"/>
        <pc:sldMkLst>
          <pc:docMk/>
          <pc:sldMk cId="223796625" sldId="257"/>
        </pc:sldMkLst>
      </pc:sldChg>
      <pc:sldChg chg="delSp modSp new del mod modTransition modAnim">
        <pc:chgData name="Syed Shoeb" userId="4196c547ddec1fc7" providerId="LiveId" clId="{6D214F09-515E-40F9-A650-BF35736838C0}" dt="2023-01-21T08:55:43.189" v="309" actId="2696"/>
        <pc:sldMkLst>
          <pc:docMk/>
          <pc:sldMk cId="2152194047" sldId="257"/>
        </pc:sldMkLst>
        <pc:spChg chg="del">
          <ac:chgData name="Syed Shoeb" userId="4196c547ddec1fc7" providerId="LiveId" clId="{6D214F09-515E-40F9-A650-BF35736838C0}" dt="2023-01-19T17:18:37.500" v="49" actId="21"/>
          <ac:spMkLst>
            <pc:docMk/>
            <pc:sldMk cId="2152194047" sldId="257"/>
            <ac:spMk id="2" creationId="{4565C550-AA1B-6852-D085-FCD1518430D7}"/>
          </ac:spMkLst>
        </pc:spChg>
        <pc:spChg chg="mod">
          <ac:chgData name="Syed Shoeb" userId="4196c547ddec1fc7" providerId="LiveId" clId="{6D214F09-515E-40F9-A650-BF35736838C0}" dt="2023-01-20T13:51:24.662" v="207" actId="5793"/>
          <ac:spMkLst>
            <pc:docMk/>
            <pc:sldMk cId="2152194047" sldId="257"/>
            <ac:spMk id="3" creationId="{4A39EA76-CA7D-8D87-64B9-0C6EE7BA5D07}"/>
          </ac:spMkLst>
        </pc:spChg>
      </pc:sldChg>
      <pc:sldChg chg="new del">
        <pc:chgData name="Syed Shoeb" userId="4196c547ddec1fc7" providerId="LiveId" clId="{6D214F09-515E-40F9-A650-BF35736838C0}" dt="2023-01-20T13:48:05.859" v="151" actId="680"/>
        <pc:sldMkLst>
          <pc:docMk/>
          <pc:sldMk cId="1289425536" sldId="258"/>
        </pc:sldMkLst>
      </pc:sldChg>
      <pc:sldChg chg="addSp delSp modSp new del mod modNotesTx">
        <pc:chgData name="Syed Shoeb" userId="4196c547ddec1fc7" providerId="LiveId" clId="{6D214F09-515E-40F9-A650-BF35736838C0}" dt="2023-01-21T09:19:30.235" v="536" actId="2696"/>
        <pc:sldMkLst>
          <pc:docMk/>
          <pc:sldMk cId="2015179391" sldId="258"/>
        </pc:sldMkLst>
        <pc:spChg chg="del">
          <ac:chgData name="Syed Shoeb" userId="4196c547ddec1fc7" providerId="LiveId" clId="{6D214F09-515E-40F9-A650-BF35736838C0}" dt="2023-01-20T13:49:12.431" v="153" actId="478"/>
          <ac:spMkLst>
            <pc:docMk/>
            <pc:sldMk cId="2015179391" sldId="258"/>
            <ac:spMk id="2" creationId="{515CC51B-576E-4C45-0A81-8C9137795322}"/>
          </ac:spMkLst>
        </pc:spChg>
        <pc:spChg chg="add mod">
          <ac:chgData name="Syed Shoeb" userId="4196c547ddec1fc7" providerId="LiveId" clId="{6D214F09-515E-40F9-A650-BF35736838C0}" dt="2023-01-21T08:55:29.647" v="308" actId="20577"/>
          <ac:spMkLst>
            <pc:docMk/>
            <pc:sldMk cId="2015179391" sldId="258"/>
            <ac:spMk id="2" creationId="{5456AC10-7DBA-C782-A8B7-C061912A1111}"/>
          </ac:spMkLst>
        </pc:spChg>
        <pc:spChg chg="del mod">
          <ac:chgData name="Syed Shoeb" userId="4196c547ddec1fc7" providerId="LiveId" clId="{6D214F09-515E-40F9-A650-BF35736838C0}" dt="2023-01-20T13:49:16.858" v="155" actId="478"/>
          <ac:spMkLst>
            <pc:docMk/>
            <pc:sldMk cId="2015179391" sldId="258"/>
            <ac:spMk id="3" creationId="{73932255-1934-3F4F-EE1F-2843F57302F7}"/>
          </ac:spMkLst>
        </pc:spChg>
        <pc:spChg chg="add del">
          <ac:chgData name="Syed Shoeb" userId="4196c547ddec1fc7" providerId="LiveId" clId="{6D214F09-515E-40F9-A650-BF35736838C0}" dt="2023-01-20T13:50:55.167" v="198" actId="22"/>
          <ac:spMkLst>
            <pc:docMk/>
            <pc:sldMk cId="2015179391" sldId="258"/>
            <ac:spMk id="7" creationId="{A9162375-1AE2-1835-D7D7-FBE9802B9A19}"/>
          </ac:spMkLst>
        </pc:spChg>
        <pc:picChg chg="add del mod">
          <ac:chgData name="Syed Shoeb" userId="4196c547ddec1fc7" providerId="LiveId" clId="{6D214F09-515E-40F9-A650-BF35736838C0}" dt="2023-01-20T13:51:00.970" v="203" actId="931"/>
          <ac:picMkLst>
            <pc:docMk/>
            <pc:sldMk cId="2015179391" sldId="258"/>
            <ac:picMk id="5" creationId="{22ED1A12-36FD-2D89-097A-697268CF5DD9}"/>
          </ac:picMkLst>
        </pc:picChg>
      </pc:sldChg>
      <pc:sldChg chg="addSp delSp modSp new mod modTransition">
        <pc:chgData name="Syed Shoeb" userId="4196c547ddec1fc7" providerId="LiveId" clId="{6D214F09-515E-40F9-A650-BF35736838C0}" dt="2023-01-22T06:41:41.931" v="2684"/>
        <pc:sldMkLst>
          <pc:docMk/>
          <pc:sldMk cId="1969634513" sldId="259"/>
        </pc:sldMkLst>
        <pc:spChg chg="mod">
          <ac:chgData name="Syed Shoeb" userId="4196c547ddec1fc7" providerId="LiveId" clId="{6D214F09-515E-40F9-A650-BF35736838C0}" dt="2023-01-21T09:37:30.340" v="819" actId="120"/>
          <ac:spMkLst>
            <pc:docMk/>
            <pc:sldMk cId="1969634513" sldId="259"/>
            <ac:spMk id="2" creationId="{785E97BC-E276-A160-2AAD-FC2C31E640FE}"/>
          </ac:spMkLst>
        </pc:spChg>
        <pc:spChg chg="del mod">
          <ac:chgData name="Syed Shoeb" userId="4196c547ddec1fc7" providerId="LiveId" clId="{6D214F09-515E-40F9-A650-BF35736838C0}" dt="2023-01-21T08:58:32.341" v="331" actId="478"/>
          <ac:spMkLst>
            <pc:docMk/>
            <pc:sldMk cId="1969634513" sldId="259"/>
            <ac:spMk id="3" creationId="{688D8A33-B04D-72CC-428D-447BD45937DA}"/>
          </ac:spMkLst>
        </pc:spChg>
        <pc:spChg chg="add del mod">
          <ac:chgData name="Syed Shoeb" userId="4196c547ddec1fc7" providerId="LiveId" clId="{6D214F09-515E-40F9-A650-BF35736838C0}" dt="2023-01-21T09:00:21.505" v="345" actId="478"/>
          <ac:spMkLst>
            <pc:docMk/>
            <pc:sldMk cId="1969634513" sldId="259"/>
            <ac:spMk id="4" creationId="{77A46F94-96F0-6AA9-5B04-3D2A6D4D6F3C}"/>
          </ac:spMkLst>
        </pc:spChg>
        <pc:spChg chg="add del mod">
          <ac:chgData name="Syed Shoeb" userId="4196c547ddec1fc7" providerId="LiveId" clId="{6D214F09-515E-40F9-A650-BF35736838C0}" dt="2023-01-21T09:06:16.807" v="414" actId="478"/>
          <ac:spMkLst>
            <pc:docMk/>
            <pc:sldMk cId="1969634513" sldId="259"/>
            <ac:spMk id="7" creationId="{492AE7F5-3DAB-BA8A-BB6C-3C34320D9E68}"/>
          </ac:spMkLst>
        </pc:spChg>
        <pc:graphicFrameChg chg="add mod modGraphic">
          <ac:chgData name="Syed Shoeb" userId="4196c547ddec1fc7" providerId="LiveId" clId="{6D214F09-515E-40F9-A650-BF35736838C0}" dt="2023-01-21T09:37:44.526" v="821" actId="1076"/>
          <ac:graphicFrameMkLst>
            <pc:docMk/>
            <pc:sldMk cId="1969634513" sldId="259"/>
            <ac:graphicFrameMk id="5" creationId="{C94CB958-9F07-0A45-2BB1-0C6084759C84}"/>
          </ac:graphicFrameMkLst>
        </pc:graphicFrameChg>
        <pc:graphicFrameChg chg="add del mod modGraphic">
          <ac:chgData name="Syed Shoeb" userId="4196c547ddec1fc7" providerId="LiveId" clId="{6D214F09-515E-40F9-A650-BF35736838C0}" dt="2023-01-21T09:05:01.262" v="407" actId="478"/>
          <ac:graphicFrameMkLst>
            <pc:docMk/>
            <pc:sldMk cId="1969634513" sldId="259"/>
            <ac:graphicFrameMk id="6" creationId="{901570E9-182B-D8A1-00C4-9EA74B0842A6}"/>
          </ac:graphicFrameMkLst>
        </pc:graphicFrameChg>
      </pc:sldChg>
      <pc:sldChg chg="addSp delSp modSp new del mod">
        <pc:chgData name="Syed Shoeb" userId="4196c547ddec1fc7" providerId="LiveId" clId="{6D214F09-515E-40F9-A650-BF35736838C0}" dt="2023-01-21T09:13:20.462" v="500" actId="2696"/>
        <pc:sldMkLst>
          <pc:docMk/>
          <pc:sldMk cId="1279657261" sldId="260"/>
        </pc:sldMkLst>
        <pc:spChg chg="mod">
          <ac:chgData name="Syed Shoeb" userId="4196c547ddec1fc7" providerId="LiveId" clId="{6D214F09-515E-40F9-A650-BF35736838C0}" dt="2023-01-21T09:10:39.672" v="451" actId="14100"/>
          <ac:spMkLst>
            <pc:docMk/>
            <pc:sldMk cId="1279657261" sldId="260"/>
            <ac:spMk id="2" creationId="{60B484C1-3044-DCE1-73F4-50C623A5EEA5}"/>
          </ac:spMkLst>
        </pc:spChg>
        <pc:spChg chg="del mod">
          <ac:chgData name="Syed Shoeb" userId="4196c547ddec1fc7" providerId="LiveId" clId="{6D214F09-515E-40F9-A650-BF35736838C0}" dt="2023-01-21T09:07:35.505" v="420" actId="478"/>
          <ac:spMkLst>
            <pc:docMk/>
            <pc:sldMk cId="1279657261" sldId="260"/>
            <ac:spMk id="3" creationId="{9F499197-0600-8822-956C-E9382E79F5E2}"/>
          </ac:spMkLst>
        </pc:spChg>
        <pc:spChg chg="add mod">
          <ac:chgData name="Syed Shoeb" userId="4196c547ddec1fc7" providerId="LiveId" clId="{6D214F09-515E-40F9-A650-BF35736838C0}" dt="2023-01-21T09:10:47.212" v="452" actId="14100"/>
          <ac:spMkLst>
            <pc:docMk/>
            <pc:sldMk cId="1279657261" sldId="260"/>
            <ac:spMk id="4" creationId="{4014F760-2C0C-19C7-282E-A8AA77BD404A}"/>
          </ac:spMkLst>
        </pc:spChg>
      </pc:sldChg>
      <pc:sldChg chg="modSp new mod modTransition">
        <pc:chgData name="Syed Shoeb" userId="4196c547ddec1fc7" providerId="LiveId" clId="{6D214F09-515E-40F9-A650-BF35736838C0}" dt="2023-01-23T12:24:47.277" v="2762" actId="20577"/>
        <pc:sldMkLst>
          <pc:docMk/>
          <pc:sldMk cId="1415414822" sldId="261"/>
        </pc:sldMkLst>
        <pc:spChg chg="mod">
          <ac:chgData name="Syed Shoeb" userId="4196c547ddec1fc7" providerId="LiveId" clId="{6D214F09-515E-40F9-A650-BF35736838C0}" dt="2023-01-21T09:38:14.851" v="823" actId="120"/>
          <ac:spMkLst>
            <pc:docMk/>
            <pc:sldMk cId="1415414822" sldId="261"/>
            <ac:spMk id="2" creationId="{2255E6B1-C56F-0CDE-E75D-5D394AEB1E1B}"/>
          </ac:spMkLst>
        </pc:spChg>
        <pc:spChg chg="mod">
          <ac:chgData name="Syed Shoeb" userId="4196c547ddec1fc7" providerId="LiveId" clId="{6D214F09-515E-40F9-A650-BF35736838C0}" dt="2023-01-23T12:24:47.277" v="2762" actId="20577"/>
          <ac:spMkLst>
            <pc:docMk/>
            <pc:sldMk cId="1415414822" sldId="261"/>
            <ac:spMk id="3" creationId="{D861B421-0A28-DE84-9AFE-727E87B129E6}"/>
          </ac:spMkLst>
        </pc:spChg>
      </pc:sldChg>
      <pc:sldChg chg="modSp new mod ord modTransition">
        <pc:chgData name="Syed Shoeb" userId="4196c547ddec1fc7" providerId="LiveId" clId="{6D214F09-515E-40F9-A650-BF35736838C0}" dt="2023-01-23T14:38:38.132" v="2909" actId="20577"/>
        <pc:sldMkLst>
          <pc:docMk/>
          <pc:sldMk cId="305507837" sldId="262"/>
        </pc:sldMkLst>
        <pc:spChg chg="mod">
          <ac:chgData name="Syed Shoeb" userId="4196c547ddec1fc7" providerId="LiveId" clId="{6D214F09-515E-40F9-A650-BF35736838C0}" dt="2023-01-21T09:38:29.713" v="828" actId="20577"/>
          <ac:spMkLst>
            <pc:docMk/>
            <pc:sldMk cId="305507837" sldId="262"/>
            <ac:spMk id="2" creationId="{29F6FD41-7494-B1F4-59DA-45EC5DE30252}"/>
          </ac:spMkLst>
        </pc:spChg>
        <pc:spChg chg="mod">
          <ac:chgData name="Syed Shoeb" userId="4196c547ddec1fc7" providerId="LiveId" clId="{6D214F09-515E-40F9-A650-BF35736838C0}" dt="2023-01-23T14:38:38.132" v="2909" actId="20577"/>
          <ac:spMkLst>
            <pc:docMk/>
            <pc:sldMk cId="305507837" sldId="262"/>
            <ac:spMk id="3" creationId="{FC641A70-9387-827F-2508-45D265DE0A5D}"/>
          </ac:spMkLst>
        </pc:spChg>
      </pc:sldChg>
      <pc:sldChg chg="addSp delSp modSp new mod modTransition">
        <pc:chgData name="Syed Shoeb" userId="4196c547ddec1fc7" providerId="LiveId" clId="{6D214F09-515E-40F9-A650-BF35736838C0}" dt="2023-01-22T06:41:51.432" v="2686"/>
        <pc:sldMkLst>
          <pc:docMk/>
          <pc:sldMk cId="90900022" sldId="263"/>
        </pc:sldMkLst>
        <pc:spChg chg="mod">
          <ac:chgData name="Syed Shoeb" userId="4196c547ddec1fc7" providerId="LiveId" clId="{6D214F09-515E-40F9-A650-BF35736838C0}" dt="2023-01-21T09:34:05.065" v="807" actId="14100"/>
          <ac:spMkLst>
            <pc:docMk/>
            <pc:sldMk cId="90900022" sldId="263"/>
            <ac:spMk id="2" creationId="{CF5B4F17-CBC9-A829-21AB-19EE330ABB75}"/>
          </ac:spMkLst>
        </pc:spChg>
        <pc:spChg chg="mod">
          <ac:chgData name="Syed Shoeb" userId="4196c547ddec1fc7" providerId="LiveId" clId="{6D214F09-515E-40F9-A650-BF35736838C0}" dt="2023-01-21T09:53:54.148" v="962" actId="27636"/>
          <ac:spMkLst>
            <pc:docMk/>
            <pc:sldMk cId="90900022" sldId="263"/>
            <ac:spMk id="3" creationId="{FD16E31B-995A-552E-96E1-FCC4BC890E81}"/>
          </ac:spMkLst>
        </pc:spChg>
        <pc:spChg chg="add del mod">
          <ac:chgData name="Syed Shoeb" userId="4196c547ddec1fc7" providerId="LiveId" clId="{6D214F09-515E-40F9-A650-BF35736838C0}" dt="2023-01-21T09:34:41.481" v="811" actId="11529"/>
          <ac:spMkLst>
            <pc:docMk/>
            <pc:sldMk cId="90900022" sldId="263"/>
            <ac:spMk id="4" creationId="{64D6AAB4-7F45-EC0F-3532-2DFC203B6A9B}"/>
          </ac:spMkLst>
        </pc:spChg>
      </pc:sldChg>
      <pc:sldChg chg="addSp delSp modSp new mod modTransition">
        <pc:chgData name="Syed Shoeb" userId="4196c547ddec1fc7" providerId="LiveId" clId="{6D214F09-515E-40F9-A650-BF35736838C0}" dt="2023-01-22T06:41:56.213" v="2687"/>
        <pc:sldMkLst>
          <pc:docMk/>
          <pc:sldMk cId="3285877602" sldId="264"/>
        </pc:sldMkLst>
        <pc:spChg chg="add del mod">
          <ac:chgData name="Syed Shoeb" userId="4196c547ddec1fc7" providerId="LiveId" clId="{6D214F09-515E-40F9-A650-BF35736838C0}" dt="2023-01-21T09:42:12.697" v="900" actId="14100"/>
          <ac:spMkLst>
            <pc:docMk/>
            <pc:sldMk cId="3285877602" sldId="264"/>
            <ac:spMk id="2" creationId="{CABEA781-30F0-AE9C-93A5-EB52F5E46A96}"/>
          </ac:spMkLst>
        </pc:spChg>
        <pc:spChg chg="mod">
          <ac:chgData name="Syed Shoeb" userId="4196c547ddec1fc7" providerId="LiveId" clId="{6D214F09-515E-40F9-A650-BF35736838C0}" dt="2023-01-21T09:41:59.568" v="899" actId="1076"/>
          <ac:spMkLst>
            <pc:docMk/>
            <pc:sldMk cId="3285877602" sldId="264"/>
            <ac:spMk id="3" creationId="{63C8909A-7BA2-E6F3-64BC-F0909F49CD20}"/>
          </ac:spMkLst>
        </pc:spChg>
        <pc:spChg chg="add mod">
          <ac:chgData name="Syed Shoeb" userId="4196c547ddec1fc7" providerId="LiveId" clId="{6D214F09-515E-40F9-A650-BF35736838C0}" dt="2023-01-21T11:36:57.117" v="2015" actId="14100"/>
          <ac:spMkLst>
            <pc:docMk/>
            <pc:sldMk cId="3285877602" sldId="264"/>
            <ac:spMk id="4" creationId="{14283165-99A8-1F28-0D36-F451A2D8D074}"/>
          </ac:spMkLst>
        </pc:spChg>
        <pc:spChg chg="add mod">
          <ac:chgData name="Syed Shoeb" userId="4196c547ddec1fc7" providerId="LiveId" clId="{6D214F09-515E-40F9-A650-BF35736838C0}" dt="2023-01-21T10:06:27.940" v="972" actId="20577"/>
          <ac:spMkLst>
            <pc:docMk/>
            <pc:sldMk cId="3285877602" sldId="264"/>
            <ac:spMk id="5" creationId="{FD874C05-8683-AB98-3490-844A8CA118D2}"/>
          </ac:spMkLst>
        </pc:spChg>
      </pc:sldChg>
      <pc:sldChg chg="modSp new mod modTransition">
        <pc:chgData name="Syed Shoeb" userId="4196c547ddec1fc7" providerId="LiveId" clId="{6D214F09-515E-40F9-A650-BF35736838C0}" dt="2023-01-22T06:42:02.669" v="2689"/>
        <pc:sldMkLst>
          <pc:docMk/>
          <pc:sldMk cId="1893550330" sldId="265"/>
        </pc:sldMkLst>
        <pc:spChg chg="mod">
          <ac:chgData name="Syed Shoeb" userId="4196c547ddec1fc7" providerId="LiveId" clId="{6D214F09-515E-40F9-A650-BF35736838C0}" dt="2023-01-21T10:32:02.835" v="1428" actId="313"/>
          <ac:spMkLst>
            <pc:docMk/>
            <pc:sldMk cId="1893550330" sldId="265"/>
            <ac:spMk id="2" creationId="{291591A3-700B-8665-1CB6-489D0107106F}"/>
          </ac:spMkLst>
        </pc:spChg>
        <pc:spChg chg="mod">
          <ac:chgData name="Syed Shoeb" userId="4196c547ddec1fc7" providerId="LiveId" clId="{6D214F09-515E-40F9-A650-BF35736838C0}" dt="2023-01-21T10:36:19.926" v="1459" actId="27636"/>
          <ac:spMkLst>
            <pc:docMk/>
            <pc:sldMk cId="1893550330" sldId="265"/>
            <ac:spMk id="3" creationId="{CEB9B095-6A66-7171-8CC4-2A94FEBA74DD}"/>
          </ac:spMkLst>
        </pc:spChg>
      </pc:sldChg>
      <pc:sldChg chg="addSp modSp new mod modTransition">
        <pc:chgData name="Syed Shoeb" userId="4196c547ddec1fc7" providerId="LiveId" clId="{6D214F09-515E-40F9-A650-BF35736838C0}" dt="2023-01-22T06:42:05.987" v="2690"/>
        <pc:sldMkLst>
          <pc:docMk/>
          <pc:sldMk cId="3541961114" sldId="266"/>
        </pc:sldMkLst>
        <pc:spChg chg="mod">
          <ac:chgData name="Syed Shoeb" userId="4196c547ddec1fc7" providerId="LiveId" clId="{6D214F09-515E-40F9-A650-BF35736838C0}" dt="2023-01-21T10:45:32.642" v="1555" actId="27636"/>
          <ac:spMkLst>
            <pc:docMk/>
            <pc:sldMk cId="3541961114" sldId="266"/>
            <ac:spMk id="2" creationId="{99DE30FF-6AEF-8905-0FB8-6C224DC641DA}"/>
          </ac:spMkLst>
        </pc:spChg>
        <pc:spChg chg="mod">
          <ac:chgData name="Syed Shoeb" userId="4196c547ddec1fc7" providerId="LiveId" clId="{6D214F09-515E-40F9-A650-BF35736838C0}" dt="2023-01-21T10:44:35.745" v="1549" actId="6549"/>
          <ac:spMkLst>
            <pc:docMk/>
            <pc:sldMk cId="3541961114" sldId="266"/>
            <ac:spMk id="3" creationId="{C3325071-8054-6DDC-B88D-B5454A3B4606}"/>
          </ac:spMkLst>
        </pc:spChg>
        <pc:spChg chg="add mod">
          <ac:chgData name="Syed Shoeb" userId="4196c547ddec1fc7" providerId="LiveId" clId="{6D214F09-515E-40F9-A650-BF35736838C0}" dt="2023-01-21T10:47:38.655" v="1598" actId="20577"/>
          <ac:spMkLst>
            <pc:docMk/>
            <pc:sldMk cId="3541961114" sldId="266"/>
            <ac:spMk id="5" creationId="{59E1BAE4-CCCC-AD2C-6EE9-D5A0F57C2B05}"/>
          </ac:spMkLst>
        </pc:spChg>
        <pc:picChg chg="add mod">
          <ac:chgData name="Syed Shoeb" userId="4196c547ddec1fc7" providerId="LiveId" clId="{6D214F09-515E-40F9-A650-BF35736838C0}" dt="2023-01-21T10:45:09.524" v="1553" actId="14100"/>
          <ac:picMkLst>
            <pc:docMk/>
            <pc:sldMk cId="3541961114" sldId="266"/>
            <ac:picMk id="4" creationId="{21B4EDD9-7149-8806-922A-0395AFE91A0E}"/>
          </ac:picMkLst>
        </pc:picChg>
      </pc:sldChg>
      <pc:sldChg chg="addSp delSp modSp new mod ord modTransition">
        <pc:chgData name="Syed Shoeb" userId="4196c547ddec1fc7" providerId="LiveId" clId="{6D214F09-515E-40F9-A650-BF35736838C0}" dt="2023-01-23T14:28:27.723" v="2875" actId="20577"/>
        <pc:sldMkLst>
          <pc:docMk/>
          <pc:sldMk cId="1404151886" sldId="267"/>
        </pc:sldMkLst>
        <pc:spChg chg="add del mod">
          <ac:chgData name="Syed Shoeb" userId="4196c547ddec1fc7" providerId="LiveId" clId="{6D214F09-515E-40F9-A650-BF35736838C0}" dt="2023-01-21T11:33:20.856" v="1977" actId="122"/>
          <ac:spMkLst>
            <pc:docMk/>
            <pc:sldMk cId="1404151886" sldId="267"/>
            <ac:spMk id="2" creationId="{F6C8F959-E06A-41D7-B66C-5C5DC3767917}"/>
          </ac:spMkLst>
        </pc:spChg>
        <pc:spChg chg="add del mod">
          <ac:chgData name="Syed Shoeb" userId="4196c547ddec1fc7" providerId="LiveId" clId="{6D214F09-515E-40F9-A650-BF35736838C0}" dt="2023-01-21T10:57:49.146" v="1793"/>
          <ac:spMkLst>
            <pc:docMk/>
            <pc:sldMk cId="1404151886" sldId="267"/>
            <ac:spMk id="3" creationId="{0BF3629A-CAA0-DA00-1A59-D200C04F3E3E}"/>
          </ac:spMkLst>
        </pc:spChg>
        <pc:spChg chg="add del mod">
          <ac:chgData name="Syed Shoeb" userId="4196c547ddec1fc7" providerId="LiveId" clId="{6D214F09-515E-40F9-A650-BF35736838C0}" dt="2023-01-21T10:50:00.232" v="1604" actId="22"/>
          <ac:spMkLst>
            <pc:docMk/>
            <pc:sldMk cId="1404151886" sldId="267"/>
            <ac:spMk id="5" creationId="{2503CFC9-910C-B44C-132E-73B93A51C09E}"/>
          </ac:spMkLst>
        </pc:spChg>
        <pc:spChg chg="add del mod">
          <ac:chgData name="Syed Shoeb" userId="4196c547ddec1fc7" providerId="LiveId" clId="{6D214F09-515E-40F9-A650-BF35736838C0}" dt="2023-01-21T10:50:43.022" v="1608" actId="22"/>
          <ac:spMkLst>
            <pc:docMk/>
            <pc:sldMk cId="1404151886" sldId="267"/>
            <ac:spMk id="7" creationId="{C51063B4-4719-C1BB-E2D6-81AED76A2C1B}"/>
          </ac:spMkLst>
        </pc:spChg>
        <pc:spChg chg="add mod">
          <ac:chgData name="Syed Shoeb" userId="4196c547ddec1fc7" providerId="LiveId" clId="{6D214F09-515E-40F9-A650-BF35736838C0}" dt="2023-01-23T14:28:27.723" v="2875" actId="20577"/>
          <ac:spMkLst>
            <pc:docMk/>
            <pc:sldMk cId="1404151886" sldId="267"/>
            <ac:spMk id="10" creationId="{39293B51-25EF-D1FA-18F5-CA0FA433139D}"/>
          </ac:spMkLst>
        </pc:spChg>
        <pc:spChg chg="add mod">
          <ac:chgData name="Syed Shoeb" userId="4196c547ddec1fc7" providerId="LiveId" clId="{6D214F09-515E-40F9-A650-BF35736838C0}" dt="2023-01-21T11:34:00.482" v="1996" actId="20577"/>
          <ac:spMkLst>
            <pc:docMk/>
            <pc:sldMk cId="1404151886" sldId="267"/>
            <ac:spMk id="12" creationId="{0D5955CD-2012-8836-5EBF-03F5207E3093}"/>
          </ac:spMkLst>
        </pc:spChg>
        <pc:spChg chg="add mod">
          <ac:chgData name="Syed Shoeb" userId="4196c547ddec1fc7" providerId="LiveId" clId="{6D214F09-515E-40F9-A650-BF35736838C0}" dt="2023-01-21T11:34:03.233" v="1998" actId="20577"/>
          <ac:spMkLst>
            <pc:docMk/>
            <pc:sldMk cId="1404151886" sldId="267"/>
            <ac:spMk id="14" creationId="{49E0D529-E0CF-D954-DCA9-077DB1BAF666}"/>
          </ac:spMkLst>
        </pc:spChg>
        <pc:spChg chg="add mod">
          <ac:chgData name="Syed Shoeb" userId="4196c547ddec1fc7" providerId="LiveId" clId="{6D214F09-515E-40F9-A650-BF35736838C0}" dt="2023-01-21T11:49:06.047" v="2668" actId="20577"/>
          <ac:spMkLst>
            <pc:docMk/>
            <pc:sldMk cId="1404151886" sldId="267"/>
            <ac:spMk id="16" creationId="{8507C27C-290C-C644-1691-6F0ACCC14443}"/>
          </ac:spMkLst>
        </pc:spChg>
        <pc:spChg chg="add mod">
          <ac:chgData name="Syed Shoeb" userId="4196c547ddec1fc7" providerId="LiveId" clId="{6D214F09-515E-40F9-A650-BF35736838C0}" dt="2023-01-21T11:49:14.837" v="2680" actId="20577"/>
          <ac:spMkLst>
            <pc:docMk/>
            <pc:sldMk cId="1404151886" sldId="267"/>
            <ac:spMk id="18" creationId="{65715ADF-5766-5370-357B-5A0D203883AA}"/>
          </ac:spMkLst>
        </pc:spChg>
        <pc:spChg chg="add mod">
          <ac:chgData name="Syed Shoeb" userId="4196c547ddec1fc7" providerId="LiveId" clId="{6D214F09-515E-40F9-A650-BF35736838C0}" dt="2023-01-21T11:34:21.422" v="2007" actId="20577"/>
          <ac:spMkLst>
            <pc:docMk/>
            <pc:sldMk cId="1404151886" sldId="267"/>
            <ac:spMk id="20" creationId="{681D87CF-55BD-88D6-7C28-BBCB679DD43F}"/>
          </ac:spMkLst>
        </pc:spChg>
        <pc:spChg chg="add mod">
          <ac:chgData name="Syed Shoeb" userId="4196c547ddec1fc7" providerId="LiveId" clId="{6D214F09-515E-40F9-A650-BF35736838C0}" dt="2023-01-21T11:34:25.474" v="2011" actId="20577"/>
          <ac:spMkLst>
            <pc:docMk/>
            <pc:sldMk cId="1404151886" sldId="267"/>
            <ac:spMk id="22" creationId="{2DDF4296-D97F-33E9-4865-1FE56A183561}"/>
          </ac:spMkLst>
        </pc:spChg>
        <pc:graphicFrameChg chg="add del mod">
          <ac:chgData name="Syed Shoeb" userId="4196c547ddec1fc7" providerId="LiveId" clId="{6D214F09-515E-40F9-A650-BF35736838C0}" dt="2023-01-21T10:52:13.874" v="1655"/>
          <ac:graphicFrameMkLst>
            <pc:docMk/>
            <pc:sldMk cId="1404151886" sldId="267"/>
            <ac:graphicFrameMk id="8" creationId="{139463FD-3AAC-F21A-A6D2-B63EA17ABC41}"/>
          </ac:graphicFrameMkLst>
        </pc:graphicFrameChg>
      </pc:sldChg>
      <pc:sldChg chg="modSp new mod modTransition">
        <pc:chgData name="Syed Shoeb" userId="4196c547ddec1fc7" providerId="LiveId" clId="{6D214F09-515E-40F9-A650-BF35736838C0}" dt="2023-01-22T16:59:16.600" v="2696" actId="20577"/>
        <pc:sldMkLst>
          <pc:docMk/>
          <pc:sldMk cId="1494062654" sldId="268"/>
        </pc:sldMkLst>
        <pc:spChg chg="mod">
          <ac:chgData name="Syed Shoeb" userId="4196c547ddec1fc7" providerId="LiveId" clId="{6D214F09-515E-40F9-A650-BF35736838C0}" dt="2023-01-21T11:45:20.957" v="2638" actId="14100"/>
          <ac:spMkLst>
            <pc:docMk/>
            <pc:sldMk cId="1494062654" sldId="268"/>
            <ac:spMk id="2" creationId="{622567F7-703B-4658-F2A4-121267EE5651}"/>
          </ac:spMkLst>
        </pc:spChg>
        <pc:spChg chg="mod">
          <ac:chgData name="Syed Shoeb" userId="4196c547ddec1fc7" providerId="LiveId" clId="{6D214F09-515E-40F9-A650-BF35736838C0}" dt="2023-01-22T16:59:16.600" v="2696" actId="20577"/>
          <ac:spMkLst>
            <pc:docMk/>
            <pc:sldMk cId="1494062654" sldId="268"/>
            <ac:spMk id="3" creationId="{9380F6E5-100C-DA03-64AB-94EE88DDDA6E}"/>
          </ac:spMkLst>
        </pc:spChg>
      </pc:sldChg>
      <pc:sldChg chg="addSp modSp new mod ord modTransition">
        <pc:chgData name="Syed Shoeb" userId="4196c547ddec1fc7" providerId="LiveId" clId="{6D214F09-515E-40F9-A650-BF35736838C0}" dt="2023-01-22T06:41:59.877" v="2688"/>
        <pc:sldMkLst>
          <pc:docMk/>
          <pc:sldMk cId="1355847989" sldId="269"/>
        </pc:sldMkLst>
        <pc:spChg chg="mod">
          <ac:chgData name="Syed Shoeb" userId="4196c547ddec1fc7" providerId="LiveId" clId="{6D214F09-515E-40F9-A650-BF35736838C0}" dt="2023-01-21T10:10:25.228" v="1014" actId="20577"/>
          <ac:spMkLst>
            <pc:docMk/>
            <pc:sldMk cId="1355847989" sldId="269"/>
            <ac:spMk id="2" creationId="{9E081364-5440-422D-8B1C-F5F90023C859}"/>
          </ac:spMkLst>
        </pc:spChg>
        <pc:spChg chg="mod">
          <ac:chgData name="Syed Shoeb" userId="4196c547ddec1fc7" providerId="LiveId" clId="{6D214F09-515E-40F9-A650-BF35736838C0}" dt="2023-01-21T10:11:21.135" v="1020" actId="27636"/>
          <ac:spMkLst>
            <pc:docMk/>
            <pc:sldMk cId="1355847989" sldId="269"/>
            <ac:spMk id="3" creationId="{DDAB99FF-7848-6F94-552B-E0FDC72A950E}"/>
          </ac:spMkLst>
        </pc:spChg>
        <pc:spChg chg="add mod">
          <ac:chgData name="Syed Shoeb" userId="4196c547ddec1fc7" providerId="LiveId" clId="{6D214F09-515E-40F9-A650-BF35736838C0}" dt="2023-01-21T11:37:28.999" v="2018" actId="1076"/>
          <ac:spMkLst>
            <pc:docMk/>
            <pc:sldMk cId="1355847989" sldId="269"/>
            <ac:spMk id="4" creationId="{33C9AF6E-24C9-9CF2-AE56-596D15DED49B}"/>
          </ac:spMkLst>
        </pc:spChg>
        <pc:spChg chg="add mod">
          <ac:chgData name="Syed Shoeb" userId="4196c547ddec1fc7" providerId="LiveId" clId="{6D214F09-515E-40F9-A650-BF35736838C0}" dt="2023-01-21T11:37:36.102" v="2019" actId="14100"/>
          <ac:spMkLst>
            <pc:docMk/>
            <pc:sldMk cId="1355847989" sldId="269"/>
            <ac:spMk id="5" creationId="{20FD91BE-C4E5-326C-307B-B527E5560F82}"/>
          </ac:spMkLst>
        </pc:spChg>
      </pc:sldChg>
      <pc:sldChg chg="addSp delSp modSp new mod modTransition chgLayout">
        <pc:chgData name="Syed Shoeb" userId="4196c547ddec1fc7" providerId="LiveId" clId="{6D214F09-515E-40F9-A650-BF35736838C0}" dt="2023-01-23T12:21:32.697" v="2742"/>
        <pc:sldMkLst>
          <pc:docMk/>
          <pc:sldMk cId="1404776572" sldId="270"/>
        </pc:sldMkLst>
        <pc:spChg chg="del mod ord">
          <ac:chgData name="Syed Shoeb" userId="4196c547ddec1fc7" providerId="LiveId" clId="{6D214F09-515E-40F9-A650-BF35736838C0}" dt="2023-01-22T17:04:51.398" v="2725" actId="12084"/>
          <ac:spMkLst>
            <pc:docMk/>
            <pc:sldMk cId="1404776572" sldId="270"/>
            <ac:spMk id="2" creationId="{FC80C924-22B2-2A0B-538E-3E93C8B8ACC2}"/>
          </ac:spMkLst>
        </pc:spChg>
        <pc:spChg chg="del">
          <ac:chgData name="Syed Shoeb" userId="4196c547ddec1fc7" providerId="LiveId" clId="{6D214F09-515E-40F9-A650-BF35736838C0}" dt="2023-01-22T17:00:46.300" v="2700" actId="478"/>
          <ac:spMkLst>
            <pc:docMk/>
            <pc:sldMk cId="1404776572" sldId="270"/>
            <ac:spMk id="3" creationId="{96708353-661A-A40D-0420-E2F0DB9ACB35}"/>
          </ac:spMkLst>
        </pc:spChg>
        <pc:spChg chg="add del mod ord">
          <ac:chgData name="Syed Shoeb" userId="4196c547ddec1fc7" providerId="LiveId" clId="{6D214F09-515E-40F9-A650-BF35736838C0}" dt="2023-01-22T17:03:27.430" v="2724" actId="700"/>
          <ac:spMkLst>
            <pc:docMk/>
            <pc:sldMk cId="1404776572" sldId="270"/>
            <ac:spMk id="4" creationId="{02EE31AF-2787-E521-84D0-A58FA1825644}"/>
          </ac:spMkLst>
        </pc:spChg>
        <pc:graphicFrameChg chg="add mod">
          <ac:chgData name="Syed Shoeb" userId="4196c547ddec1fc7" providerId="LiveId" clId="{6D214F09-515E-40F9-A650-BF35736838C0}" dt="2023-01-22T17:06:24.865" v="2740" actId="14100"/>
          <ac:graphicFrameMkLst>
            <pc:docMk/>
            <pc:sldMk cId="1404776572" sldId="270"/>
            <ac:graphicFrameMk id="5" creationId="{AD9AC574-CA4B-7064-6B73-2FD11C263AE5}"/>
          </ac:graphicFrameMkLst>
        </pc:graphicFrameChg>
      </pc:sldChg>
      <pc:sldChg chg="addSp delSp modSp new mod ord modTransition">
        <pc:chgData name="Syed Shoeb" userId="4196c547ddec1fc7" providerId="LiveId" clId="{6D214F09-515E-40F9-A650-BF35736838C0}" dt="2023-01-23T14:02:44.069" v="2872" actId="1076"/>
        <pc:sldMkLst>
          <pc:docMk/>
          <pc:sldMk cId="564609131" sldId="271"/>
        </pc:sldMkLst>
        <pc:spChg chg="del">
          <ac:chgData name="Syed Shoeb" userId="4196c547ddec1fc7" providerId="LiveId" clId="{6D214F09-515E-40F9-A650-BF35736838C0}" dt="2023-01-23T13:35:56.222" v="2764"/>
          <ac:spMkLst>
            <pc:docMk/>
            <pc:sldMk cId="564609131" sldId="271"/>
            <ac:spMk id="2" creationId="{5DDF22F2-A14C-8974-8020-754851F86358}"/>
          </ac:spMkLst>
        </pc:spChg>
        <pc:spChg chg="del">
          <ac:chgData name="Syed Shoeb" userId="4196c547ddec1fc7" providerId="LiveId" clId="{6D214F09-515E-40F9-A650-BF35736838C0}" dt="2023-01-23T13:35:56.222" v="2764"/>
          <ac:spMkLst>
            <pc:docMk/>
            <pc:sldMk cId="564609131" sldId="271"/>
            <ac:spMk id="3" creationId="{CDA8F7E8-765F-A170-EDE0-D4FFC7848794}"/>
          </ac:spMkLst>
        </pc:spChg>
        <pc:spChg chg="add del mod">
          <ac:chgData name="Syed Shoeb" userId="4196c547ddec1fc7" providerId="LiveId" clId="{6D214F09-515E-40F9-A650-BF35736838C0}" dt="2023-01-23T13:43:03.592" v="2805" actId="255"/>
          <ac:spMkLst>
            <pc:docMk/>
            <pc:sldMk cId="564609131" sldId="271"/>
            <ac:spMk id="4" creationId="{D0A54CFD-FCE3-139C-F0D0-7968F73C5064}"/>
          </ac:spMkLst>
        </pc:spChg>
        <pc:spChg chg="add del mod">
          <ac:chgData name="Syed Shoeb" userId="4196c547ddec1fc7" providerId="LiveId" clId="{6D214F09-515E-40F9-A650-BF35736838C0}" dt="2023-01-23T13:40:30.657" v="2767"/>
          <ac:spMkLst>
            <pc:docMk/>
            <pc:sldMk cId="564609131" sldId="271"/>
            <ac:spMk id="5" creationId="{D89D9836-5FF6-13D9-C825-C3F4F199791B}"/>
          </ac:spMkLst>
        </pc:spChg>
        <pc:spChg chg="add mod">
          <ac:chgData name="Syed Shoeb" userId="4196c547ddec1fc7" providerId="LiveId" clId="{6D214F09-515E-40F9-A650-BF35736838C0}" dt="2023-01-23T14:02:27.171" v="2869" actId="1076"/>
          <ac:spMkLst>
            <pc:docMk/>
            <pc:sldMk cId="564609131" sldId="271"/>
            <ac:spMk id="10" creationId="{D50EB0E3-6E86-A796-ACB4-A96AEDCE4CB0}"/>
          </ac:spMkLst>
        </pc:spChg>
        <pc:spChg chg="add mod">
          <ac:chgData name="Syed Shoeb" userId="4196c547ddec1fc7" providerId="LiveId" clId="{6D214F09-515E-40F9-A650-BF35736838C0}" dt="2023-01-23T14:02:21.384" v="2868" actId="1076"/>
          <ac:spMkLst>
            <pc:docMk/>
            <pc:sldMk cId="564609131" sldId="271"/>
            <ac:spMk id="11" creationId="{014BED18-3DB2-AD95-5293-22A61F8544F0}"/>
          </ac:spMkLst>
        </pc:spChg>
        <pc:spChg chg="add mod">
          <ac:chgData name="Syed Shoeb" userId="4196c547ddec1fc7" providerId="LiveId" clId="{6D214F09-515E-40F9-A650-BF35736838C0}" dt="2023-01-23T14:02:44.069" v="2872" actId="1076"/>
          <ac:spMkLst>
            <pc:docMk/>
            <pc:sldMk cId="564609131" sldId="271"/>
            <ac:spMk id="12" creationId="{3086ABEC-22F1-E02A-B222-DC308C515968}"/>
          </ac:spMkLst>
        </pc:spChg>
        <pc:spChg chg="add mod">
          <ac:chgData name="Syed Shoeb" userId="4196c547ddec1fc7" providerId="LiveId" clId="{6D214F09-515E-40F9-A650-BF35736838C0}" dt="2023-01-23T14:02:35.734" v="2871" actId="1076"/>
          <ac:spMkLst>
            <pc:docMk/>
            <pc:sldMk cId="564609131" sldId="271"/>
            <ac:spMk id="13" creationId="{B779409E-DE4F-C955-A157-06C119F6D0C0}"/>
          </ac:spMkLst>
        </pc:spChg>
        <pc:picChg chg="add mod">
          <ac:chgData name="Syed Shoeb" userId="4196c547ddec1fc7" providerId="LiveId" clId="{6D214F09-515E-40F9-A650-BF35736838C0}" dt="2023-01-23T13:41:15.951" v="2775" actId="1076"/>
          <ac:picMkLst>
            <pc:docMk/>
            <pc:sldMk cId="564609131" sldId="271"/>
            <ac:picMk id="6" creationId="{F3628242-54D8-CAB5-A603-56A829582B10}"/>
          </ac:picMkLst>
        </pc:picChg>
        <pc:picChg chg="add mod">
          <ac:chgData name="Syed Shoeb" userId="4196c547ddec1fc7" providerId="LiveId" clId="{6D214F09-515E-40F9-A650-BF35736838C0}" dt="2023-01-23T13:42:04.700" v="2787" actId="14100"/>
          <ac:picMkLst>
            <pc:docMk/>
            <pc:sldMk cId="564609131" sldId="271"/>
            <ac:picMk id="7" creationId="{A8D99D7E-C1E3-0F7A-5B7B-B143B0587D20}"/>
          </ac:picMkLst>
        </pc:picChg>
        <pc:picChg chg="add mod">
          <ac:chgData name="Syed Shoeb" userId="4196c547ddec1fc7" providerId="LiveId" clId="{6D214F09-515E-40F9-A650-BF35736838C0}" dt="2023-01-23T13:42:00.373" v="2786" actId="14100"/>
          <ac:picMkLst>
            <pc:docMk/>
            <pc:sldMk cId="564609131" sldId="271"/>
            <ac:picMk id="8" creationId="{D099F1A6-C59F-D743-CA1A-1937C10331AD}"/>
          </ac:picMkLst>
        </pc:picChg>
        <pc:picChg chg="add mod">
          <ac:chgData name="Syed Shoeb" userId="4196c547ddec1fc7" providerId="LiveId" clId="{6D214F09-515E-40F9-A650-BF35736838C0}" dt="2023-01-23T13:42:14.406" v="2790" actId="14100"/>
          <ac:picMkLst>
            <pc:docMk/>
            <pc:sldMk cId="564609131" sldId="271"/>
            <ac:picMk id="9" creationId="{DA6ED2FE-BEDD-86D1-33FF-69E1DB2DD905}"/>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30E15C-3222-4280-9635-B9D238E17D2F}"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4B34526C-B0B9-4690-B082-A75C7E950F27}">
      <dgm:prSet/>
      <dgm:spPr/>
      <dgm:t>
        <a:bodyPr/>
        <a:lstStyle/>
        <a:p>
          <a:r>
            <a:rPr lang="en-US" dirty="0"/>
            <a:t>Tesla in Indian Market : Business Case Study</a:t>
          </a:r>
        </a:p>
      </dgm:t>
    </dgm:pt>
    <dgm:pt modelId="{CC9FF8CD-B654-4B2E-914F-746D65AC42E4}" type="parTrans" cxnId="{D53FBEF7-D160-4A40-ABE7-980567054974}">
      <dgm:prSet/>
      <dgm:spPr/>
      <dgm:t>
        <a:bodyPr/>
        <a:lstStyle/>
        <a:p>
          <a:endParaRPr lang="en-US"/>
        </a:p>
      </dgm:t>
    </dgm:pt>
    <dgm:pt modelId="{C51D9A6D-7CCB-4A68-904C-93B5BD45A560}" type="sibTrans" cxnId="{D53FBEF7-D160-4A40-ABE7-980567054974}">
      <dgm:prSet/>
      <dgm:spPr/>
      <dgm:t>
        <a:bodyPr/>
        <a:lstStyle/>
        <a:p>
          <a:endParaRPr lang="en-US"/>
        </a:p>
      </dgm:t>
    </dgm:pt>
    <dgm:pt modelId="{CFB6472C-0D7E-4C66-9EE7-41C41BC626CB}" type="pres">
      <dgm:prSet presAssocID="{5230E15C-3222-4280-9635-B9D238E17D2F}" presName="Name0" presStyleCnt="0">
        <dgm:presLayoutVars>
          <dgm:chPref val="3"/>
          <dgm:dir/>
          <dgm:animLvl val="lvl"/>
          <dgm:resizeHandles/>
        </dgm:presLayoutVars>
      </dgm:prSet>
      <dgm:spPr/>
    </dgm:pt>
    <dgm:pt modelId="{5A589686-8B8C-4251-9896-18930928AD1F}" type="pres">
      <dgm:prSet presAssocID="{4B34526C-B0B9-4690-B082-A75C7E950F27}" presName="horFlow" presStyleCnt="0"/>
      <dgm:spPr/>
    </dgm:pt>
    <dgm:pt modelId="{246F80DA-C2DE-498E-B3EF-5C383A17A49E}" type="pres">
      <dgm:prSet presAssocID="{4B34526C-B0B9-4690-B082-A75C7E950F27}" presName="bigChev" presStyleLbl="node1" presStyleIdx="0" presStyleCnt="1" custScaleX="107143"/>
      <dgm:spPr/>
    </dgm:pt>
  </dgm:ptLst>
  <dgm:cxnLst>
    <dgm:cxn modelId="{E38F2E8C-2F06-4B74-B8B6-36D901988C33}" type="presOf" srcId="{4B34526C-B0B9-4690-B082-A75C7E950F27}" destId="{246F80DA-C2DE-498E-B3EF-5C383A17A49E}" srcOrd="0" destOrd="0" presId="urn:microsoft.com/office/officeart/2005/8/layout/lProcess3"/>
    <dgm:cxn modelId="{E44E5EAD-9E03-45FB-8CE3-BC31F1827F31}" type="presOf" srcId="{5230E15C-3222-4280-9635-B9D238E17D2F}" destId="{CFB6472C-0D7E-4C66-9EE7-41C41BC626CB}" srcOrd="0" destOrd="0" presId="urn:microsoft.com/office/officeart/2005/8/layout/lProcess3"/>
    <dgm:cxn modelId="{D53FBEF7-D160-4A40-ABE7-980567054974}" srcId="{5230E15C-3222-4280-9635-B9D238E17D2F}" destId="{4B34526C-B0B9-4690-B082-A75C7E950F27}" srcOrd="0" destOrd="0" parTransId="{CC9FF8CD-B654-4B2E-914F-746D65AC42E4}" sibTransId="{C51D9A6D-7CCB-4A68-904C-93B5BD45A560}"/>
    <dgm:cxn modelId="{ADCE8E1A-66AB-4DAE-8C2E-034D4AA9BA16}" type="presParOf" srcId="{CFB6472C-0D7E-4C66-9EE7-41C41BC626CB}" destId="{5A589686-8B8C-4251-9896-18930928AD1F}" srcOrd="0" destOrd="0" presId="urn:microsoft.com/office/officeart/2005/8/layout/lProcess3"/>
    <dgm:cxn modelId="{C012BE4D-DF88-43D5-947B-6F017AF18D48}" type="presParOf" srcId="{5A589686-8B8C-4251-9896-18930928AD1F}" destId="{246F80DA-C2DE-498E-B3EF-5C383A17A49E}"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8107EB-5ABA-4F69-A3C0-19D0FAE725AB}"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0A96EDDC-90C4-4508-81C8-63A3FFF883CB}">
      <dgm:prSet custT="1"/>
      <dgm:spPr/>
      <dgm:t>
        <a:bodyPr/>
        <a:lstStyle/>
        <a:p>
          <a:r>
            <a:rPr lang="en-US" sz="6500" b="0" i="0" dirty="0"/>
            <a:t>THANK YOU</a:t>
          </a:r>
          <a:endParaRPr lang="en-US" sz="6500" dirty="0"/>
        </a:p>
      </dgm:t>
    </dgm:pt>
    <dgm:pt modelId="{3F7A83AB-3436-42F2-BF6B-3BA6B0D71EA3}" type="parTrans" cxnId="{150BAF09-1C1D-469D-B5EF-BBBF2614A4AD}">
      <dgm:prSet/>
      <dgm:spPr/>
      <dgm:t>
        <a:bodyPr/>
        <a:lstStyle/>
        <a:p>
          <a:endParaRPr lang="en-US"/>
        </a:p>
      </dgm:t>
    </dgm:pt>
    <dgm:pt modelId="{46A5B79E-912C-4146-84F5-D39518B731BA}" type="sibTrans" cxnId="{150BAF09-1C1D-469D-B5EF-BBBF2614A4AD}">
      <dgm:prSet/>
      <dgm:spPr/>
      <dgm:t>
        <a:bodyPr/>
        <a:lstStyle/>
        <a:p>
          <a:endParaRPr lang="en-US"/>
        </a:p>
      </dgm:t>
    </dgm:pt>
    <dgm:pt modelId="{678D4386-7B10-4345-AE42-F0823BD907A6}" type="pres">
      <dgm:prSet presAssocID="{318107EB-5ABA-4F69-A3C0-19D0FAE725AB}" presName="Name0" presStyleCnt="0">
        <dgm:presLayoutVars>
          <dgm:chPref val="3"/>
          <dgm:dir/>
          <dgm:animLvl val="lvl"/>
          <dgm:resizeHandles/>
        </dgm:presLayoutVars>
      </dgm:prSet>
      <dgm:spPr/>
    </dgm:pt>
    <dgm:pt modelId="{BBEF5092-5514-4F2B-83EF-7BFC7A0B5D87}" type="pres">
      <dgm:prSet presAssocID="{0A96EDDC-90C4-4508-81C8-63A3FFF883CB}" presName="horFlow" presStyleCnt="0"/>
      <dgm:spPr/>
    </dgm:pt>
    <dgm:pt modelId="{BBE8C0DC-043C-4356-BE67-D2D3B778D67E}" type="pres">
      <dgm:prSet presAssocID="{0A96EDDC-90C4-4508-81C8-63A3FFF883CB}" presName="bigChev" presStyleLbl="node1" presStyleIdx="0" presStyleCnt="1" custScaleX="122883" custLinFactNeighborX="-432" custLinFactNeighborY="-7063"/>
      <dgm:spPr/>
    </dgm:pt>
  </dgm:ptLst>
  <dgm:cxnLst>
    <dgm:cxn modelId="{150BAF09-1C1D-469D-B5EF-BBBF2614A4AD}" srcId="{318107EB-5ABA-4F69-A3C0-19D0FAE725AB}" destId="{0A96EDDC-90C4-4508-81C8-63A3FFF883CB}" srcOrd="0" destOrd="0" parTransId="{3F7A83AB-3436-42F2-BF6B-3BA6B0D71EA3}" sibTransId="{46A5B79E-912C-4146-84F5-D39518B731BA}"/>
    <dgm:cxn modelId="{CD8EE509-EF16-4127-86E3-D4B41E66C934}" type="presOf" srcId="{0A96EDDC-90C4-4508-81C8-63A3FFF883CB}" destId="{BBE8C0DC-043C-4356-BE67-D2D3B778D67E}" srcOrd="0" destOrd="0" presId="urn:microsoft.com/office/officeart/2005/8/layout/lProcess3"/>
    <dgm:cxn modelId="{F5072A0D-BCA6-41C9-974D-9317C65F118D}" type="presOf" srcId="{318107EB-5ABA-4F69-A3C0-19D0FAE725AB}" destId="{678D4386-7B10-4345-AE42-F0823BD907A6}" srcOrd="0" destOrd="0" presId="urn:microsoft.com/office/officeart/2005/8/layout/lProcess3"/>
    <dgm:cxn modelId="{CC94B004-DB6A-46AF-A1B3-B05581B81F82}" type="presParOf" srcId="{678D4386-7B10-4345-AE42-F0823BD907A6}" destId="{BBEF5092-5514-4F2B-83EF-7BFC7A0B5D87}" srcOrd="0" destOrd="0" presId="urn:microsoft.com/office/officeart/2005/8/layout/lProcess3"/>
    <dgm:cxn modelId="{F14C31A0-F59A-4B4B-B506-AB5FC82D9374}" type="presParOf" srcId="{BBEF5092-5514-4F2B-83EF-7BFC7A0B5D87}" destId="{BBE8C0DC-043C-4356-BE67-D2D3B778D67E}"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6F80DA-C2DE-498E-B3EF-5C383A17A49E}">
      <dsp:nvSpPr>
        <dsp:cNvPr id="0" name=""/>
        <dsp:cNvSpPr/>
      </dsp:nvSpPr>
      <dsp:spPr>
        <a:xfrm>
          <a:off x="349758" y="281"/>
          <a:ext cx="9318909" cy="3479054"/>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41275" rIns="0" bIns="41275" numCol="1" spcCol="1270" anchor="ctr" anchorCtr="0">
          <a:noAutofit/>
        </a:bodyPr>
        <a:lstStyle/>
        <a:p>
          <a:pPr marL="0" lvl="0" indent="0" algn="ctr" defTabSz="2889250">
            <a:lnSpc>
              <a:spcPct val="90000"/>
            </a:lnSpc>
            <a:spcBef>
              <a:spcPct val="0"/>
            </a:spcBef>
            <a:spcAft>
              <a:spcPct val="35000"/>
            </a:spcAft>
            <a:buNone/>
          </a:pPr>
          <a:r>
            <a:rPr lang="en-US" sz="6500" kern="1200" dirty="0"/>
            <a:t>Tesla in Indian Market : Business Case Study</a:t>
          </a:r>
        </a:p>
      </dsp:txBody>
      <dsp:txXfrm>
        <a:off x="2089285" y="281"/>
        <a:ext cx="5839855" cy="34790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E8C0DC-043C-4356-BE67-D2D3B778D67E}">
      <dsp:nvSpPr>
        <dsp:cNvPr id="0" name=""/>
        <dsp:cNvSpPr/>
      </dsp:nvSpPr>
      <dsp:spPr>
        <a:xfrm>
          <a:off x="1539365" y="0"/>
          <a:ext cx="7824067" cy="2546834"/>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41275" rIns="0" bIns="41275" numCol="1" spcCol="1270" anchor="ctr" anchorCtr="0">
          <a:noAutofit/>
        </a:bodyPr>
        <a:lstStyle/>
        <a:p>
          <a:pPr marL="0" lvl="0" indent="0" algn="ctr" defTabSz="2889250">
            <a:lnSpc>
              <a:spcPct val="90000"/>
            </a:lnSpc>
            <a:spcBef>
              <a:spcPct val="0"/>
            </a:spcBef>
            <a:spcAft>
              <a:spcPct val="35000"/>
            </a:spcAft>
            <a:buNone/>
          </a:pPr>
          <a:r>
            <a:rPr lang="en-US" sz="6500" b="0" i="0" kern="1200" dirty="0"/>
            <a:t>THANK YOU</a:t>
          </a:r>
          <a:endParaRPr lang="en-US" sz="6500" kern="1200" dirty="0"/>
        </a:p>
      </dsp:txBody>
      <dsp:txXfrm>
        <a:off x="2812782" y="0"/>
        <a:ext cx="5277233" cy="2546834"/>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FD5BAC-0F94-4F02-B4CE-0C53F98F1F3A}" type="datetimeFigureOut">
              <a:rPr lang="en-US" smtClean="0"/>
              <a:t>3/26/2023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4A6B4D-EA81-4750-B0C0-E9DFD6BB2856}" type="slidenum">
              <a:rPr lang="en-US" smtClean="0"/>
              <a:t>‹#›</a:t>
            </a:fld>
            <a:endParaRPr lang="en-US"/>
          </a:p>
        </p:txBody>
      </p:sp>
    </p:spTree>
    <p:extLst>
      <p:ext uri="{BB962C8B-B14F-4D97-AF65-F5344CB8AC3E}">
        <p14:creationId xmlns:p14="http://schemas.microsoft.com/office/powerpoint/2010/main" val="2456308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61F437-9B20-48B0-8CC7-2321A0F90977}" type="datetimeFigureOut">
              <a:rPr lang="en-US" smtClean="0"/>
              <a:t>3/26/2023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8ADE7A2D-22E2-4AE2-BF1D-0B617C9D22E7}"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19527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61F437-9B20-48B0-8CC7-2321A0F90977}"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DE7A2D-22E2-4AE2-BF1D-0B617C9D22E7}"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68220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61F437-9B20-48B0-8CC7-2321A0F90977}"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DE7A2D-22E2-4AE2-BF1D-0B617C9D22E7}"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44000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61F437-9B20-48B0-8CC7-2321A0F90977}"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DE7A2D-22E2-4AE2-BF1D-0B617C9D22E7}"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53146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61F437-9B20-48B0-8CC7-2321A0F90977}"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DE7A2D-22E2-4AE2-BF1D-0B617C9D22E7}"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62844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61F437-9B20-48B0-8CC7-2321A0F90977}" type="datetimeFigureOut">
              <a:rPr lang="en-US" smtClean="0"/>
              <a:t>3/26/2023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DE7A2D-22E2-4AE2-BF1D-0B617C9D22E7}"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77407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61F437-9B20-48B0-8CC7-2321A0F90977}" type="datetimeFigureOut">
              <a:rPr lang="en-US" smtClean="0"/>
              <a:t>3/26/2023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DE7A2D-22E2-4AE2-BF1D-0B617C9D22E7}"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62117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61F437-9B20-48B0-8CC7-2321A0F90977}" type="datetimeFigureOut">
              <a:rPr lang="en-US" smtClean="0"/>
              <a:t>3/26/2023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DE7A2D-22E2-4AE2-BF1D-0B617C9D22E7}"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42085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61F437-9B20-48B0-8CC7-2321A0F90977}" type="datetimeFigureOut">
              <a:rPr lang="en-US" smtClean="0"/>
              <a:t>3/26/2023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DE7A2D-22E2-4AE2-BF1D-0B617C9D22E7}" type="slidenum">
              <a:rPr lang="en-US" smtClean="0"/>
              <a:t>‹#›</a:t>
            </a:fld>
            <a:endParaRPr lang="en-US"/>
          </a:p>
        </p:txBody>
      </p:sp>
    </p:spTree>
    <p:extLst>
      <p:ext uri="{BB962C8B-B14F-4D97-AF65-F5344CB8AC3E}">
        <p14:creationId xmlns:p14="http://schemas.microsoft.com/office/powerpoint/2010/main" val="2342407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61F437-9B20-48B0-8CC7-2321A0F90977}" type="datetimeFigureOut">
              <a:rPr lang="en-US" smtClean="0"/>
              <a:t>3/26/2023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DE7A2D-22E2-4AE2-BF1D-0B617C9D22E7}"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30603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D61F437-9B20-48B0-8CC7-2321A0F90977}" type="datetimeFigureOut">
              <a:rPr lang="en-US" smtClean="0"/>
              <a:t>3/26/2023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8ADE7A2D-22E2-4AE2-BF1D-0B617C9D22E7}"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112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D61F437-9B20-48B0-8CC7-2321A0F90977}" type="datetimeFigureOut">
              <a:rPr lang="en-US" smtClean="0"/>
              <a:t>3/26/2023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ADE7A2D-22E2-4AE2-BF1D-0B617C9D22E7}"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006736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Grid-scale_storage" TargetMode="External"/><Relationship Id="rId13" Type="http://schemas.openxmlformats.org/officeDocument/2006/relationships/hyperlink" Target="https://en.wikipedia.org/wiki/Nikola_Tesla" TargetMode="External"/><Relationship Id="rId18" Type="http://schemas.openxmlformats.org/officeDocument/2006/relationships/hyperlink" Target="https://en.wikipedia.org/wiki/Tesla_Model_Y" TargetMode="External"/><Relationship Id="rId3" Type="http://schemas.openxmlformats.org/officeDocument/2006/relationships/hyperlink" Target="https://en.wikipedia.org/wiki/Clean_energy" TargetMode="External"/><Relationship Id="rId7" Type="http://schemas.openxmlformats.org/officeDocument/2006/relationships/hyperlink" Target="https://en.wikipedia.org/wiki/Energy_storage" TargetMode="External"/><Relationship Id="rId12" Type="http://schemas.openxmlformats.org/officeDocument/2006/relationships/hyperlink" Target="https://en.wikipedia.org/wiki/Marc_Tarpenning" TargetMode="External"/><Relationship Id="rId17" Type="http://schemas.openxmlformats.org/officeDocument/2006/relationships/hyperlink" Target="https://en.wikipedia.org/wiki/Tesla_Model_3" TargetMode="External"/><Relationship Id="rId2" Type="http://schemas.openxmlformats.org/officeDocument/2006/relationships/hyperlink" Target="https://en.wikipedia.org/wiki/Automotive" TargetMode="External"/><Relationship Id="rId16" Type="http://schemas.openxmlformats.org/officeDocument/2006/relationships/hyperlink" Target="https://en.wikipedia.org/wiki/Tesla_Model_X" TargetMode="External"/><Relationship Id="rId1" Type="http://schemas.openxmlformats.org/officeDocument/2006/relationships/slideLayout" Target="../slideLayouts/slideLayout2.xml"/><Relationship Id="rId6" Type="http://schemas.openxmlformats.org/officeDocument/2006/relationships/hyperlink" Target="https://en.wikipedia.org/wiki/Electric_truck" TargetMode="External"/><Relationship Id="rId11" Type="http://schemas.openxmlformats.org/officeDocument/2006/relationships/hyperlink" Target="https://en.wikipedia.org/wiki/Martin_Eberhard" TargetMode="External"/><Relationship Id="rId5" Type="http://schemas.openxmlformats.org/officeDocument/2006/relationships/hyperlink" Target="https://en.wikipedia.org/wiki/Electric_car" TargetMode="External"/><Relationship Id="rId15" Type="http://schemas.openxmlformats.org/officeDocument/2006/relationships/hyperlink" Target="https://en.wikipedia.org/wiki/Tesla_Model_S" TargetMode="External"/><Relationship Id="rId10" Type="http://schemas.openxmlformats.org/officeDocument/2006/relationships/hyperlink" Target="https://en.wikipedia.org/wiki/Solar_roof_shingles" TargetMode="External"/><Relationship Id="rId19" Type="http://schemas.openxmlformats.org/officeDocument/2006/relationships/hyperlink" Target="https://en.wikipedia.org/wiki/Tesla_Semi" TargetMode="External"/><Relationship Id="rId4" Type="http://schemas.openxmlformats.org/officeDocument/2006/relationships/hyperlink" Target="https://en.wikipedia.org/wiki/Electric_vehicle" TargetMode="External"/><Relationship Id="rId9" Type="http://schemas.openxmlformats.org/officeDocument/2006/relationships/hyperlink" Target="https://en.wikipedia.org/wiki/Solar_panel" TargetMode="External"/><Relationship Id="rId14" Type="http://schemas.openxmlformats.org/officeDocument/2006/relationships/hyperlink" Target="https://en.wikipedia.org/wiki/Tesla_Roadster_(first_generati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59159582-0334-1632-33BB-238F25286ED3}"/>
              </a:ext>
            </a:extLst>
          </p:cNvPr>
          <p:cNvGraphicFramePr/>
          <p:nvPr>
            <p:extLst>
              <p:ext uri="{D42A27DB-BD31-4B8C-83A1-F6EECF244321}">
                <p14:modId xmlns:p14="http://schemas.microsoft.com/office/powerpoint/2010/main" val="1166022277"/>
              </p:ext>
            </p:extLst>
          </p:nvPr>
        </p:nvGraphicFramePr>
        <p:xfrm>
          <a:off x="1524000" y="1122362"/>
          <a:ext cx="10018426" cy="34796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44238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591A3-700B-8665-1CB6-489D0107106F}"/>
              </a:ext>
            </a:extLst>
          </p:cNvPr>
          <p:cNvSpPr>
            <a:spLocks noGrp="1"/>
          </p:cNvSpPr>
          <p:nvPr>
            <p:ph type="title"/>
          </p:nvPr>
        </p:nvSpPr>
        <p:spPr/>
        <p:txBody>
          <a:bodyPr/>
          <a:lstStyle/>
          <a:p>
            <a:pPr marL="457200" indent="-457200">
              <a:buFont typeface="Wingdings" panose="05000000000000000000" pitchFamily="2" charset="2"/>
              <a:buChar char="Ø"/>
            </a:pPr>
            <a:r>
              <a:rPr lang="en-US" dirty="0"/>
              <a:t>Coming to india tesla may face the following problems</a:t>
            </a:r>
          </a:p>
        </p:txBody>
      </p:sp>
      <p:sp>
        <p:nvSpPr>
          <p:cNvPr id="3" name="Content Placeholder 2">
            <a:extLst>
              <a:ext uri="{FF2B5EF4-FFF2-40B4-BE49-F238E27FC236}">
                <a16:creationId xmlns:a16="http://schemas.microsoft.com/office/drawing/2014/main" id="{CEB9B095-6A66-7171-8CC4-2A94FEBA74DD}"/>
              </a:ext>
            </a:extLst>
          </p:cNvPr>
          <p:cNvSpPr>
            <a:spLocks noGrp="1"/>
          </p:cNvSpPr>
          <p:nvPr>
            <p:ph idx="1"/>
          </p:nvPr>
        </p:nvSpPr>
        <p:spPr>
          <a:xfrm>
            <a:off x="1289155" y="2015732"/>
            <a:ext cx="10028420" cy="4037749"/>
          </a:xfrm>
        </p:spPr>
        <p:txBody>
          <a:bodyPr>
            <a:normAutofit lnSpcReduction="10000"/>
          </a:bodyPr>
          <a:lstStyle/>
          <a:p>
            <a:pPr>
              <a:buFont typeface="Wingdings" panose="05000000000000000000" pitchFamily="2" charset="2"/>
              <a:buChar char="q"/>
            </a:pPr>
            <a:r>
              <a:rPr lang="en-US" dirty="0"/>
              <a:t>Lack of infrastructure: India's infrastructure, particularly in terms of electric vehicle (EV)charging and maintenance, may not be developed enough to support Tesla's EVs. This could cause delays in delivering vehicles to customers and increased costs for Tesla.</a:t>
            </a:r>
          </a:p>
          <a:p>
            <a:pPr>
              <a:buFont typeface="Wingdings" panose="05000000000000000000" pitchFamily="2" charset="2"/>
              <a:buChar char="q"/>
            </a:pPr>
            <a:r>
              <a:rPr lang="en-US" dirty="0"/>
              <a:t>2. Government regulations and policies: India's regulations and policies regarding EVs and foreign companies may be a barrier for Tesla. This could include tariffs, import taxes, and regulations around manufacturing and assembling vehicles in the country</a:t>
            </a:r>
          </a:p>
          <a:p>
            <a:pPr>
              <a:buFont typeface="Wingdings" panose="05000000000000000000" pitchFamily="2" charset="2"/>
              <a:buChar char="q"/>
            </a:pPr>
            <a:r>
              <a:rPr lang="en-US" dirty="0"/>
              <a:t>4. Consumer perception and affordability: Tesla's vehicles may be perceived as too expensive for the average Indian consumer and may not appeal to the mass market.</a:t>
            </a:r>
          </a:p>
          <a:p>
            <a:pPr>
              <a:buFont typeface="Wingdings" panose="05000000000000000000" pitchFamily="2" charset="2"/>
              <a:buChar char="q"/>
            </a:pPr>
            <a:r>
              <a:rPr lang="en-US" dirty="0"/>
              <a:t>5. Supply chain disruptions: Tesla's supply chain may be impacted by disruptions caused by the COVID-19 pandemic, which could lead to production delays and supply shortages</a:t>
            </a:r>
          </a:p>
        </p:txBody>
      </p:sp>
    </p:spTree>
    <p:extLst>
      <p:ext uri="{BB962C8B-B14F-4D97-AF65-F5344CB8AC3E}">
        <p14:creationId xmlns:p14="http://schemas.microsoft.com/office/powerpoint/2010/main" val="189355033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E30FF-6AEF-8905-0FB8-6C224DC641DA}"/>
              </a:ext>
            </a:extLst>
          </p:cNvPr>
          <p:cNvSpPr>
            <a:spLocks noGrp="1"/>
          </p:cNvSpPr>
          <p:nvPr>
            <p:ph type="title"/>
          </p:nvPr>
        </p:nvSpPr>
        <p:spPr>
          <a:xfrm>
            <a:off x="1451579" y="757002"/>
            <a:ext cx="4289653" cy="951877"/>
          </a:xfrm>
        </p:spPr>
        <p:txBody>
          <a:bodyPr>
            <a:normAutofit fontScale="90000"/>
          </a:bodyPr>
          <a:lstStyle/>
          <a:p>
            <a:pPr marL="457200" indent="-457200">
              <a:buFont typeface="Wingdings" panose="05000000000000000000" pitchFamily="2" charset="2"/>
              <a:buChar char="Ø"/>
            </a:pPr>
            <a:r>
              <a:rPr lang="en-US" dirty="0"/>
              <a:t>Competitors in india</a:t>
            </a:r>
          </a:p>
        </p:txBody>
      </p:sp>
      <p:sp>
        <p:nvSpPr>
          <p:cNvPr id="3" name="Content Placeholder 2">
            <a:extLst>
              <a:ext uri="{FF2B5EF4-FFF2-40B4-BE49-F238E27FC236}">
                <a16:creationId xmlns:a16="http://schemas.microsoft.com/office/drawing/2014/main" id="{C3325071-8054-6DDC-B88D-B5454A3B4606}"/>
              </a:ext>
            </a:extLst>
          </p:cNvPr>
          <p:cNvSpPr>
            <a:spLocks noGrp="1"/>
          </p:cNvSpPr>
          <p:nvPr>
            <p:ph idx="1"/>
          </p:nvPr>
        </p:nvSpPr>
        <p:spPr>
          <a:xfrm>
            <a:off x="1451579" y="2015732"/>
            <a:ext cx="3690047" cy="4085265"/>
          </a:xfrm>
        </p:spPr>
        <p:txBody>
          <a:bodyPr>
            <a:normAutofit fontScale="25000" lnSpcReduction="20000"/>
          </a:bodyPr>
          <a:lstStyle/>
          <a:p>
            <a:pPr>
              <a:buFont typeface="Wingdings" panose="05000000000000000000" pitchFamily="2" charset="2"/>
              <a:buChar char="q"/>
            </a:pPr>
            <a:r>
              <a:rPr lang="en-US" sz="8800" dirty="0"/>
              <a:t>Hyundai Motor Company</a:t>
            </a:r>
          </a:p>
          <a:p>
            <a:pPr>
              <a:buFont typeface="Wingdings" panose="05000000000000000000" pitchFamily="2" charset="2"/>
              <a:buChar char="q"/>
            </a:pPr>
            <a:r>
              <a:rPr lang="en-US" sz="8800" dirty="0"/>
              <a:t>Mahindra &amp; Mahindra Ltd.</a:t>
            </a:r>
          </a:p>
          <a:p>
            <a:pPr>
              <a:buFont typeface="Wingdings" panose="05000000000000000000" pitchFamily="2" charset="2"/>
              <a:buChar char="q"/>
            </a:pPr>
            <a:r>
              <a:rPr lang="en-US" sz="8800" dirty="0"/>
              <a:t>Volvo Car Corporation</a:t>
            </a:r>
          </a:p>
          <a:p>
            <a:pPr>
              <a:buFont typeface="Wingdings" panose="05000000000000000000" pitchFamily="2" charset="2"/>
              <a:buChar char="q"/>
            </a:pPr>
            <a:r>
              <a:rPr lang="en-US" sz="8800" dirty="0"/>
              <a:t>Toyota Kirloskar Motor Pvt. Ltd.</a:t>
            </a:r>
          </a:p>
          <a:p>
            <a:pPr>
              <a:buFont typeface="Wingdings" panose="05000000000000000000" pitchFamily="2" charset="2"/>
              <a:buChar char="q"/>
            </a:pPr>
            <a:r>
              <a:rPr lang="en-US" sz="8800" dirty="0"/>
              <a:t>Tata Motors Limited	</a:t>
            </a:r>
          </a:p>
          <a:p>
            <a:pPr>
              <a:buFont typeface="Wingdings" panose="05000000000000000000" pitchFamily="2" charset="2"/>
              <a:buChar char="q"/>
            </a:pPr>
            <a:r>
              <a:rPr lang="en-US" sz="8800" dirty="0"/>
              <a:t>Honda Motor Co. Ltd.</a:t>
            </a:r>
          </a:p>
          <a:p>
            <a:pPr>
              <a:buFont typeface="Wingdings" panose="05000000000000000000" pitchFamily="2" charset="2"/>
              <a:buChar char="q"/>
            </a:pPr>
            <a:r>
              <a:rPr lang="en-US" sz="8800" dirty="0"/>
              <a:t>AB Volvo</a:t>
            </a:r>
            <a:r>
              <a:rPr lang="en-US" dirty="0"/>
              <a:t>	</a:t>
            </a:r>
          </a:p>
          <a:p>
            <a:endParaRPr lang="en-US" dirty="0"/>
          </a:p>
        </p:txBody>
      </p:sp>
      <p:pic>
        <p:nvPicPr>
          <p:cNvPr id="4" name="Picture 3">
            <a:extLst>
              <a:ext uri="{FF2B5EF4-FFF2-40B4-BE49-F238E27FC236}">
                <a16:creationId xmlns:a16="http://schemas.microsoft.com/office/drawing/2014/main" id="{21B4EDD9-7149-8806-922A-0395AFE91A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1626" y="2015731"/>
            <a:ext cx="5871415" cy="374049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59E1BAE4-CCCC-AD2C-6EE9-D5A0F57C2B05}"/>
              </a:ext>
            </a:extLst>
          </p:cNvPr>
          <p:cNvSpPr/>
          <p:nvPr/>
        </p:nvSpPr>
        <p:spPr>
          <a:xfrm>
            <a:off x="5621310" y="299803"/>
            <a:ext cx="5391731" cy="14090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Wingdings" panose="05000000000000000000" pitchFamily="2" charset="2"/>
              <a:buChar char="Ø"/>
            </a:pPr>
            <a:r>
              <a:rPr lang="en-US" sz="3200" dirty="0">
                <a:solidFill>
                  <a:schemeClr val="tx1"/>
                </a:solidFill>
              </a:rPr>
              <a:t>EV TREND IN INIDIA</a:t>
            </a:r>
          </a:p>
        </p:txBody>
      </p:sp>
    </p:spTree>
    <p:extLst>
      <p:ext uri="{BB962C8B-B14F-4D97-AF65-F5344CB8AC3E}">
        <p14:creationId xmlns:p14="http://schemas.microsoft.com/office/powerpoint/2010/main" val="3541961114"/>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567F7-703B-4658-F2A4-121267EE5651}"/>
              </a:ext>
            </a:extLst>
          </p:cNvPr>
          <p:cNvSpPr>
            <a:spLocks noGrp="1"/>
          </p:cNvSpPr>
          <p:nvPr>
            <p:ph type="title"/>
          </p:nvPr>
        </p:nvSpPr>
        <p:spPr>
          <a:xfrm>
            <a:off x="1451579" y="804520"/>
            <a:ext cx="9603275" cy="889370"/>
          </a:xfrm>
        </p:spPr>
        <p:txBody>
          <a:bodyPr/>
          <a:lstStyle/>
          <a:p>
            <a:pPr algn="ctr"/>
            <a:r>
              <a:rPr lang="en-US" dirty="0"/>
              <a:t>RECOMMANDATION FOR TESLA</a:t>
            </a:r>
          </a:p>
        </p:txBody>
      </p:sp>
      <p:sp>
        <p:nvSpPr>
          <p:cNvPr id="3" name="Content Placeholder 2">
            <a:extLst>
              <a:ext uri="{FF2B5EF4-FFF2-40B4-BE49-F238E27FC236}">
                <a16:creationId xmlns:a16="http://schemas.microsoft.com/office/drawing/2014/main" id="{9380F6E5-100C-DA03-64AB-94EE88DDDA6E}"/>
              </a:ext>
            </a:extLst>
          </p:cNvPr>
          <p:cNvSpPr>
            <a:spLocks noGrp="1"/>
          </p:cNvSpPr>
          <p:nvPr>
            <p:ph idx="1"/>
          </p:nvPr>
        </p:nvSpPr>
        <p:spPr>
          <a:xfrm>
            <a:off x="1451579" y="2015732"/>
            <a:ext cx="9603275" cy="2466327"/>
          </a:xfrm>
        </p:spPr>
        <p:txBody>
          <a:bodyPr/>
          <a:lstStyle/>
          <a:p>
            <a:pPr>
              <a:buFont typeface="Wingdings" panose="05000000000000000000" pitchFamily="2" charset="2"/>
              <a:buChar char="q"/>
            </a:pPr>
            <a:r>
              <a:rPr lang="en-US" dirty="0"/>
              <a:t> Follow the Govt Policies and make at least one small factory for Assembling the parts and providing the service to the Consumers and start looking into the growth. Since it will be part of the Research and Development, this strategy will not get wasted, and if not here then somewhere else can be used as a Trail.</a:t>
            </a:r>
          </a:p>
          <a:p>
            <a:pPr>
              <a:buFont typeface="Wingdings" panose="05000000000000000000" pitchFamily="2" charset="2"/>
              <a:buChar char="q"/>
            </a:pPr>
            <a:r>
              <a:rPr lang="en-US" dirty="0"/>
              <a:t>India is a Tech Hub and also it is hungry for an economically friendly products, which can lead to success in the business   </a:t>
            </a:r>
          </a:p>
        </p:txBody>
      </p:sp>
    </p:spTree>
    <p:extLst>
      <p:ext uri="{BB962C8B-B14F-4D97-AF65-F5344CB8AC3E}">
        <p14:creationId xmlns:p14="http://schemas.microsoft.com/office/powerpoint/2010/main" val="1494062654"/>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AD9AC574-CA4B-7064-6B73-2FD11C263AE5}"/>
              </a:ext>
            </a:extLst>
          </p:cNvPr>
          <p:cNvGraphicFramePr/>
          <p:nvPr>
            <p:extLst>
              <p:ext uri="{D42A27DB-BD31-4B8C-83A1-F6EECF244321}">
                <p14:modId xmlns:p14="http://schemas.microsoft.com/office/powerpoint/2010/main" val="719981572"/>
              </p:ext>
            </p:extLst>
          </p:nvPr>
        </p:nvGraphicFramePr>
        <p:xfrm>
          <a:off x="644577" y="2008683"/>
          <a:ext cx="10957810" cy="2548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4776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A54CFD-FCE3-139C-F0D0-7968F73C5064}"/>
              </a:ext>
            </a:extLst>
          </p:cNvPr>
          <p:cNvSpPr>
            <a:spLocks noGrp="1"/>
          </p:cNvSpPr>
          <p:nvPr>
            <p:ph type="title"/>
          </p:nvPr>
        </p:nvSpPr>
        <p:spPr>
          <a:xfrm>
            <a:off x="1439057" y="804519"/>
            <a:ext cx="9615798" cy="1084242"/>
          </a:xfrm>
        </p:spPr>
        <p:txBody>
          <a:bodyPr>
            <a:normAutofit/>
          </a:bodyPr>
          <a:lstStyle/>
          <a:p>
            <a:pPr algn="ctr"/>
            <a:r>
              <a:rPr lang="en-US" sz="3400" dirty="0"/>
              <a:t>MEET OUR TEAM</a:t>
            </a:r>
          </a:p>
        </p:txBody>
      </p:sp>
      <p:pic>
        <p:nvPicPr>
          <p:cNvPr id="6" name="Google Shape;159;p3">
            <a:extLst>
              <a:ext uri="{FF2B5EF4-FFF2-40B4-BE49-F238E27FC236}">
                <a16:creationId xmlns:a16="http://schemas.microsoft.com/office/drawing/2014/main" id="{F3628242-54D8-CAB5-A603-56A829582B10}"/>
              </a:ext>
            </a:extLst>
          </p:cNvPr>
          <p:cNvPicPr preferRelativeResize="0">
            <a:picLocks noGrp="1"/>
          </p:cNvPicPr>
          <p:nvPr>
            <p:ph idx="1"/>
          </p:nvPr>
        </p:nvPicPr>
        <p:blipFill rotWithShape="1">
          <a:blip r:embed="rId2">
            <a:alphaModFix/>
          </a:blip>
          <a:srcRect/>
          <a:stretch/>
        </p:blipFill>
        <p:spPr>
          <a:xfrm>
            <a:off x="1334126" y="2233535"/>
            <a:ext cx="2068641" cy="2038662"/>
          </a:xfrm>
          <a:prstGeom prst="rect">
            <a:avLst/>
          </a:prstGeom>
          <a:noFill/>
          <a:ln>
            <a:noFill/>
          </a:ln>
        </p:spPr>
      </p:pic>
      <p:pic>
        <p:nvPicPr>
          <p:cNvPr id="7" name="Google Shape;159;p3">
            <a:extLst>
              <a:ext uri="{FF2B5EF4-FFF2-40B4-BE49-F238E27FC236}">
                <a16:creationId xmlns:a16="http://schemas.microsoft.com/office/drawing/2014/main" id="{A8D99D7E-C1E3-0F7A-5B7B-B143B0587D20}"/>
              </a:ext>
            </a:extLst>
          </p:cNvPr>
          <p:cNvPicPr preferRelativeResize="0"/>
          <p:nvPr/>
        </p:nvPicPr>
        <p:blipFill rotWithShape="1">
          <a:blip r:embed="rId2">
            <a:alphaModFix/>
          </a:blip>
          <a:srcRect/>
          <a:stretch/>
        </p:blipFill>
        <p:spPr>
          <a:xfrm>
            <a:off x="6861313" y="2233534"/>
            <a:ext cx="2068643" cy="2038663"/>
          </a:xfrm>
          <a:prstGeom prst="rect">
            <a:avLst/>
          </a:prstGeom>
          <a:noFill/>
          <a:ln>
            <a:noFill/>
          </a:ln>
        </p:spPr>
      </p:pic>
      <p:pic>
        <p:nvPicPr>
          <p:cNvPr id="8" name="Google Shape;159;p3">
            <a:extLst>
              <a:ext uri="{FF2B5EF4-FFF2-40B4-BE49-F238E27FC236}">
                <a16:creationId xmlns:a16="http://schemas.microsoft.com/office/drawing/2014/main" id="{D099F1A6-C59F-D743-CA1A-1937C10331AD}"/>
              </a:ext>
            </a:extLst>
          </p:cNvPr>
          <p:cNvPicPr preferRelativeResize="0"/>
          <p:nvPr/>
        </p:nvPicPr>
        <p:blipFill rotWithShape="1">
          <a:blip r:embed="rId2">
            <a:alphaModFix/>
          </a:blip>
          <a:srcRect/>
          <a:stretch/>
        </p:blipFill>
        <p:spPr>
          <a:xfrm>
            <a:off x="4257207" y="2233534"/>
            <a:ext cx="2068642" cy="2038663"/>
          </a:xfrm>
          <a:prstGeom prst="rect">
            <a:avLst/>
          </a:prstGeom>
          <a:noFill/>
          <a:ln>
            <a:noFill/>
          </a:ln>
        </p:spPr>
      </p:pic>
      <p:pic>
        <p:nvPicPr>
          <p:cNvPr id="9" name="Google Shape;159;p3">
            <a:extLst>
              <a:ext uri="{FF2B5EF4-FFF2-40B4-BE49-F238E27FC236}">
                <a16:creationId xmlns:a16="http://schemas.microsoft.com/office/drawing/2014/main" id="{DA6ED2FE-BEDD-86D1-33FF-69E1DB2DD905}"/>
              </a:ext>
            </a:extLst>
          </p:cNvPr>
          <p:cNvPicPr preferRelativeResize="0"/>
          <p:nvPr/>
        </p:nvPicPr>
        <p:blipFill rotWithShape="1">
          <a:blip r:embed="rId2">
            <a:alphaModFix/>
          </a:blip>
          <a:srcRect/>
          <a:stretch/>
        </p:blipFill>
        <p:spPr>
          <a:xfrm>
            <a:off x="9263922" y="2233534"/>
            <a:ext cx="2068643" cy="2038663"/>
          </a:xfrm>
          <a:prstGeom prst="rect">
            <a:avLst/>
          </a:prstGeom>
          <a:noFill/>
          <a:ln>
            <a:noFill/>
          </a:ln>
        </p:spPr>
      </p:pic>
      <p:sp>
        <p:nvSpPr>
          <p:cNvPr id="10" name="Rectangle 9">
            <a:extLst>
              <a:ext uri="{FF2B5EF4-FFF2-40B4-BE49-F238E27FC236}">
                <a16:creationId xmlns:a16="http://schemas.microsoft.com/office/drawing/2014/main" id="{D50EB0E3-6E86-A796-ACB4-A96AEDCE4CB0}"/>
              </a:ext>
            </a:extLst>
          </p:cNvPr>
          <p:cNvSpPr/>
          <p:nvPr/>
        </p:nvSpPr>
        <p:spPr>
          <a:xfrm>
            <a:off x="1723869" y="4527029"/>
            <a:ext cx="1289154" cy="4946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Rishabh Sengar</a:t>
            </a:r>
          </a:p>
        </p:txBody>
      </p:sp>
      <p:sp>
        <p:nvSpPr>
          <p:cNvPr id="11" name="Rectangle 10">
            <a:extLst>
              <a:ext uri="{FF2B5EF4-FFF2-40B4-BE49-F238E27FC236}">
                <a16:creationId xmlns:a16="http://schemas.microsoft.com/office/drawing/2014/main" id="{014BED18-3DB2-AD95-5293-22A61F8544F0}"/>
              </a:ext>
            </a:extLst>
          </p:cNvPr>
          <p:cNvSpPr/>
          <p:nvPr/>
        </p:nvSpPr>
        <p:spPr>
          <a:xfrm>
            <a:off x="4646950" y="4527028"/>
            <a:ext cx="1289155" cy="4946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Syed Shoeb</a:t>
            </a:r>
          </a:p>
        </p:txBody>
      </p:sp>
      <p:sp>
        <p:nvSpPr>
          <p:cNvPr id="12" name="Rectangle 11">
            <a:extLst>
              <a:ext uri="{FF2B5EF4-FFF2-40B4-BE49-F238E27FC236}">
                <a16:creationId xmlns:a16="http://schemas.microsoft.com/office/drawing/2014/main" id="{3086ABEC-22F1-E02A-B222-DC308C515968}"/>
              </a:ext>
            </a:extLst>
          </p:cNvPr>
          <p:cNvSpPr/>
          <p:nvPr/>
        </p:nvSpPr>
        <p:spPr>
          <a:xfrm>
            <a:off x="9586210" y="4527028"/>
            <a:ext cx="1424066" cy="4946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Ravi Kumar Agarwal</a:t>
            </a:r>
          </a:p>
        </p:txBody>
      </p:sp>
      <p:sp>
        <p:nvSpPr>
          <p:cNvPr id="13" name="Rectangle 12">
            <a:extLst>
              <a:ext uri="{FF2B5EF4-FFF2-40B4-BE49-F238E27FC236}">
                <a16:creationId xmlns:a16="http://schemas.microsoft.com/office/drawing/2014/main" id="{B779409E-DE4F-C955-A157-06C119F6D0C0}"/>
              </a:ext>
            </a:extLst>
          </p:cNvPr>
          <p:cNvSpPr/>
          <p:nvPr/>
        </p:nvSpPr>
        <p:spPr>
          <a:xfrm>
            <a:off x="7251056" y="4527028"/>
            <a:ext cx="1289155" cy="4946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Rahul Bisht</a:t>
            </a:r>
          </a:p>
        </p:txBody>
      </p:sp>
    </p:spTree>
    <p:extLst>
      <p:ext uri="{BB962C8B-B14F-4D97-AF65-F5344CB8AC3E}">
        <p14:creationId xmlns:p14="http://schemas.microsoft.com/office/powerpoint/2010/main" val="56460913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8F959-E06A-41D7-B66C-5C5DC3767917}"/>
              </a:ext>
            </a:extLst>
          </p:cNvPr>
          <p:cNvSpPr>
            <a:spLocks noGrp="1"/>
          </p:cNvSpPr>
          <p:nvPr>
            <p:ph type="title"/>
          </p:nvPr>
        </p:nvSpPr>
        <p:spPr/>
        <p:txBody>
          <a:bodyPr/>
          <a:lstStyle/>
          <a:p>
            <a:pPr algn="ctr"/>
            <a:r>
              <a:rPr lang="en-US" dirty="0"/>
              <a:t>COMPANY OVERVIEW </a:t>
            </a:r>
          </a:p>
        </p:txBody>
      </p:sp>
      <p:sp>
        <p:nvSpPr>
          <p:cNvPr id="3" name="Content Placeholder 2">
            <a:extLst>
              <a:ext uri="{FF2B5EF4-FFF2-40B4-BE49-F238E27FC236}">
                <a16:creationId xmlns:a16="http://schemas.microsoft.com/office/drawing/2014/main" id="{0BF3629A-CAA0-DA00-1A59-D200C04F3E3E}"/>
              </a:ext>
            </a:extLst>
          </p:cNvPr>
          <p:cNvSpPr>
            <a:spLocks noGrp="1"/>
          </p:cNvSpPr>
          <p:nvPr>
            <p:ph idx="1"/>
          </p:nvPr>
        </p:nvSpPr>
        <p:spPr/>
        <p:txBody>
          <a:bodyPr/>
          <a:lstStyle/>
          <a:p>
            <a:pPr marL="0" indent="0">
              <a:buNone/>
            </a:pPr>
            <a:r>
              <a:rPr lang="en-US" dirty="0"/>
              <a:t>	</a:t>
            </a:r>
          </a:p>
        </p:txBody>
      </p:sp>
      <p:sp>
        <p:nvSpPr>
          <p:cNvPr id="10" name="TextBox 9">
            <a:extLst>
              <a:ext uri="{FF2B5EF4-FFF2-40B4-BE49-F238E27FC236}">
                <a16:creationId xmlns:a16="http://schemas.microsoft.com/office/drawing/2014/main" id="{39293B51-25EF-D1FA-18F5-CA0FA433139D}"/>
              </a:ext>
            </a:extLst>
          </p:cNvPr>
          <p:cNvSpPr txBox="1"/>
          <p:nvPr/>
        </p:nvSpPr>
        <p:spPr>
          <a:xfrm>
            <a:off x="1451579" y="2015732"/>
            <a:ext cx="9603274" cy="369332"/>
          </a:xfrm>
          <a:prstGeom prst="rect">
            <a:avLst/>
          </a:prstGeom>
          <a:noFill/>
        </p:spPr>
        <p:txBody>
          <a:bodyPr wrap="square">
            <a:spAutoFit/>
          </a:bodyPr>
          <a:lstStyle/>
          <a:p>
            <a:r>
              <a:rPr lang="en-US" dirty="0"/>
              <a:t>Company Name                       :    Tesla, Inc.</a:t>
            </a:r>
          </a:p>
        </p:txBody>
      </p:sp>
      <p:sp>
        <p:nvSpPr>
          <p:cNvPr id="12" name="TextBox 11">
            <a:extLst>
              <a:ext uri="{FF2B5EF4-FFF2-40B4-BE49-F238E27FC236}">
                <a16:creationId xmlns:a16="http://schemas.microsoft.com/office/drawing/2014/main" id="{0D5955CD-2012-8836-5EBF-03F5207E3093}"/>
              </a:ext>
            </a:extLst>
          </p:cNvPr>
          <p:cNvSpPr txBox="1"/>
          <p:nvPr/>
        </p:nvSpPr>
        <p:spPr>
          <a:xfrm>
            <a:off x="1451579" y="2505670"/>
            <a:ext cx="6108492" cy="369332"/>
          </a:xfrm>
          <a:prstGeom prst="rect">
            <a:avLst/>
          </a:prstGeom>
          <a:noFill/>
        </p:spPr>
        <p:txBody>
          <a:bodyPr wrap="square">
            <a:spAutoFit/>
          </a:bodyPr>
          <a:lstStyle/>
          <a:p>
            <a:r>
              <a:rPr lang="en-US" dirty="0"/>
              <a:t>CEO                                        :   Elon Musk (since 2008)</a:t>
            </a:r>
          </a:p>
        </p:txBody>
      </p:sp>
      <p:sp>
        <p:nvSpPr>
          <p:cNvPr id="14" name="TextBox 13">
            <a:extLst>
              <a:ext uri="{FF2B5EF4-FFF2-40B4-BE49-F238E27FC236}">
                <a16:creationId xmlns:a16="http://schemas.microsoft.com/office/drawing/2014/main" id="{49E0D529-E0CF-D954-DCA9-077DB1BAF666}"/>
              </a:ext>
            </a:extLst>
          </p:cNvPr>
          <p:cNvSpPr txBox="1"/>
          <p:nvPr/>
        </p:nvSpPr>
        <p:spPr>
          <a:xfrm>
            <a:off x="1451579" y="2903275"/>
            <a:ext cx="9603275" cy="369332"/>
          </a:xfrm>
          <a:prstGeom prst="rect">
            <a:avLst/>
          </a:prstGeom>
          <a:noFill/>
        </p:spPr>
        <p:txBody>
          <a:bodyPr wrap="square">
            <a:spAutoFit/>
          </a:bodyPr>
          <a:lstStyle/>
          <a:p>
            <a:r>
              <a:rPr lang="en-US" dirty="0"/>
              <a:t>Company Type                          :   Electric vehicle manufacturer and clean energy company</a:t>
            </a:r>
          </a:p>
        </p:txBody>
      </p:sp>
      <p:sp>
        <p:nvSpPr>
          <p:cNvPr id="16" name="TextBox 15">
            <a:extLst>
              <a:ext uri="{FF2B5EF4-FFF2-40B4-BE49-F238E27FC236}">
                <a16:creationId xmlns:a16="http://schemas.microsoft.com/office/drawing/2014/main" id="{8507C27C-290C-C644-1691-6F0ACCC14443}"/>
              </a:ext>
            </a:extLst>
          </p:cNvPr>
          <p:cNvSpPr txBox="1"/>
          <p:nvPr/>
        </p:nvSpPr>
        <p:spPr>
          <a:xfrm>
            <a:off x="1451579" y="3399672"/>
            <a:ext cx="6108492" cy="369332"/>
          </a:xfrm>
          <a:prstGeom prst="rect">
            <a:avLst/>
          </a:prstGeom>
          <a:noFill/>
        </p:spPr>
        <p:txBody>
          <a:bodyPr wrap="square">
            <a:spAutoFit/>
          </a:bodyPr>
          <a:lstStyle/>
          <a:p>
            <a:r>
              <a:rPr lang="en-US" dirty="0"/>
              <a:t>Year Founded                           :   2003</a:t>
            </a:r>
          </a:p>
        </p:txBody>
      </p:sp>
      <p:sp>
        <p:nvSpPr>
          <p:cNvPr id="18" name="TextBox 17">
            <a:extLst>
              <a:ext uri="{FF2B5EF4-FFF2-40B4-BE49-F238E27FC236}">
                <a16:creationId xmlns:a16="http://schemas.microsoft.com/office/drawing/2014/main" id="{65715ADF-5766-5370-357B-5A0D203883AA}"/>
              </a:ext>
            </a:extLst>
          </p:cNvPr>
          <p:cNvSpPr txBox="1"/>
          <p:nvPr/>
        </p:nvSpPr>
        <p:spPr>
          <a:xfrm>
            <a:off x="1451579" y="3896069"/>
            <a:ext cx="6108492" cy="369332"/>
          </a:xfrm>
          <a:prstGeom prst="rect">
            <a:avLst/>
          </a:prstGeom>
          <a:noFill/>
        </p:spPr>
        <p:txBody>
          <a:bodyPr wrap="square">
            <a:spAutoFit/>
          </a:bodyPr>
          <a:lstStyle/>
          <a:p>
            <a:r>
              <a:rPr lang="en-US" dirty="0"/>
              <a:t>Number of Employees               </a:t>
            </a:r>
            <a:r>
              <a:rPr lang="en-US"/>
              <a:t>:   99,000</a:t>
            </a:r>
            <a:endParaRPr lang="en-US" dirty="0"/>
          </a:p>
        </p:txBody>
      </p:sp>
      <p:sp>
        <p:nvSpPr>
          <p:cNvPr id="20" name="TextBox 19">
            <a:extLst>
              <a:ext uri="{FF2B5EF4-FFF2-40B4-BE49-F238E27FC236}">
                <a16:creationId xmlns:a16="http://schemas.microsoft.com/office/drawing/2014/main" id="{681D87CF-55BD-88D6-7C28-BBCB679DD43F}"/>
              </a:ext>
            </a:extLst>
          </p:cNvPr>
          <p:cNvSpPr txBox="1"/>
          <p:nvPr/>
        </p:nvSpPr>
        <p:spPr>
          <a:xfrm>
            <a:off x="1451579" y="4326293"/>
            <a:ext cx="9446270" cy="369332"/>
          </a:xfrm>
          <a:prstGeom prst="rect">
            <a:avLst/>
          </a:prstGeom>
          <a:noFill/>
        </p:spPr>
        <p:txBody>
          <a:bodyPr wrap="square">
            <a:spAutoFit/>
          </a:bodyPr>
          <a:lstStyle/>
          <a:p>
            <a:r>
              <a:rPr lang="en-US" dirty="0"/>
              <a:t>Area served                              :   North America, East Asia, Europe</a:t>
            </a:r>
          </a:p>
        </p:txBody>
      </p:sp>
      <p:sp>
        <p:nvSpPr>
          <p:cNvPr id="22" name="TextBox 21">
            <a:extLst>
              <a:ext uri="{FF2B5EF4-FFF2-40B4-BE49-F238E27FC236}">
                <a16:creationId xmlns:a16="http://schemas.microsoft.com/office/drawing/2014/main" id="{2DDF4296-D97F-33E9-4865-1FE56A183561}"/>
              </a:ext>
            </a:extLst>
          </p:cNvPr>
          <p:cNvSpPr txBox="1"/>
          <p:nvPr/>
        </p:nvSpPr>
        <p:spPr>
          <a:xfrm>
            <a:off x="1451579" y="4756518"/>
            <a:ext cx="9603274" cy="369332"/>
          </a:xfrm>
          <a:prstGeom prst="rect">
            <a:avLst/>
          </a:prstGeom>
          <a:noFill/>
        </p:spPr>
        <p:txBody>
          <a:bodyPr wrap="square">
            <a:spAutoFit/>
          </a:bodyPr>
          <a:lstStyle/>
          <a:p>
            <a:r>
              <a:rPr lang="en-US" dirty="0"/>
              <a:t>Headquarters                            :   Palo Alto, California, United States</a:t>
            </a:r>
          </a:p>
        </p:txBody>
      </p:sp>
    </p:spTree>
    <p:extLst>
      <p:ext uri="{BB962C8B-B14F-4D97-AF65-F5344CB8AC3E}">
        <p14:creationId xmlns:p14="http://schemas.microsoft.com/office/powerpoint/2010/main" val="140415188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6FD41-7494-B1F4-59DA-45EC5DE30252}"/>
              </a:ext>
            </a:extLst>
          </p:cNvPr>
          <p:cNvSpPr>
            <a:spLocks noGrp="1"/>
          </p:cNvSpPr>
          <p:nvPr>
            <p:ph type="title"/>
          </p:nvPr>
        </p:nvSpPr>
        <p:spPr/>
        <p:txBody>
          <a:bodyPr/>
          <a:lstStyle/>
          <a:p>
            <a:pPr marL="457200" indent="-457200">
              <a:buFont typeface="Wingdings" panose="05000000000000000000" pitchFamily="2" charset="2"/>
              <a:buChar char="Ø"/>
            </a:pPr>
            <a:r>
              <a:rPr lang="en-US" sz="3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About Tesla</a:t>
            </a:r>
            <a:br>
              <a:rPr lang="en-US" sz="3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FC641A70-9387-827F-2508-45D265DE0A5D}"/>
              </a:ext>
            </a:extLst>
          </p:cNvPr>
          <p:cNvSpPr>
            <a:spLocks noGrp="1"/>
          </p:cNvSpPr>
          <p:nvPr>
            <p:ph idx="1"/>
          </p:nvPr>
        </p:nvSpPr>
        <p:spPr/>
        <p:txBody>
          <a:bodyPr>
            <a:normAutofit fontScale="77500" lnSpcReduction="20000"/>
          </a:bodyPr>
          <a:lstStyle/>
          <a:p>
            <a:pPr marL="285750" indent="-285750">
              <a:buFont typeface="Wingdings" panose="05000000000000000000" pitchFamily="2" charset="2"/>
              <a:buChar char="q"/>
            </a:pPr>
            <a:r>
              <a:rPr lang="en-IN" sz="2000" b="1" dirty="0">
                <a:solidFill>
                  <a:schemeClr val="tx1"/>
                </a:solidFill>
                <a:effectLst/>
                <a:latin typeface="Arial" panose="020B0604020202020204" pitchFamily="34" charset="0"/>
                <a:ea typeface="Calibri" panose="020F0502020204030204" pitchFamily="34" charset="0"/>
              </a:rPr>
              <a:t>Tesla, Inc.  Is an American Multinational </a:t>
            </a:r>
            <a:r>
              <a:rPr lang="en-IN" sz="2000" b="1" u="sng" dirty="0">
                <a:solidFill>
                  <a:schemeClr val="tx1"/>
                </a:solidFill>
                <a:effectLst/>
                <a:latin typeface="Arial" panose="020B0604020202020204" pitchFamily="34" charset="0"/>
                <a:ea typeface="Calibri" panose="020F0502020204030204" pitchFamily="34" charset="0"/>
                <a:cs typeface="Times New Roman" panose="02020603050405020304" pitchFamily="18" charset="0"/>
                <a:hlinkClick r:id="rId2" tooltip="Automotive">
                  <a:extLst>
                    <a:ext uri="{A12FA001-AC4F-418D-AE19-62706E023703}">
                      <ahyp:hlinkClr xmlns:ahyp="http://schemas.microsoft.com/office/drawing/2018/hyperlinkcolor" val="tx"/>
                    </a:ext>
                  </a:extLst>
                </a:hlinkClick>
              </a:rPr>
              <a:t>Automotive</a:t>
            </a:r>
            <a:r>
              <a:rPr lang="en-IN" sz="2000" b="1" dirty="0">
                <a:solidFill>
                  <a:schemeClr val="tx1"/>
                </a:solidFill>
                <a:effectLst/>
                <a:latin typeface="Arial" panose="020B0604020202020204" pitchFamily="34" charset="0"/>
                <a:ea typeface="Calibri" panose="020F0502020204030204" pitchFamily="34" charset="0"/>
              </a:rPr>
              <a:t> and </a:t>
            </a:r>
            <a:r>
              <a:rPr lang="en-IN" sz="2000" b="1" u="sng" dirty="0">
                <a:solidFill>
                  <a:schemeClr val="tx1"/>
                </a:solidFill>
                <a:effectLst/>
                <a:latin typeface="Arial" panose="020B0604020202020204" pitchFamily="34" charset="0"/>
                <a:ea typeface="Calibri" panose="020F0502020204030204" pitchFamily="34" charset="0"/>
                <a:cs typeface="Times New Roman" panose="02020603050405020304" pitchFamily="18" charset="0"/>
                <a:hlinkClick r:id="rId3" tooltip="Clean energy">
                  <a:extLst>
                    <a:ext uri="{A12FA001-AC4F-418D-AE19-62706E023703}">
                      <ahyp:hlinkClr xmlns:ahyp="http://schemas.microsoft.com/office/drawing/2018/hyperlinkcolor" val="tx"/>
                    </a:ext>
                  </a:extLst>
                </a:hlinkClick>
              </a:rPr>
              <a:t>Clean </a:t>
            </a:r>
            <a:r>
              <a:rPr lang="en-IN" sz="2000" b="1" u="sng">
                <a:solidFill>
                  <a:schemeClr val="tx1"/>
                </a:solidFill>
                <a:effectLst/>
                <a:latin typeface="Arial" panose="020B0604020202020204" pitchFamily="34" charset="0"/>
                <a:ea typeface="Calibri" panose="020F0502020204030204" pitchFamily="34" charset="0"/>
                <a:cs typeface="Times New Roman" panose="02020603050405020304" pitchFamily="18" charset="0"/>
                <a:hlinkClick r:id="rId3" tooltip="Clean energy">
                  <a:extLst>
                    <a:ext uri="{A12FA001-AC4F-418D-AE19-62706E023703}">
                      <ahyp:hlinkClr xmlns:ahyp="http://schemas.microsoft.com/office/drawing/2018/hyperlinkcolor" val="tx"/>
                    </a:ext>
                  </a:extLst>
                </a:hlinkClick>
              </a:rPr>
              <a:t>Energy</a:t>
            </a:r>
            <a:r>
              <a:rPr lang="en-IN" sz="2000" b="1">
                <a:solidFill>
                  <a:schemeClr val="tx1"/>
                </a:solidFill>
                <a:effectLst/>
                <a:latin typeface="Arial" panose="020B0604020202020204" pitchFamily="34" charset="0"/>
                <a:ea typeface="Calibri" panose="020F0502020204030204" pitchFamily="34" charset="0"/>
              </a:rPr>
              <a:t> Company. </a:t>
            </a:r>
            <a:r>
              <a:rPr lang="en-IN" sz="2000" b="1" dirty="0">
                <a:solidFill>
                  <a:schemeClr val="tx1"/>
                </a:solidFill>
                <a:effectLst/>
                <a:latin typeface="Arial" panose="020B0604020202020204" pitchFamily="34" charset="0"/>
                <a:ea typeface="Calibri" panose="020F0502020204030204" pitchFamily="34" charset="0"/>
              </a:rPr>
              <a:t>Tesla Designs and Manufactures </a:t>
            </a:r>
            <a:r>
              <a:rPr lang="en-IN" sz="2000" b="1" u="sng" dirty="0">
                <a:solidFill>
                  <a:schemeClr val="tx1"/>
                </a:solidFill>
                <a:effectLst/>
                <a:latin typeface="Arial" panose="020B0604020202020204" pitchFamily="34" charset="0"/>
                <a:ea typeface="Calibri" panose="020F0502020204030204" pitchFamily="34" charset="0"/>
                <a:cs typeface="Times New Roman" panose="02020603050405020304" pitchFamily="18" charset="0"/>
                <a:hlinkClick r:id="rId4" tooltip="Electric vehicle">
                  <a:extLst>
                    <a:ext uri="{A12FA001-AC4F-418D-AE19-62706E023703}">
                      <ahyp:hlinkClr xmlns:ahyp="http://schemas.microsoft.com/office/drawing/2018/hyperlinkcolor" val="tx"/>
                    </a:ext>
                  </a:extLst>
                </a:hlinkClick>
              </a:rPr>
              <a:t>Electric Vehicles</a:t>
            </a:r>
            <a:r>
              <a:rPr lang="en-IN" sz="2000" b="1" dirty="0">
                <a:solidFill>
                  <a:schemeClr val="tx1"/>
                </a:solidFill>
                <a:effectLst/>
                <a:latin typeface="Arial" panose="020B0604020202020204" pitchFamily="34" charset="0"/>
                <a:ea typeface="Calibri" panose="020F0502020204030204" pitchFamily="34" charset="0"/>
              </a:rPr>
              <a:t> (</a:t>
            </a:r>
            <a:r>
              <a:rPr lang="en-IN" sz="2000" b="1" u="sng" dirty="0">
                <a:solidFill>
                  <a:schemeClr val="tx1"/>
                </a:solidFill>
                <a:effectLst/>
                <a:latin typeface="Arial" panose="020B0604020202020204" pitchFamily="34" charset="0"/>
                <a:ea typeface="Calibri" panose="020F0502020204030204" pitchFamily="34" charset="0"/>
                <a:cs typeface="Times New Roman" panose="02020603050405020304" pitchFamily="18" charset="0"/>
                <a:hlinkClick r:id="rId5" tooltip="Electric car">
                  <a:extLst>
                    <a:ext uri="{A12FA001-AC4F-418D-AE19-62706E023703}">
                      <ahyp:hlinkClr xmlns:ahyp="http://schemas.microsoft.com/office/drawing/2018/hyperlinkcolor" val="tx"/>
                    </a:ext>
                  </a:extLst>
                </a:hlinkClick>
              </a:rPr>
              <a:t>Electric Cars</a:t>
            </a:r>
            <a:r>
              <a:rPr lang="en-IN" sz="2000" b="1" dirty="0">
                <a:solidFill>
                  <a:schemeClr val="tx1"/>
                </a:solidFill>
                <a:effectLst/>
                <a:latin typeface="Arial" panose="020B0604020202020204" pitchFamily="34" charset="0"/>
                <a:ea typeface="Calibri" panose="020F0502020204030204" pitchFamily="34" charset="0"/>
              </a:rPr>
              <a:t> and </a:t>
            </a:r>
            <a:r>
              <a:rPr lang="en-IN" sz="2000" b="1" u="sng" dirty="0">
                <a:solidFill>
                  <a:schemeClr val="tx1"/>
                </a:solidFill>
                <a:effectLst/>
                <a:latin typeface="Arial" panose="020B0604020202020204" pitchFamily="34" charset="0"/>
                <a:ea typeface="Calibri" panose="020F0502020204030204" pitchFamily="34" charset="0"/>
                <a:cs typeface="Times New Roman" panose="02020603050405020304" pitchFamily="18" charset="0"/>
                <a:hlinkClick r:id="rId6" tooltip="Electric truck">
                  <a:extLst>
                    <a:ext uri="{A12FA001-AC4F-418D-AE19-62706E023703}">
                      <ahyp:hlinkClr xmlns:ahyp="http://schemas.microsoft.com/office/drawing/2018/hyperlinkcolor" val="tx"/>
                    </a:ext>
                  </a:extLst>
                </a:hlinkClick>
              </a:rPr>
              <a:t>Trucks</a:t>
            </a:r>
            <a:r>
              <a:rPr lang="en-IN" sz="2000" b="1" dirty="0">
                <a:solidFill>
                  <a:schemeClr val="tx1"/>
                </a:solidFill>
                <a:effectLst/>
                <a:latin typeface="Arial" panose="020B0604020202020204" pitchFamily="34" charset="0"/>
                <a:ea typeface="Calibri" panose="020F0502020204030204" pitchFamily="34" charset="0"/>
              </a:rPr>
              <a:t>), Battery </a:t>
            </a:r>
            <a:r>
              <a:rPr lang="en-IN" sz="2000" b="1" u="sng" dirty="0">
                <a:solidFill>
                  <a:schemeClr val="tx1"/>
                </a:solidFill>
                <a:effectLst/>
                <a:latin typeface="Arial" panose="020B0604020202020204" pitchFamily="34" charset="0"/>
                <a:ea typeface="Calibri" panose="020F0502020204030204" pitchFamily="34" charset="0"/>
                <a:cs typeface="Times New Roman" panose="02020603050405020304" pitchFamily="18" charset="0"/>
                <a:hlinkClick r:id="rId7" tooltip="Energy storage">
                  <a:extLst>
                    <a:ext uri="{A12FA001-AC4F-418D-AE19-62706E023703}">
                      <ahyp:hlinkClr xmlns:ahyp="http://schemas.microsoft.com/office/drawing/2018/hyperlinkcolor" val="tx"/>
                    </a:ext>
                  </a:extLst>
                </a:hlinkClick>
              </a:rPr>
              <a:t>energy storage</a:t>
            </a:r>
            <a:r>
              <a:rPr lang="en-IN" sz="2000" b="1" dirty="0">
                <a:solidFill>
                  <a:schemeClr val="tx1"/>
                </a:solidFill>
                <a:effectLst/>
                <a:latin typeface="Arial" panose="020B0604020202020204" pitchFamily="34" charset="0"/>
                <a:ea typeface="Calibri" panose="020F0502020204030204" pitchFamily="34" charset="0"/>
              </a:rPr>
              <a:t> from home to </a:t>
            </a:r>
            <a:r>
              <a:rPr lang="en-IN" sz="2000" b="1" u="sng" dirty="0">
                <a:solidFill>
                  <a:schemeClr val="tx1"/>
                </a:solidFill>
                <a:effectLst/>
                <a:latin typeface="Arial" panose="020B0604020202020204" pitchFamily="34" charset="0"/>
                <a:ea typeface="Calibri" panose="020F0502020204030204" pitchFamily="34" charset="0"/>
                <a:cs typeface="Times New Roman" panose="02020603050405020304" pitchFamily="18" charset="0"/>
                <a:hlinkClick r:id="rId8" tooltip="Grid-scale storage">
                  <a:extLst>
                    <a:ext uri="{A12FA001-AC4F-418D-AE19-62706E023703}">
                      <ahyp:hlinkClr xmlns:ahyp="http://schemas.microsoft.com/office/drawing/2018/hyperlinkcolor" val="tx"/>
                    </a:ext>
                  </a:extLst>
                </a:hlinkClick>
              </a:rPr>
              <a:t>grid-scale</a:t>
            </a:r>
            <a:r>
              <a:rPr lang="en-IN" sz="2000" b="1" dirty="0">
                <a:solidFill>
                  <a:schemeClr val="tx1"/>
                </a:solidFill>
                <a:effectLst/>
                <a:latin typeface="Arial" panose="020B0604020202020204" pitchFamily="34" charset="0"/>
                <a:ea typeface="Calibri" panose="020F0502020204030204" pitchFamily="34" charset="0"/>
              </a:rPr>
              <a:t>, </a:t>
            </a:r>
            <a:r>
              <a:rPr lang="en-IN" sz="2000" b="1" u="sng" dirty="0">
                <a:solidFill>
                  <a:schemeClr val="tx1"/>
                </a:solidFill>
                <a:effectLst/>
                <a:latin typeface="Arial" panose="020B0604020202020204" pitchFamily="34" charset="0"/>
                <a:ea typeface="Calibri" panose="020F0502020204030204" pitchFamily="34" charset="0"/>
                <a:cs typeface="Times New Roman" panose="02020603050405020304" pitchFamily="18" charset="0"/>
                <a:hlinkClick r:id="rId9" tooltip="Solar panel">
                  <a:extLst>
                    <a:ext uri="{A12FA001-AC4F-418D-AE19-62706E023703}">
                      <ahyp:hlinkClr xmlns:ahyp="http://schemas.microsoft.com/office/drawing/2018/hyperlinkcolor" val="tx"/>
                    </a:ext>
                  </a:extLst>
                </a:hlinkClick>
              </a:rPr>
              <a:t>solar panels</a:t>
            </a:r>
            <a:r>
              <a:rPr lang="en-IN" sz="2000" b="1" dirty="0">
                <a:solidFill>
                  <a:schemeClr val="tx1"/>
                </a:solidFill>
                <a:effectLst/>
                <a:latin typeface="Arial" panose="020B0604020202020204" pitchFamily="34" charset="0"/>
                <a:ea typeface="Calibri" panose="020F0502020204030204" pitchFamily="34" charset="0"/>
              </a:rPr>
              <a:t> and </a:t>
            </a:r>
            <a:r>
              <a:rPr lang="en-IN" sz="2000" b="1" u="sng" dirty="0">
                <a:solidFill>
                  <a:schemeClr val="tx1"/>
                </a:solidFill>
                <a:effectLst/>
                <a:latin typeface="Arial" panose="020B0604020202020204" pitchFamily="34" charset="0"/>
                <a:ea typeface="Calibri" panose="020F0502020204030204" pitchFamily="34" charset="0"/>
                <a:cs typeface="Times New Roman" panose="02020603050405020304" pitchFamily="18" charset="0"/>
                <a:hlinkClick r:id="rId10" tooltip="Solar roof shingles">
                  <a:extLst>
                    <a:ext uri="{A12FA001-AC4F-418D-AE19-62706E023703}">
                      <ahyp:hlinkClr xmlns:ahyp="http://schemas.microsoft.com/office/drawing/2018/hyperlinkcolor" val="tx"/>
                    </a:ext>
                  </a:extLst>
                </a:hlinkClick>
              </a:rPr>
              <a:t>solar roof tiles</a:t>
            </a:r>
            <a:r>
              <a:rPr lang="en-IN" sz="2000" b="1" dirty="0">
                <a:solidFill>
                  <a:schemeClr val="tx1"/>
                </a:solidFill>
                <a:effectLst/>
                <a:latin typeface="Arial" panose="020B0604020202020204" pitchFamily="34" charset="0"/>
                <a:ea typeface="Calibri" panose="020F0502020204030204" pitchFamily="34" charset="0"/>
              </a:rPr>
              <a:t>, and related products and services.</a:t>
            </a:r>
          </a:p>
          <a:p>
            <a:endParaRPr lang="en-IN" sz="2000" b="1" dirty="0">
              <a:solidFill>
                <a:schemeClr val="tx1"/>
              </a:solidFill>
              <a:effectLst/>
              <a:latin typeface="Arial" panose="020B0604020202020204" pitchFamily="34" charset="0"/>
              <a:ea typeface="Calibri" panose="020F0502020204030204" pitchFamily="34" charset="0"/>
            </a:endParaRPr>
          </a:p>
          <a:p>
            <a:pPr marL="285750" indent="-285750">
              <a:buFont typeface="Wingdings" panose="05000000000000000000" pitchFamily="2" charset="2"/>
              <a:buChar char="q"/>
            </a:pPr>
            <a:r>
              <a:rPr lang="en-IN" sz="2000" b="1" dirty="0">
                <a:solidFill>
                  <a:schemeClr val="tx1"/>
                </a:solidFill>
                <a:effectLst/>
                <a:latin typeface="Arial" panose="020B0604020202020204" pitchFamily="34" charset="0"/>
                <a:ea typeface="Calibri" panose="020F0502020204030204" pitchFamily="34" charset="0"/>
              </a:rPr>
              <a:t>Tesla was incorporated in July 2003 by </a:t>
            </a:r>
            <a:r>
              <a:rPr lang="en-IN" sz="2000" b="1" u="sng" dirty="0">
                <a:solidFill>
                  <a:schemeClr val="tx1"/>
                </a:solidFill>
                <a:effectLst/>
                <a:latin typeface="Arial" panose="020B0604020202020204" pitchFamily="34" charset="0"/>
                <a:ea typeface="Calibri" panose="020F0502020204030204" pitchFamily="34" charset="0"/>
                <a:cs typeface="Times New Roman" panose="02020603050405020304" pitchFamily="18" charset="0"/>
                <a:hlinkClick r:id="rId11" tooltip="Martin Eberhard">
                  <a:extLst>
                    <a:ext uri="{A12FA001-AC4F-418D-AE19-62706E023703}">
                      <ahyp:hlinkClr xmlns:ahyp="http://schemas.microsoft.com/office/drawing/2018/hyperlinkcolor" val="tx"/>
                    </a:ext>
                  </a:extLst>
                </a:hlinkClick>
              </a:rPr>
              <a:t>Martin Eberhard</a:t>
            </a:r>
            <a:r>
              <a:rPr lang="en-IN" sz="2000" b="1" dirty="0">
                <a:solidFill>
                  <a:schemeClr val="tx1"/>
                </a:solidFill>
                <a:effectLst/>
                <a:latin typeface="Arial" panose="020B0604020202020204" pitchFamily="34" charset="0"/>
                <a:ea typeface="Calibri" panose="020F0502020204030204" pitchFamily="34" charset="0"/>
              </a:rPr>
              <a:t> and </a:t>
            </a:r>
            <a:r>
              <a:rPr lang="en-IN" sz="2000" b="1" u="sng" dirty="0">
                <a:solidFill>
                  <a:schemeClr val="tx1"/>
                </a:solidFill>
                <a:effectLst/>
                <a:latin typeface="Arial" panose="020B0604020202020204" pitchFamily="34" charset="0"/>
                <a:ea typeface="Calibri" panose="020F0502020204030204" pitchFamily="34" charset="0"/>
                <a:cs typeface="Times New Roman" panose="02020603050405020304" pitchFamily="18" charset="0"/>
                <a:hlinkClick r:id="rId12" tooltip="Marc Tarpenning">
                  <a:extLst>
                    <a:ext uri="{A12FA001-AC4F-418D-AE19-62706E023703}">
                      <ahyp:hlinkClr xmlns:ahyp="http://schemas.microsoft.com/office/drawing/2018/hyperlinkcolor" val="tx"/>
                    </a:ext>
                  </a:extLst>
                </a:hlinkClick>
              </a:rPr>
              <a:t>Marc Tarpenning</a:t>
            </a:r>
            <a:r>
              <a:rPr lang="en-IN" sz="2000" b="1" dirty="0">
                <a:solidFill>
                  <a:schemeClr val="tx1"/>
                </a:solidFill>
                <a:effectLst/>
                <a:latin typeface="Arial" panose="020B0604020202020204" pitchFamily="34" charset="0"/>
                <a:ea typeface="Calibri" panose="020F0502020204030204" pitchFamily="34" charset="0"/>
              </a:rPr>
              <a:t> as Tesla Motors. The company's name is a tribute to inventor and electrical engineer </a:t>
            </a:r>
            <a:r>
              <a:rPr lang="en-IN" sz="2000" b="1" u="sng" dirty="0">
                <a:solidFill>
                  <a:schemeClr val="tx1"/>
                </a:solidFill>
                <a:effectLst/>
                <a:latin typeface="Arial" panose="020B0604020202020204" pitchFamily="34" charset="0"/>
                <a:ea typeface="Calibri" panose="020F0502020204030204" pitchFamily="34" charset="0"/>
                <a:cs typeface="Times New Roman" panose="02020603050405020304" pitchFamily="18" charset="0"/>
                <a:hlinkClick r:id="rId13" tooltip="Nikola Tesla">
                  <a:extLst>
                    <a:ext uri="{A12FA001-AC4F-418D-AE19-62706E023703}">
                      <ahyp:hlinkClr xmlns:ahyp="http://schemas.microsoft.com/office/drawing/2018/hyperlinkcolor" val="tx"/>
                    </a:ext>
                  </a:extLst>
                </a:hlinkClick>
              </a:rPr>
              <a:t>Nikola Tesla</a:t>
            </a:r>
            <a:r>
              <a:rPr lang="en-IN" b="1" u="sng" dirty="0">
                <a:solidFill>
                  <a:schemeClr val="tx1"/>
                </a:solidFill>
                <a:latin typeface="Arial" panose="020B0604020202020204" pitchFamily="34" charset="0"/>
                <a:ea typeface="Calibri" panose="020F0502020204030204" pitchFamily="34" charset="0"/>
                <a:cs typeface="Times New Roman" panose="02020603050405020304" pitchFamily="18" charset="0"/>
              </a:rPr>
              <a:t>.</a:t>
            </a:r>
          </a:p>
          <a:p>
            <a:endParaRPr lang="en-IN" sz="2000" b="1" dirty="0">
              <a:solidFill>
                <a:schemeClr val="tx1"/>
              </a:solidFill>
              <a:effectLst/>
              <a:latin typeface="Arial" panose="020B0604020202020204" pitchFamily="34" charset="0"/>
              <a:ea typeface="Calibri" panose="020F0502020204030204" pitchFamily="34" charset="0"/>
            </a:endParaRPr>
          </a:p>
          <a:p>
            <a:pPr marL="285750" indent="-285750">
              <a:buFont typeface="Wingdings" panose="05000000000000000000" pitchFamily="2" charset="2"/>
              <a:buChar char="q"/>
            </a:pPr>
            <a:r>
              <a:rPr lang="en-IN" sz="2000" b="1" dirty="0">
                <a:solidFill>
                  <a:schemeClr val="tx1"/>
                </a:solidFill>
                <a:effectLst/>
                <a:latin typeface="Arial" panose="020B0604020202020204" pitchFamily="34" charset="0"/>
                <a:ea typeface="Times New Roman" panose="02020603050405020304" pitchFamily="18" charset="0"/>
              </a:rPr>
              <a:t>Tesla began production of its first car model, the </a:t>
            </a:r>
            <a:r>
              <a:rPr lang="en-IN" sz="2000" b="1" u="none" strike="noStrike" dirty="0">
                <a:solidFill>
                  <a:schemeClr val="tx1"/>
                </a:solidFill>
                <a:effectLst/>
                <a:latin typeface="Arial" panose="020B0604020202020204" pitchFamily="34" charset="0"/>
                <a:ea typeface="Times New Roman" panose="02020603050405020304" pitchFamily="18" charset="0"/>
                <a:hlinkClick r:id="rId14" tooltip="Tesla Roadster (first generation)">
                  <a:extLst>
                    <a:ext uri="{A12FA001-AC4F-418D-AE19-62706E023703}">
                      <ahyp:hlinkClr xmlns:ahyp="http://schemas.microsoft.com/office/drawing/2018/hyperlinkcolor" val="tx"/>
                    </a:ext>
                  </a:extLst>
                </a:hlinkClick>
              </a:rPr>
              <a:t>Roadster</a:t>
            </a:r>
            <a:r>
              <a:rPr lang="en-IN" sz="2000" b="1" dirty="0">
                <a:solidFill>
                  <a:schemeClr val="tx1"/>
                </a:solidFill>
                <a:effectLst/>
                <a:latin typeface="Arial" panose="020B0604020202020204" pitchFamily="34" charset="0"/>
                <a:ea typeface="Times New Roman" panose="02020603050405020304" pitchFamily="18" charset="0"/>
              </a:rPr>
              <a:t> sports car, in 2009. This was followed by the </a:t>
            </a:r>
            <a:r>
              <a:rPr lang="en-IN" sz="2000" b="1" u="none" strike="noStrike" dirty="0">
                <a:solidFill>
                  <a:schemeClr val="tx1"/>
                </a:solidFill>
                <a:effectLst/>
                <a:latin typeface="Arial" panose="020B0604020202020204" pitchFamily="34" charset="0"/>
                <a:ea typeface="Times New Roman" panose="02020603050405020304" pitchFamily="18" charset="0"/>
                <a:hlinkClick r:id="rId15" tooltip="Tesla Model S">
                  <a:extLst>
                    <a:ext uri="{A12FA001-AC4F-418D-AE19-62706E023703}">
                      <ahyp:hlinkClr xmlns:ahyp="http://schemas.microsoft.com/office/drawing/2018/hyperlinkcolor" val="tx"/>
                    </a:ext>
                  </a:extLst>
                </a:hlinkClick>
              </a:rPr>
              <a:t>Model S</a:t>
            </a:r>
            <a:r>
              <a:rPr lang="en-IN" sz="2000" b="1" dirty="0">
                <a:solidFill>
                  <a:schemeClr val="tx1"/>
                </a:solidFill>
                <a:effectLst/>
                <a:latin typeface="Arial" panose="020B0604020202020204" pitchFamily="34" charset="0"/>
                <a:ea typeface="Times New Roman" panose="02020603050405020304" pitchFamily="18" charset="0"/>
              </a:rPr>
              <a:t> sedan in 2012, the </a:t>
            </a:r>
            <a:r>
              <a:rPr lang="en-IN" sz="2000" b="1" u="none" strike="noStrike" dirty="0">
                <a:solidFill>
                  <a:schemeClr val="tx1"/>
                </a:solidFill>
                <a:effectLst/>
                <a:latin typeface="Arial" panose="020B0604020202020204" pitchFamily="34" charset="0"/>
                <a:ea typeface="Times New Roman" panose="02020603050405020304" pitchFamily="18" charset="0"/>
                <a:hlinkClick r:id="rId16" tooltip="Tesla Model X">
                  <a:extLst>
                    <a:ext uri="{A12FA001-AC4F-418D-AE19-62706E023703}">
                      <ahyp:hlinkClr xmlns:ahyp="http://schemas.microsoft.com/office/drawing/2018/hyperlinkcolor" val="tx"/>
                    </a:ext>
                  </a:extLst>
                </a:hlinkClick>
              </a:rPr>
              <a:t>Model X</a:t>
            </a:r>
            <a:r>
              <a:rPr lang="en-IN" sz="2000" b="1" dirty="0">
                <a:solidFill>
                  <a:schemeClr val="tx1"/>
                </a:solidFill>
                <a:effectLst/>
                <a:latin typeface="Arial" panose="020B0604020202020204" pitchFamily="34" charset="0"/>
                <a:ea typeface="Times New Roman" panose="02020603050405020304" pitchFamily="18" charset="0"/>
              </a:rPr>
              <a:t> SUV in 2015, the </a:t>
            </a:r>
            <a:r>
              <a:rPr lang="en-IN" sz="2000" b="1" u="none" strike="noStrike" dirty="0">
                <a:solidFill>
                  <a:schemeClr val="tx1"/>
                </a:solidFill>
                <a:effectLst/>
                <a:latin typeface="Arial" panose="020B0604020202020204" pitchFamily="34" charset="0"/>
                <a:ea typeface="Times New Roman" panose="02020603050405020304" pitchFamily="18" charset="0"/>
                <a:hlinkClick r:id="rId17" tooltip="Tesla Model 3">
                  <a:extLst>
                    <a:ext uri="{A12FA001-AC4F-418D-AE19-62706E023703}">
                      <ahyp:hlinkClr xmlns:ahyp="http://schemas.microsoft.com/office/drawing/2018/hyperlinkcolor" val="tx"/>
                    </a:ext>
                  </a:extLst>
                </a:hlinkClick>
              </a:rPr>
              <a:t>Model 3</a:t>
            </a:r>
            <a:r>
              <a:rPr lang="en-IN" sz="2000" b="1" dirty="0">
                <a:solidFill>
                  <a:schemeClr val="tx1"/>
                </a:solidFill>
                <a:effectLst/>
                <a:latin typeface="Arial" panose="020B0604020202020204" pitchFamily="34" charset="0"/>
                <a:ea typeface="Times New Roman" panose="02020603050405020304" pitchFamily="18" charset="0"/>
              </a:rPr>
              <a:t> sedan in 2017, the </a:t>
            </a:r>
            <a:r>
              <a:rPr lang="en-IN" sz="2000" b="1" u="none" strike="noStrike" dirty="0">
                <a:solidFill>
                  <a:schemeClr val="tx1"/>
                </a:solidFill>
                <a:effectLst/>
                <a:latin typeface="Arial" panose="020B0604020202020204" pitchFamily="34" charset="0"/>
                <a:ea typeface="Times New Roman" panose="02020603050405020304" pitchFamily="18" charset="0"/>
                <a:hlinkClick r:id="rId18" tooltip="Tesla Model Y">
                  <a:extLst>
                    <a:ext uri="{A12FA001-AC4F-418D-AE19-62706E023703}">
                      <ahyp:hlinkClr xmlns:ahyp="http://schemas.microsoft.com/office/drawing/2018/hyperlinkcolor" val="tx"/>
                    </a:ext>
                  </a:extLst>
                </a:hlinkClick>
              </a:rPr>
              <a:t>Model Y</a:t>
            </a:r>
            <a:r>
              <a:rPr lang="en-IN" sz="2000" b="1" dirty="0">
                <a:solidFill>
                  <a:schemeClr val="tx1"/>
                </a:solidFill>
                <a:effectLst/>
                <a:latin typeface="Arial" panose="020B0604020202020204" pitchFamily="34" charset="0"/>
                <a:ea typeface="Times New Roman" panose="02020603050405020304" pitchFamily="18" charset="0"/>
              </a:rPr>
              <a:t> crossover in 2020, and the </a:t>
            </a:r>
            <a:r>
              <a:rPr lang="en-IN" sz="2000" b="1" u="none" strike="noStrike" dirty="0">
                <a:solidFill>
                  <a:schemeClr val="tx1"/>
                </a:solidFill>
                <a:effectLst/>
                <a:latin typeface="Arial" panose="020B0604020202020204" pitchFamily="34" charset="0"/>
                <a:ea typeface="Times New Roman" panose="02020603050405020304" pitchFamily="18" charset="0"/>
                <a:hlinkClick r:id="rId19" tooltip="Tesla Semi">
                  <a:extLst>
                    <a:ext uri="{A12FA001-AC4F-418D-AE19-62706E023703}">
                      <ahyp:hlinkClr xmlns:ahyp="http://schemas.microsoft.com/office/drawing/2018/hyperlinkcolor" val="tx"/>
                    </a:ext>
                  </a:extLst>
                </a:hlinkClick>
              </a:rPr>
              <a:t>Semi</a:t>
            </a:r>
            <a:r>
              <a:rPr lang="en-IN" sz="2000" b="1" dirty="0">
                <a:solidFill>
                  <a:schemeClr val="tx1"/>
                </a:solidFill>
                <a:effectLst/>
                <a:latin typeface="Arial" panose="020B0604020202020204" pitchFamily="34" charset="0"/>
                <a:ea typeface="Times New Roman" panose="02020603050405020304" pitchFamily="18" charset="0"/>
              </a:rPr>
              <a:t> truck in 2022.</a:t>
            </a:r>
            <a:endParaRPr lang="en-US" sz="2000" b="1" dirty="0">
              <a:solidFill>
                <a:schemeClr val="tx1"/>
              </a:solidFill>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0550783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E97BC-E276-A160-2AAD-FC2C31E640FE}"/>
              </a:ext>
            </a:extLst>
          </p:cNvPr>
          <p:cNvSpPr>
            <a:spLocks noGrp="1"/>
          </p:cNvSpPr>
          <p:nvPr>
            <p:ph type="title"/>
          </p:nvPr>
        </p:nvSpPr>
        <p:spPr>
          <a:xfrm>
            <a:off x="839449" y="314793"/>
            <a:ext cx="10215405" cy="584616"/>
          </a:xfrm>
        </p:spPr>
        <p:txBody>
          <a:bodyPr/>
          <a:lstStyle/>
          <a:p>
            <a:pPr marL="457200" indent="-457200">
              <a:buFont typeface="Wingdings" panose="05000000000000000000" pitchFamily="2" charset="2"/>
              <a:buChar char="Ø"/>
            </a:pPr>
            <a:r>
              <a:rPr lang="en-US" dirty="0"/>
              <a:t>Company Size</a:t>
            </a:r>
          </a:p>
        </p:txBody>
      </p:sp>
      <p:graphicFrame>
        <p:nvGraphicFramePr>
          <p:cNvPr id="5" name="Table 4">
            <a:extLst>
              <a:ext uri="{FF2B5EF4-FFF2-40B4-BE49-F238E27FC236}">
                <a16:creationId xmlns:a16="http://schemas.microsoft.com/office/drawing/2014/main" id="{C94CB958-9F07-0A45-2BB1-0C6084759C84}"/>
              </a:ext>
            </a:extLst>
          </p:cNvPr>
          <p:cNvGraphicFramePr>
            <a:graphicFrameLocks noGrp="1"/>
          </p:cNvGraphicFramePr>
          <p:nvPr>
            <p:extLst>
              <p:ext uri="{D42A27DB-BD31-4B8C-83A1-F6EECF244321}">
                <p14:modId xmlns:p14="http://schemas.microsoft.com/office/powerpoint/2010/main" val="42523443"/>
              </p:ext>
            </p:extLst>
          </p:nvPr>
        </p:nvGraphicFramePr>
        <p:xfrm>
          <a:off x="719527" y="1184223"/>
          <a:ext cx="10215406" cy="4736892"/>
        </p:xfrm>
        <a:graphic>
          <a:graphicData uri="http://schemas.openxmlformats.org/drawingml/2006/table">
            <a:tbl>
              <a:tblPr firstRow="1" firstCol="1" bandRow="1">
                <a:tableStyleId>{5C22544A-7EE6-4342-B048-85BDC9FD1C3A}</a:tableStyleId>
              </a:tblPr>
              <a:tblGrid>
                <a:gridCol w="764145">
                  <a:extLst>
                    <a:ext uri="{9D8B030D-6E8A-4147-A177-3AD203B41FA5}">
                      <a16:colId xmlns:a16="http://schemas.microsoft.com/office/drawing/2014/main" val="419205901"/>
                    </a:ext>
                  </a:extLst>
                </a:gridCol>
                <a:gridCol w="2212000">
                  <a:extLst>
                    <a:ext uri="{9D8B030D-6E8A-4147-A177-3AD203B41FA5}">
                      <a16:colId xmlns:a16="http://schemas.microsoft.com/office/drawing/2014/main" val="528465411"/>
                    </a:ext>
                  </a:extLst>
                </a:gridCol>
                <a:gridCol w="2453305">
                  <a:extLst>
                    <a:ext uri="{9D8B030D-6E8A-4147-A177-3AD203B41FA5}">
                      <a16:colId xmlns:a16="http://schemas.microsoft.com/office/drawing/2014/main" val="1424380852"/>
                    </a:ext>
                  </a:extLst>
                </a:gridCol>
                <a:gridCol w="2453305">
                  <a:extLst>
                    <a:ext uri="{9D8B030D-6E8A-4147-A177-3AD203B41FA5}">
                      <a16:colId xmlns:a16="http://schemas.microsoft.com/office/drawing/2014/main" val="1429879734"/>
                    </a:ext>
                  </a:extLst>
                </a:gridCol>
                <a:gridCol w="1367417">
                  <a:extLst>
                    <a:ext uri="{9D8B030D-6E8A-4147-A177-3AD203B41FA5}">
                      <a16:colId xmlns:a16="http://schemas.microsoft.com/office/drawing/2014/main" val="1421478092"/>
                    </a:ext>
                  </a:extLst>
                </a:gridCol>
                <a:gridCol w="965234">
                  <a:extLst>
                    <a:ext uri="{9D8B030D-6E8A-4147-A177-3AD203B41FA5}">
                      <a16:colId xmlns:a16="http://schemas.microsoft.com/office/drawing/2014/main" val="2919960281"/>
                    </a:ext>
                  </a:extLst>
                </a:gridCol>
              </a:tblGrid>
              <a:tr h="416244">
                <a:tc>
                  <a:txBody>
                    <a:bodyPr/>
                    <a:lstStyle/>
                    <a:p>
                      <a:pPr marL="0" marR="0">
                        <a:lnSpc>
                          <a:spcPct val="107000"/>
                        </a:lnSpc>
                        <a:spcBef>
                          <a:spcPts val="0"/>
                        </a:spcBef>
                        <a:spcAft>
                          <a:spcPts val="0"/>
                        </a:spcAft>
                      </a:pPr>
                      <a:r>
                        <a:rPr lang="en-IN" sz="1000">
                          <a:effectLst/>
                        </a:rPr>
                        <a:t>Year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b"/>
                </a:tc>
                <a:tc>
                  <a:txBody>
                    <a:bodyPr/>
                    <a:lstStyle/>
                    <a:p>
                      <a:pPr marL="0" marR="0">
                        <a:lnSpc>
                          <a:spcPct val="107000"/>
                        </a:lnSpc>
                        <a:spcBef>
                          <a:spcPts val="0"/>
                        </a:spcBef>
                        <a:spcAft>
                          <a:spcPts val="0"/>
                        </a:spcAft>
                      </a:pPr>
                      <a:r>
                        <a:rPr lang="en-IN" sz="1000" dirty="0">
                          <a:effectLst/>
                        </a:rPr>
                        <a:t>Revenue (mil. USD)</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b"/>
                </a:tc>
                <a:tc>
                  <a:txBody>
                    <a:bodyPr/>
                    <a:lstStyle/>
                    <a:p>
                      <a:pPr marL="0" marR="0">
                        <a:lnSpc>
                          <a:spcPct val="107000"/>
                        </a:lnSpc>
                        <a:spcBef>
                          <a:spcPts val="0"/>
                        </a:spcBef>
                        <a:spcAft>
                          <a:spcPts val="0"/>
                        </a:spcAft>
                      </a:pPr>
                      <a:r>
                        <a:rPr lang="en-IN" sz="1000">
                          <a:effectLst/>
                        </a:rPr>
                        <a:t>Net income (mil. USD)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b"/>
                </a:tc>
                <a:tc>
                  <a:txBody>
                    <a:bodyPr/>
                    <a:lstStyle/>
                    <a:p>
                      <a:pPr marL="0" marR="0">
                        <a:lnSpc>
                          <a:spcPct val="107000"/>
                        </a:lnSpc>
                        <a:spcBef>
                          <a:spcPts val="0"/>
                        </a:spcBef>
                        <a:spcAft>
                          <a:spcPts val="0"/>
                        </a:spcAft>
                      </a:pPr>
                      <a:r>
                        <a:rPr lang="en-IN" sz="1000">
                          <a:effectLst/>
                        </a:rPr>
                        <a:t>Total assets (mil. USD)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b"/>
                </a:tc>
                <a:tc>
                  <a:txBody>
                    <a:bodyPr/>
                    <a:lstStyle/>
                    <a:p>
                      <a:pPr marL="0" marR="0">
                        <a:lnSpc>
                          <a:spcPct val="107000"/>
                        </a:lnSpc>
                        <a:spcBef>
                          <a:spcPts val="0"/>
                        </a:spcBef>
                        <a:spcAft>
                          <a:spcPts val="0"/>
                        </a:spcAft>
                      </a:pPr>
                      <a:r>
                        <a:rPr lang="en-IN" sz="1000">
                          <a:effectLst/>
                        </a:rPr>
                        <a:t>Employees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b"/>
                </a:tc>
                <a:tc>
                  <a:txBody>
                    <a:bodyPr/>
                    <a:lstStyle/>
                    <a:p>
                      <a:pPr>
                        <a:lnSpc>
                          <a:spcPct val="107000"/>
                        </a:lnSpc>
                      </a:pPr>
                      <a:endParaRPr lang="en-US" sz="1000" dirty="0">
                        <a:effectLst/>
                        <a:latin typeface="Calibri" panose="020F0502020204030204" pitchFamily="34" charset="0"/>
                        <a:cs typeface="Times New Roman" panose="02020603050405020304" pitchFamily="18" charset="0"/>
                      </a:endParaRPr>
                    </a:p>
                  </a:txBody>
                  <a:tcPr marL="59753" marR="59753" marT="0" marB="0" anchor="b"/>
                </a:tc>
                <a:extLst>
                  <a:ext uri="{0D108BD9-81ED-4DB2-BD59-A6C34878D82A}">
                    <a16:rowId xmlns:a16="http://schemas.microsoft.com/office/drawing/2014/main" val="2782251546"/>
                  </a:ext>
                </a:extLst>
              </a:tr>
              <a:tr h="629557">
                <a:tc>
                  <a:txBody>
                    <a:bodyPr/>
                    <a:lstStyle/>
                    <a:p>
                      <a:pPr marL="0" marR="0">
                        <a:lnSpc>
                          <a:spcPct val="107000"/>
                        </a:lnSpc>
                        <a:spcBef>
                          <a:spcPts val="0"/>
                        </a:spcBef>
                        <a:spcAft>
                          <a:spcPts val="0"/>
                        </a:spcAft>
                      </a:pPr>
                      <a:r>
                        <a:rPr lang="en-IN" sz="1000">
                          <a:effectLst/>
                        </a:rPr>
                        <a:t>Year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b"/>
                </a:tc>
                <a:tc>
                  <a:txBody>
                    <a:bodyPr/>
                    <a:lstStyle/>
                    <a:p>
                      <a:pPr marL="0" marR="0">
                        <a:lnSpc>
                          <a:spcPct val="107000"/>
                        </a:lnSpc>
                        <a:spcBef>
                          <a:spcPts val="0"/>
                        </a:spcBef>
                        <a:spcAft>
                          <a:spcPts val="0"/>
                        </a:spcAft>
                      </a:pPr>
                      <a:r>
                        <a:rPr lang="en-IN" sz="1000" dirty="0">
                          <a:effectLst/>
                        </a:rPr>
                        <a:t>Revenue</a:t>
                      </a:r>
                      <a:br>
                        <a:rPr lang="en-IN" sz="1000" dirty="0">
                          <a:effectLst/>
                        </a:rPr>
                      </a:br>
                      <a:br>
                        <a:rPr lang="en-IN" sz="1000" dirty="0">
                          <a:effectLst/>
                        </a:rPr>
                      </a:br>
                      <a:r>
                        <a:rPr lang="en-IN" sz="1000" dirty="0">
                          <a:effectLst/>
                        </a:rPr>
                        <a:t>(mil. USD)</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b"/>
                </a:tc>
                <a:tc>
                  <a:txBody>
                    <a:bodyPr/>
                    <a:lstStyle/>
                    <a:p>
                      <a:pPr marL="0" marR="0">
                        <a:lnSpc>
                          <a:spcPct val="107000"/>
                        </a:lnSpc>
                        <a:spcBef>
                          <a:spcPts val="0"/>
                        </a:spcBef>
                        <a:spcAft>
                          <a:spcPts val="0"/>
                        </a:spcAft>
                      </a:pPr>
                      <a:r>
                        <a:rPr lang="en-IN" sz="1000">
                          <a:effectLst/>
                        </a:rPr>
                        <a:t>Net income</a:t>
                      </a:r>
                      <a:br>
                        <a:rPr lang="en-IN" sz="1000">
                          <a:effectLst/>
                        </a:rPr>
                      </a:br>
                      <a:br>
                        <a:rPr lang="en-IN" sz="1000">
                          <a:effectLst/>
                        </a:rPr>
                      </a:br>
                      <a:r>
                        <a:rPr lang="en-IN" sz="1000">
                          <a:effectLst/>
                        </a:rPr>
                        <a:t>(mil. USD)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b"/>
                </a:tc>
                <a:tc>
                  <a:txBody>
                    <a:bodyPr/>
                    <a:lstStyle/>
                    <a:p>
                      <a:pPr marL="0" marR="0">
                        <a:lnSpc>
                          <a:spcPct val="107000"/>
                        </a:lnSpc>
                        <a:spcBef>
                          <a:spcPts val="0"/>
                        </a:spcBef>
                        <a:spcAft>
                          <a:spcPts val="0"/>
                        </a:spcAft>
                      </a:pPr>
                      <a:r>
                        <a:rPr lang="en-IN" sz="1000">
                          <a:effectLst/>
                        </a:rPr>
                        <a:t>Total assets</a:t>
                      </a:r>
                      <a:br>
                        <a:rPr lang="en-IN" sz="1000">
                          <a:effectLst/>
                        </a:rPr>
                      </a:br>
                      <a:br>
                        <a:rPr lang="en-IN" sz="1000">
                          <a:effectLst/>
                        </a:rPr>
                      </a:br>
                      <a:r>
                        <a:rPr lang="en-IN" sz="1000">
                          <a:effectLst/>
                        </a:rPr>
                        <a:t>(mil. USD)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b"/>
                </a:tc>
                <a:tc>
                  <a:txBody>
                    <a:bodyPr/>
                    <a:lstStyle/>
                    <a:p>
                      <a:pPr marL="0" marR="0">
                        <a:lnSpc>
                          <a:spcPct val="107000"/>
                        </a:lnSpc>
                        <a:spcBef>
                          <a:spcPts val="0"/>
                        </a:spcBef>
                        <a:spcAft>
                          <a:spcPts val="0"/>
                        </a:spcAft>
                      </a:pPr>
                      <a:r>
                        <a:rPr lang="en-IN" sz="1000">
                          <a:effectLst/>
                        </a:rPr>
                        <a:t>Employees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b"/>
                </a:tc>
                <a:tc>
                  <a:txBody>
                    <a:bodyPr/>
                    <a:lstStyle/>
                    <a:p>
                      <a:pPr>
                        <a:lnSpc>
                          <a:spcPct val="107000"/>
                        </a:lnSpc>
                      </a:pPr>
                      <a:endParaRPr lang="en-US" sz="1000" dirty="0">
                        <a:effectLst/>
                        <a:latin typeface="Calibri" panose="020F0502020204030204" pitchFamily="34" charset="0"/>
                        <a:cs typeface="Times New Roman" panose="02020603050405020304" pitchFamily="18" charset="0"/>
                      </a:endParaRPr>
                    </a:p>
                  </a:txBody>
                  <a:tcPr marL="59753" marR="59753" marT="0" marB="0" anchor="b"/>
                </a:tc>
                <a:extLst>
                  <a:ext uri="{0D108BD9-81ED-4DB2-BD59-A6C34878D82A}">
                    <a16:rowId xmlns:a16="http://schemas.microsoft.com/office/drawing/2014/main" val="2594440730"/>
                  </a:ext>
                </a:extLst>
              </a:tr>
              <a:tr h="217123">
                <a:tc>
                  <a:txBody>
                    <a:bodyPr/>
                    <a:lstStyle/>
                    <a:p>
                      <a:pPr marL="0" marR="0">
                        <a:lnSpc>
                          <a:spcPct val="107000"/>
                        </a:lnSpc>
                        <a:spcBef>
                          <a:spcPts val="0"/>
                        </a:spcBef>
                        <a:spcAft>
                          <a:spcPts val="0"/>
                        </a:spcAft>
                      </a:pPr>
                      <a:r>
                        <a:rPr lang="en-IN" sz="1000">
                          <a:effectLst/>
                        </a:rPr>
                        <a:t>2005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b"/>
                </a:tc>
                <a:tc>
                  <a:txBody>
                    <a:bodyPr/>
                    <a:lstStyle/>
                    <a:p>
                      <a:pPr marL="0" marR="0">
                        <a:lnSpc>
                          <a:spcPct val="107000"/>
                        </a:lnSpc>
                        <a:spcBef>
                          <a:spcPts val="0"/>
                        </a:spcBef>
                        <a:spcAft>
                          <a:spcPts val="0"/>
                        </a:spcAft>
                      </a:pPr>
                      <a:r>
                        <a:rPr lang="en-IN" sz="1000">
                          <a:effectLst/>
                        </a:rPr>
                        <a:t>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b"/>
                </a:tc>
                <a:tc>
                  <a:txBody>
                    <a:bodyPr/>
                    <a:lstStyle/>
                    <a:p>
                      <a:pPr marL="0" marR="0">
                        <a:lnSpc>
                          <a:spcPct val="107000"/>
                        </a:lnSpc>
                        <a:spcBef>
                          <a:spcPts val="0"/>
                        </a:spcBef>
                        <a:spcAft>
                          <a:spcPts val="0"/>
                        </a:spcAft>
                      </a:pPr>
                      <a:r>
                        <a:rPr lang="en-IN" sz="1000">
                          <a:effectLst/>
                        </a:rPr>
                        <a:t>-12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b"/>
                </a:tc>
                <a:tc>
                  <a:txBody>
                    <a:bodyPr/>
                    <a:lstStyle/>
                    <a:p>
                      <a:pPr marL="0" marR="0">
                        <a:lnSpc>
                          <a:spcPct val="107000"/>
                        </a:lnSpc>
                        <a:spcBef>
                          <a:spcPts val="0"/>
                        </a:spcBef>
                        <a:spcAft>
                          <a:spcPts val="0"/>
                        </a:spcAft>
                      </a:pPr>
                      <a:r>
                        <a:rPr lang="en-IN" sz="1000">
                          <a:effectLst/>
                        </a:rPr>
                        <a:t>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b"/>
                </a:tc>
                <a:tc>
                  <a:txBody>
                    <a:bodyPr/>
                    <a:lstStyle/>
                    <a:p>
                      <a:pPr>
                        <a:lnSpc>
                          <a:spcPct val="107000"/>
                        </a:lnSpc>
                      </a:pPr>
                      <a:endParaRPr lang="en-US" sz="1000">
                        <a:effectLst/>
                        <a:latin typeface="Calibri" panose="020F0502020204030204" pitchFamily="34" charset="0"/>
                        <a:cs typeface="Times New Roman" panose="02020603050405020304" pitchFamily="18" charset="0"/>
                      </a:endParaRPr>
                    </a:p>
                  </a:txBody>
                  <a:tcPr marL="59753" marR="59753" marT="0" marB="0" anchor="b"/>
                </a:tc>
                <a:tc>
                  <a:txBody>
                    <a:bodyPr/>
                    <a:lstStyle/>
                    <a:p>
                      <a:pPr>
                        <a:lnSpc>
                          <a:spcPct val="107000"/>
                        </a:lnSpc>
                      </a:pPr>
                      <a:endParaRPr lang="en-US" sz="1000">
                        <a:effectLst/>
                        <a:latin typeface="Calibri" panose="020F0502020204030204" pitchFamily="34" charset="0"/>
                        <a:cs typeface="Times New Roman" panose="02020603050405020304" pitchFamily="18" charset="0"/>
                      </a:endParaRPr>
                    </a:p>
                  </a:txBody>
                  <a:tcPr marL="59753" marR="59753" marT="0" marB="0" anchor="b"/>
                </a:tc>
                <a:extLst>
                  <a:ext uri="{0D108BD9-81ED-4DB2-BD59-A6C34878D82A}">
                    <a16:rowId xmlns:a16="http://schemas.microsoft.com/office/drawing/2014/main" val="1993599113"/>
                  </a:ext>
                </a:extLst>
              </a:tr>
              <a:tr h="217123">
                <a:tc>
                  <a:txBody>
                    <a:bodyPr/>
                    <a:lstStyle/>
                    <a:p>
                      <a:pPr marL="0" marR="0">
                        <a:lnSpc>
                          <a:spcPct val="107000"/>
                        </a:lnSpc>
                        <a:spcBef>
                          <a:spcPts val="0"/>
                        </a:spcBef>
                        <a:spcAft>
                          <a:spcPts val="0"/>
                        </a:spcAft>
                      </a:pPr>
                      <a:r>
                        <a:rPr lang="en-IN" sz="1000">
                          <a:effectLst/>
                        </a:rPr>
                        <a:t>2006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b"/>
                </a:tc>
                <a:tc>
                  <a:txBody>
                    <a:bodyPr/>
                    <a:lstStyle/>
                    <a:p>
                      <a:pPr marL="0" marR="0">
                        <a:lnSpc>
                          <a:spcPct val="107000"/>
                        </a:lnSpc>
                        <a:spcBef>
                          <a:spcPts val="0"/>
                        </a:spcBef>
                        <a:spcAft>
                          <a:spcPts val="0"/>
                        </a:spcAft>
                      </a:pPr>
                      <a:r>
                        <a:rPr lang="en-IN" sz="1000">
                          <a:effectLst/>
                        </a:rPr>
                        <a:t>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b"/>
                </a:tc>
                <a:tc>
                  <a:txBody>
                    <a:bodyPr/>
                    <a:lstStyle/>
                    <a:p>
                      <a:pPr marL="0" marR="0">
                        <a:lnSpc>
                          <a:spcPct val="107000"/>
                        </a:lnSpc>
                        <a:spcBef>
                          <a:spcPts val="0"/>
                        </a:spcBef>
                        <a:spcAft>
                          <a:spcPts val="0"/>
                        </a:spcAft>
                      </a:pPr>
                      <a:r>
                        <a:rPr lang="en-IN" sz="1000">
                          <a:effectLst/>
                        </a:rPr>
                        <a:t>-30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b"/>
                </a:tc>
                <a:tc>
                  <a:txBody>
                    <a:bodyPr/>
                    <a:lstStyle/>
                    <a:p>
                      <a:pPr marL="0" marR="0">
                        <a:lnSpc>
                          <a:spcPct val="107000"/>
                        </a:lnSpc>
                        <a:spcBef>
                          <a:spcPts val="0"/>
                        </a:spcBef>
                        <a:spcAft>
                          <a:spcPts val="0"/>
                        </a:spcAft>
                      </a:pPr>
                      <a:r>
                        <a:rPr lang="en-IN" sz="1000">
                          <a:effectLst/>
                        </a:rPr>
                        <a:t>44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b"/>
                </a:tc>
                <a:tc>
                  <a:txBody>
                    <a:bodyPr/>
                    <a:lstStyle/>
                    <a:p>
                      <a:pPr marL="0" marR="0">
                        <a:lnSpc>
                          <a:spcPct val="107000"/>
                        </a:lnSpc>
                        <a:spcBef>
                          <a:spcPts val="0"/>
                        </a:spcBef>
                        <a:spcAft>
                          <a:spcPts val="0"/>
                        </a:spcAft>
                      </a:pPr>
                      <a:r>
                        <a:rPr lang="en-IN" sz="1000">
                          <a:effectLst/>
                        </a:rPr>
                        <a:t>70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b"/>
                </a:tc>
                <a:tc>
                  <a:txBody>
                    <a:bodyPr/>
                    <a:lstStyle/>
                    <a:p>
                      <a:pPr>
                        <a:lnSpc>
                          <a:spcPct val="107000"/>
                        </a:lnSpc>
                      </a:pPr>
                      <a:endParaRPr lang="en-US" sz="1000">
                        <a:effectLst/>
                        <a:latin typeface="Calibri" panose="020F0502020204030204" pitchFamily="34" charset="0"/>
                        <a:cs typeface="Times New Roman" panose="02020603050405020304" pitchFamily="18" charset="0"/>
                      </a:endParaRPr>
                    </a:p>
                  </a:txBody>
                  <a:tcPr marL="59753" marR="59753" marT="0" marB="0" anchor="b"/>
                </a:tc>
                <a:extLst>
                  <a:ext uri="{0D108BD9-81ED-4DB2-BD59-A6C34878D82A}">
                    <a16:rowId xmlns:a16="http://schemas.microsoft.com/office/drawing/2014/main" val="1772620571"/>
                  </a:ext>
                </a:extLst>
              </a:tr>
              <a:tr h="217123">
                <a:tc>
                  <a:txBody>
                    <a:bodyPr/>
                    <a:lstStyle/>
                    <a:p>
                      <a:pPr marL="0" marR="0">
                        <a:lnSpc>
                          <a:spcPct val="107000"/>
                        </a:lnSpc>
                        <a:spcBef>
                          <a:spcPts val="0"/>
                        </a:spcBef>
                        <a:spcAft>
                          <a:spcPts val="0"/>
                        </a:spcAft>
                      </a:pPr>
                      <a:r>
                        <a:rPr lang="en-IN" sz="1000">
                          <a:effectLst/>
                        </a:rPr>
                        <a:t>2007</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b"/>
                </a:tc>
                <a:tc>
                  <a:txBody>
                    <a:bodyPr/>
                    <a:lstStyle/>
                    <a:p>
                      <a:pPr marL="0" marR="0">
                        <a:lnSpc>
                          <a:spcPct val="107000"/>
                        </a:lnSpc>
                        <a:spcBef>
                          <a:spcPts val="0"/>
                        </a:spcBef>
                        <a:spcAft>
                          <a:spcPts val="0"/>
                        </a:spcAft>
                      </a:pPr>
                      <a:r>
                        <a:rPr lang="en-IN" sz="1000">
                          <a:effectLst/>
                        </a:rPr>
                        <a:t>0.073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b"/>
                </a:tc>
                <a:tc>
                  <a:txBody>
                    <a:bodyPr/>
                    <a:lstStyle/>
                    <a:p>
                      <a:pPr marL="0" marR="0">
                        <a:lnSpc>
                          <a:spcPct val="107000"/>
                        </a:lnSpc>
                        <a:spcBef>
                          <a:spcPts val="0"/>
                        </a:spcBef>
                        <a:spcAft>
                          <a:spcPts val="0"/>
                        </a:spcAft>
                      </a:pPr>
                      <a:r>
                        <a:rPr lang="en-IN" sz="1000">
                          <a:effectLst/>
                        </a:rPr>
                        <a:t>-78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b"/>
                </a:tc>
                <a:tc>
                  <a:txBody>
                    <a:bodyPr/>
                    <a:lstStyle/>
                    <a:p>
                      <a:pPr marL="0" marR="0">
                        <a:lnSpc>
                          <a:spcPct val="107000"/>
                        </a:lnSpc>
                        <a:spcBef>
                          <a:spcPts val="0"/>
                        </a:spcBef>
                        <a:spcAft>
                          <a:spcPts val="0"/>
                        </a:spcAft>
                      </a:pPr>
                      <a:r>
                        <a:rPr lang="en-IN" sz="1000">
                          <a:effectLst/>
                        </a:rPr>
                        <a:t>34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b"/>
                </a:tc>
                <a:tc>
                  <a:txBody>
                    <a:bodyPr/>
                    <a:lstStyle/>
                    <a:p>
                      <a:pPr marL="0" marR="0">
                        <a:lnSpc>
                          <a:spcPct val="107000"/>
                        </a:lnSpc>
                        <a:spcBef>
                          <a:spcPts val="0"/>
                        </a:spcBef>
                        <a:spcAft>
                          <a:spcPts val="0"/>
                        </a:spcAft>
                      </a:pPr>
                      <a:r>
                        <a:rPr lang="en-IN" sz="1000">
                          <a:effectLst/>
                        </a:rPr>
                        <a:t>268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b"/>
                </a:tc>
                <a:tc>
                  <a:txBody>
                    <a:bodyPr/>
                    <a:lstStyle/>
                    <a:p>
                      <a:pPr>
                        <a:lnSpc>
                          <a:spcPct val="107000"/>
                        </a:lnSpc>
                      </a:pPr>
                      <a:endParaRPr lang="en-US" sz="1000">
                        <a:effectLst/>
                        <a:latin typeface="Calibri" panose="020F0502020204030204" pitchFamily="34" charset="0"/>
                        <a:cs typeface="Times New Roman" panose="02020603050405020304" pitchFamily="18" charset="0"/>
                      </a:endParaRPr>
                    </a:p>
                  </a:txBody>
                  <a:tcPr marL="59753" marR="59753" marT="0" marB="0" anchor="b"/>
                </a:tc>
                <a:extLst>
                  <a:ext uri="{0D108BD9-81ED-4DB2-BD59-A6C34878D82A}">
                    <a16:rowId xmlns:a16="http://schemas.microsoft.com/office/drawing/2014/main" val="59322746"/>
                  </a:ext>
                </a:extLst>
              </a:tr>
              <a:tr h="217123">
                <a:tc>
                  <a:txBody>
                    <a:bodyPr/>
                    <a:lstStyle/>
                    <a:p>
                      <a:pPr marL="0" marR="0">
                        <a:lnSpc>
                          <a:spcPct val="107000"/>
                        </a:lnSpc>
                        <a:spcBef>
                          <a:spcPts val="0"/>
                        </a:spcBef>
                        <a:spcAft>
                          <a:spcPts val="0"/>
                        </a:spcAft>
                      </a:pPr>
                      <a:r>
                        <a:rPr lang="en-IN" sz="1000">
                          <a:effectLst/>
                        </a:rPr>
                        <a:t>2008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b"/>
                </a:tc>
                <a:tc>
                  <a:txBody>
                    <a:bodyPr/>
                    <a:lstStyle/>
                    <a:p>
                      <a:pPr marL="0" marR="0">
                        <a:lnSpc>
                          <a:spcPct val="107000"/>
                        </a:lnSpc>
                        <a:spcBef>
                          <a:spcPts val="0"/>
                        </a:spcBef>
                        <a:spcAft>
                          <a:spcPts val="0"/>
                        </a:spcAft>
                      </a:pPr>
                      <a:r>
                        <a:rPr lang="en-IN" sz="1000">
                          <a:effectLst/>
                        </a:rPr>
                        <a:t>15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b"/>
                </a:tc>
                <a:tc>
                  <a:txBody>
                    <a:bodyPr/>
                    <a:lstStyle/>
                    <a:p>
                      <a:pPr marL="0" marR="0">
                        <a:lnSpc>
                          <a:spcPct val="107000"/>
                        </a:lnSpc>
                        <a:spcBef>
                          <a:spcPts val="0"/>
                        </a:spcBef>
                        <a:spcAft>
                          <a:spcPts val="0"/>
                        </a:spcAft>
                      </a:pPr>
                      <a:r>
                        <a:rPr lang="en-IN" sz="1000">
                          <a:effectLst/>
                        </a:rPr>
                        <a:t>-83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b"/>
                </a:tc>
                <a:tc>
                  <a:txBody>
                    <a:bodyPr/>
                    <a:lstStyle/>
                    <a:p>
                      <a:pPr marL="0" marR="0">
                        <a:lnSpc>
                          <a:spcPct val="107000"/>
                        </a:lnSpc>
                        <a:spcBef>
                          <a:spcPts val="0"/>
                        </a:spcBef>
                        <a:spcAft>
                          <a:spcPts val="0"/>
                        </a:spcAft>
                      </a:pPr>
                      <a:r>
                        <a:rPr lang="en-IN" sz="1000">
                          <a:effectLst/>
                        </a:rPr>
                        <a:t>52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b"/>
                </a:tc>
                <a:tc>
                  <a:txBody>
                    <a:bodyPr/>
                    <a:lstStyle/>
                    <a:p>
                      <a:pPr marL="0" marR="0">
                        <a:lnSpc>
                          <a:spcPct val="107000"/>
                        </a:lnSpc>
                        <a:spcBef>
                          <a:spcPts val="0"/>
                        </a:spcBef>
                        <a:spcAft>
                          <a:spcPts val="0"/>
                        </a:spcAft>
                      </a:pPr>
                      <a:r>
                        <a:rPr lang="en-IN" sz="1000">
                          <a:effectLst/>
                        </a:rPr>
                        <a:t>252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b"/>
                </a:tc>
                <a:tc>
                  <a:txBody>
                    <a:bodyPr/>
                    <a:lstStyle/>
                    <a:p>
                      <a:pPr>
                        <a:lnSpc>
                          <a:spcPct val="107000"/>
                        </a:lnSpc>
                      </a:pPr>
                      <a:endParaRPr lang="en-US" sz="1000">
                        <a:effectLst/>
                        <a:latin typeface="Calibri" panose="020F0502020204030204" pitchFamily="34" charset="0"/>
                        <a:cs typeface="Times New Roman" panose="02020603050405020304" pitchFamily="18" charset="0"/>
                      </a:endParaRPr>
                    </a:p>
                  </a:txBody>
                  <a:tcPr marL="59753" marR="59753" marT="0" marB="0" anchor="b"/>
                </a:tc>
                <a:extLst>
                  <a:ext uri="{0D108BD9-81ED-4DB2-BD59-A6C34878D82A}">
                    <a16:rowId xmlns:a16="http://schemas.microsoft.com/office/drawing/2014/main" val="108110951"/>
                  </a:ext>
                </a:extLst>
              </a:tr>
              <a:tr h="217123">
                <a:tc>
                  <a:txBody>
                    <a:bodyPr/>
                    <a:lstStyle/>
                    <a:p>
                      <a:pPr marL="0" marR="0">
                        <a:lnSpc>
                          <a:spcPct val="107000"/>
                        </a:lnSpc>
                        <a:spcBef>
                          <a:spcPts val="0"/>
                        </a:spcBef>
                        <a:spcAft>
                          <a:spcPts val="0"/>
                        </a:spcAft>
                      </a:pPr>
                      <a:r>
                        <a:rPr lang="en-IN" sz="1000">
                          <a:effectLst/>
                        </a:rPr>
                        <a:t>2009</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b"/>
                </a:tc>
                <a:tc>
                  <a:txBody>
                    <a:bodyPr/>
                    <a:lstStyle/>
                    <a:p>
                      <a:pPr marL="0" marR="0">
                        <a:lnSpc>
                          <a:spcPct val="107000"/>
                        </a:lnSpc>
                        <a:spcBef>
                          <a:spcPts val="0"/>
                        </a:spcBef>
                        <a:spcAft>
                          <a:spcPts val="0"/>
                        </a:spcAft>
                      </a:pPr>
                      <a:r>
                        <a:rPr lang="en-IN" sz="1000">
                          <a:effectLst/>
                        </a:rPr>
                        <a:t>112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b"/>
                </a:tc>
                <a:tc>
                  <a:txBody>
                    <a:bodyPr/>
                    <a:lstStyle/>
                    <a:p>
                      <a:pPr marL="0" marR="0">
                        <a:lnSpc>
                          <a:spcPct val="107000"/>
                        </a:lnSpc>
                        <a:spcBef>
                          <a:spcPts val="0"/>
                        </a:spcBef>
                        <a:spcAft>
                          <a:spcPts val="0"/>
                        </a:spcAft>
                      </a:pPr>
                      <a:r>
                        <a:rPr lang="en-IN" sz="1000">
                          <a:effectLst/>
                        </a:rPr>
                        <a:t>-56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b"/>
                </a:tc>
                <a:tc>
                  <a:txBody>
                    <a:bodyPr/>
                    <a:lstStyle/>
                    <a:p>
                      <a:pPr marL="0" marR="0">
                        <a:lnSpc>
                          <a:spcPct val="107000"/>
                        </a:lnSpc>
                        <a:spcBef>
                          <a:spcPts val="0"/>
                        </a:spcBef>
                        <a:spcAft>
                          <a:spcPts val="0"/>
                        </a:spcAft>
                      </a:pPr>
                      <a:r>
                        <a:rPr lang="en-IN" sz="1000">
                          <a:effectLst/>
                        </a:rPr>
                        <a:t>130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b"/>
                </a:tc>
                <a:tc>
                  <a:txBody>
                    <a:bodyPr/>
                    <a:lstStyle/>
                    <a:p>
                      <a:pPr marL="0" marR="0">
                        <a:lnSpc>
                          <a:spcPct val="107000"/>
                        </a:lnSpc>
                        <a:spcBef>
                          <a:spcPts val="0"/>
                        </a:spcBef>
                        <a:spcAft>
                          <a:spcPts val="0"/>
                        </a:spcAft>
                      </a:pPr>
                      <a:r>
                        <a:rPr lang="en-IN" sz="1000">
                          <a:effectLst/>
                        </a:rPr>
                        <a:t>514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b"/>
                </a:tc>
                <a:tc>
                  <a:txBody>
                    <a:bodyPr/>
                    <a:lstStyle/>
                    <a:p>
                      <a:pPr>
                        <a:lnSpc>
                          <a:spcPct val="107000"/>
                        </a:lnSpc>
                      </a:pPr>
                      <a:endParaRPr lang="en-US" sz="1000">
                        <a:effectLst/>
                        <a:latin typeface="Calibri" panose="020F0502020204030204" pitchFamily="34" charset="0"/>
                        <a:cs typeface="Times New Roman" panose="02020603050405020304" pitchFamily="18" charset="0"/>
                      </a:endParaRPr>
                    </a:p>
                  </a:txBody>
                  <a:tcPr marL="59753" marR="59753" marT="0" marB="0" anchor="b"/>
                </a:tc>
                <a:extLst>
                  <a:ext uri="{0D108BD9-81ED-4DB2-BD59-A6C34878D82A}">
                    <a16:rowId xmlns:a16="http://schemas.microsoft.com/office/drawing/2014/main" val="2648996500"/>
                  </a:ext>
                </a:extLst>
              </a:tr>
              <a:tr h="217123">
                <a:tc>
                  <a:txBody>
                    <a:bodyPr/>
                    <a:lstStyle/>
                    <a:p>
                      <a:pPr marL="0" marR="0">
                        <a:lnSpc>
                          <a:spcPct val="107000"/>
                        </a:lnSpc>
                        <a:spcBef>
                          <a:spcPts val="0"/>
                        </a:spcBef>
                        <a:spcAft>
                          <a:spcPts val="0"/>
                        </a:spcAft>
                      </a:pPr>
                      <a:r>
                        <a:rPr lang="en-IN" sz="1000">
                          <a:effectLst/>
                        </a:rPr>
                        <a:t>2010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b"/>
                </a:tc>
                <a:tc>
                  <a:txBody>
                    <a:bodyPr/>
                    <a:lstStyle/>
                    <a:p>
                      <a:pPr marL="0" marR="0">
                        <a:lnSpc>
                          <a:spcPct val="107000"/>
                        </a:lnSpc>
                        <a:spcBef>
                          <a:spcPts val="0"/>
                        </a:spcBef>
                        <a:spcAft>
                          <a:spcPts val="0"/>
                        </a:spcAft>
                      </a:pPr>
                      <a:r>
                        <a:rPr lang="en-IN" sz="1000">
                          <a:effectLst/>
                        </a:rPr>
                        <a:t>117</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b"/>
                </a:tc>
                <a:tc>
                  <a:txBody>
                    <a:bodyPr/>
                    <a:lstStyle/>
                    <a:p>
                      <a:pPr marL="0" marR="0">
                        <a:lnSpc>
                          <a:spcPct val="107000"/>
                        </a:lnSpc>
                        <a:spcBef>
                          <a:spcPts val="0"/>
                        </a:spcBef>
                        <a:spcAft>
                          <a:spcPts val="0"/>
                        </a:spcAft>
                      </a:pPr>
                      <a:r>
                        <a:rPr lang="en-IN" sz="1000">
                          <a:effectLst/>
                        </a:rPr>
                        <a:t>-154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b"/>
                </a:tc>
                <a:tc>
                  <a:txBody>
                    <a:bodyPr/>
                    <a:lstStyle/>
                    <a:p>
                      <a:pPr marL="0" marR="0">
                        <a:lnSpc>
                          <a:spcPct val="107000"/>
                        </a:lnSpc>
                        <a:spcBef>
                          <a:spcPts val="0"/>
                        </a:spcBef>
                        <a:spcAft>
                          <a:spcPts val="0"/>
                        </a:spcAft>
                      </a:pPr>
                      <a:r>
                        <a:rPr lang="en-IN" sz="1000">
                          <a:effectLst/>
                        </a:rPr>
                        <a:t>386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b"/>
                </a:tc>
                <a:tc>
                  <a:txBody>
                    <a:bodyPr/>
                    <a:lstStyle/>
                    <a:p>
                      <a:pPr marL="0" marR="0">
                        <a:lnSpc>
                          <a:spcPct val="107000"/>
                        </a:lnSpc>
                        <a:spcBef>
                          <a:spcPts val="0"/>
                        </a:spcBef>
                        <a:spcAft>
                          <a:spcPts val="0"/>
                        </a:spcAft>
                      </a:pPr>
                      <a:r>
                        <a:rPr lang="en-IN" sz="1000">
                          <a:effectLst/>
                        </a:rPr>
                        <a:t>899</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b"/>
                </a:tc>
                <a:tc>
                  <a:txBody>
                    <a:bodyPr/>
                    <a:lstStyle/>
                    <a:p>
                      <a:pPr>
                        <a:lnSpc>
                          <a:spcPct val="107000"/>
                        </a:lnSpc>
                      </a:pPr>
                      <a:endParaRPr lang="en-US" sz="1000">
                        <a:effectLst/>
                        <a:latin typeface="Calibri" panose="020F0502020204030204" pitchFamily="34" charset="0"/>
                        <a:cs typeface="Times New Roman" panose="02020603050405020304" pitchFamily="18" charset="0"/>
                      </a:endParaRPr>
                    </a:p>
                  </a:txBody>
                  <a:tcPr marL="59753" marR="59753" marT="0" marB="0" anchor="b"/>
                </a:tc>
                <a:extLst>
                  <a:ext uri="{0D108BD9-81ED-4DB2-BD59-A6C34878D82A}">
                    <a16:rowId xmlns:a16="http://schemas.microsoft.com/office/drawing/2014/main" val="3237522853"/>
                  </a:ext>
                </a:extLst>
              </a:tr>
              <a:tr h="217123">
                <a:tc>
                  <a:txBody>
                    <a:bodyPr/>
                    <a:lstStyle/>
                    <a:p>
                      <a:pPr marL="0" marR="0">
                        <a:lnSpc>
                          <a:spcPct val="107000"/>
                        </a:lnSpc>
                        <a:spcBef>
                          <a:spcPts val="0"/>
                        </a:spcBef>
                        <a:spcAft>
                          <a:spcPts val="0"/>
                        </a:spcAft>
                      </a:pPr>
                      <a:r>
                        <a:rPr lang="en-IN" sz="1000">
                          <a:effectLst/>
                        </a:rPr>
                        <a:t>2011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b"/>
                </a:tc>
                <a:tc>
                  <a:txBody>
                    <a:bodyPr/>
                    <a:lstStyle/>
                    <a:p>
                      <a:pPr marL="0" marR="0">
                        <a:lnSpc>
                          <a:spcPct val="107000"/>
                        </a:lnSpc>
                        <a:spcBef>
                          <a:spcPts val="0"/>
                        </a:spcBef>
                        <a:spcAft>
                          <a:spcPts val="0"/>
                        </a:spcAft>
                      </a:pPr>
                      <a:r>
                        <a:rPr lang="en-IN" sz="1000">
                          <a:effectLst/>
                        </a:rPr>
                        <a:t>204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b"/>
                </a:tc>
                <a:tc>
                  <a:txBody>
                    <a:bodyPr/>
                    <a:lstStyle/>
                    <a:p>
                      <a:pPr marL="0" marR="0">
                        <a:lnSpc>
                          <a:spcPct val="107000"/>
                        </a:lnSpc>
                        <a:spcBef>
                          <a:spcPts val="0"/>
                        </a:spcBef>
                        <a:spcAft>
                          <a:spcPts val="0"/>
                        </a:spcAft>
                      </a:pPr>
                      <a:r>
                        <a:rPr lang="en-IN" sz="1000">
                          <a:effectLst/>
                        </a:rPr>
                        <a:t>-254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b"/>
                </a:tc>
                <a:tc>
                  <a:txBody>
                    <a:bodyPr/>
                    <a:lstStyle/>
                    <a:p>
                      <a:pPr marL="0" marR="0">
                        <a:lnSpc>
                          <a:spcPct val="107000"/>
                        </a:lnSpc>
                        <a:spcBef>
                          <a:spcPts val="0"/>
                        </a:spcBef>
                        <a:spcAft>
                          <a:spcPts val="0"/>
                        </a:spcAft>
                      </a:pPr>
                      <a:r>
                        <a:rPr lang="en-IN" sz="1000">
                          <a:effectLst/>
                        </a:rPr>
                        <a:t>713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b"/>
                </a:tc>
                <a:tc>
                  <a:txBody>
                    <a:bodyPr/>
                    <a:lstStyle/>
                    <a:p>
                      <a:pPr marL="0" marR="0">
                        <a:lnSpc>
                          <a:spcPct val="107000"/>
                        </a:lnSpc>
                        <a:spcBef>
                          <a:spcPts val="0"/>
                        </a:spcBef>
                        <a:spcAft>
                          <a:spcPts val="0"/>
                        </a:spcAft>
                      </a:pPr>
                      <a:r>
                        <a:rPr lang="en-IN" sz="1000">
                          <a:effectLst/>
                        </a:rPr>
                        <a:t>1,417</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b"/>
                </a:tc>
                <a:tc>
                  <a:txBody>
                    <a:bodyPr/>
                    <a:lstStyle/>
                    <a:p>
                      <a:pPr>
                        <a:lnSpc>
                          <a:spcPct val="107000"/>
                        </a:lnSpc>
                      </a:pPr>
                      <a:endParaRPr lang="en-US" sz="1000">
                        <a:effectLst/>
                        <a:latin typeface="Calibri" panose="020F0502020204030204" pitchFamily="34" charset="0"/>
                        <a:cs typeface="Times New Roman" panose="02020603050405020304" pitchFamily="18" charset="0"/>
                      </a:endParaRPr>
                    </a:p>
                  </a:txBody>
                  <a:tcPr marL="59753" marR="59753" marT="0" marB="0" anchor="b"/>
                </a:tc>
                <a:extLst>
                  <a:ext uri="{0D108BD9-81ED-4DB2-BD59-A6C34878D82A}">
                    <a16:rowId xmlns:a16="http://schemas.microsoft.com/office/drawing/2014/main" val="1937666287"/>
                  </a:ext>
                </a:extLst>
              </a:tr>
              <a:tr h="217123">
                <a:tc>
                  <a:txBody>
                    <a:bodyPr/>
                    <a:lstStyle/>
                    <a:p>
                      <a:pPr marL="0" marR="0">
                        <a:lnSpc>
                          <a:spcPct val="107000"/>
                        </a:lnSpc>
                        <a:spcBef>
                          <a:spcPts val="0"/>
                        </a:spcBef>
                        <a:spcAft>
                          <a:spcPts val="0"/>
                        </a:spcAft>
                      </a:pPr>
                      <a:r>
                        <a:rPr lang="en-IN" sz="1000">
                          <a:effectLst/>
                        </a:rPr>
                        <a:t>2012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b"/>
                </a:tc>
                <a:tc>
                  <a:txBody>
                    <a:bodyPr/>
                    <a:lstStyle/>
                    <a:p>
                      <a:pPr marL="0" marR="0">
                        <a:lnSpc>
                          <a:spcPct val="107000"/>
                        </a:lnSpc>
                        <a:spcBef>
                          <a:spcPts val="0"/>
                        </a:spcBef>
                        <a:spcAft>
                          <a:spcPts val="0"/>
                        </a:spcAft>
                      </a:pPr>
                      <a:r>
                        <a:rPr lang="en-IN" sz="1000">
                          <a:effectLst/>
                        </a:rPr>
                        <a:t>413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b"/>
                </a:tc>
                <a:tc>
                  <a:txBody>
                    <a:bodyPr/>
                    <a:lstStyle/>
                    <a:p>
                      <a:pPr marL="0" marR="0">
                        <a:lnSpc>
                          <a:spcPct val="107000"/>
                        </a:lnSpc>
                        <a:spcBef>
                          <a:spcPts val="0"/>
                        </a:spcBef>
                        <a:spcAft>
                          <a:spcPts val="0"/>
                        </a:spcAft>
                      </a:pPr>
                      <a:r>
                        <a:rPr lang="en-IN" sz="1000">
                          <a:effectLst/>
                        </a:rPr>
                        <a:t>-396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b"/>
                </a:tc>
                <a:tc>
                  <a:txBody>
                    <a:bodyPr/>
                    <a:lstStyle/>
                    <a:p>
                      <a:pPr marL="0" marR="0">
                        <a:lnSpc>
                          <a:spcPct val="107000"/>
                        </a:lnSpc>
                        <a:spcBef>
                          <a:spcPts val="0"/>
                        </a:spcBef>
                        <a:spcAft>
                          <a:spcPts val="0"/>
                        </a:spcAft>
                      </a:pPr>
                      <a:r>
                        <a:rPr lang="en-IN" sz="1000">
                          <a:effectLst/>
                        </a:rPr>
                        <a:t>1,114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b"/>
                </a:tc>
                <a:tc>
                  <a:txBody>
                    <a:bodyPr/>
                    <a:lstStyle/>
                    <a:p>
                      <a:pPr marL="0" marR="0">
                        <a:lnSpc>
                          <a:spcPct val="107000"/>
                        </a:lnSpc>
                        <a:spcBef>
                          <a:spcPts val="0"/>
                        </a:spcBef>
                        <a:spcAft>
                          <a:spcPts val="0"/>
                        </a:spcAft>
                      </a:pPr>
                      <a:r>
                        <a:rPr lang="en-IN" sz="1000">
                          <a:effectLst/>
                        </a:rPr>
                        <a:t>2,914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b"/>
                </a:tc>
                <a:tc>
                  <a:txBody>
                    <a:bodyPr/>
                    <a:lstStyle/>
                    <a:p>
                      <a:pPr>
                        <a:lnSpc>
                          <a:spcPct val="107000"/>
                        </a:lnSpc>
                      </a:pPr>
                      <a:endParaRPr lang="en-US" sz="1000">
                        <a:effectLst/>
                        <a:latin typeface="Calibri" panose="020F0502020204030204" pitchFamily="34" charset="0"/>
                        <a:cs typeface="Times New Roman" panose="02020603050405020304" pitchFamily="18" charset="0"/>
                      </a:endParaRPr>
                    </a:p>
                  </a:txBody>
                  <a:tcPr marL="59753" marR="59753" marT="0" marB="0" anchor="b"/>
                </a:tc>
                <a:extLst>
                  <a:ext uri="{0D108BD9-81ED-4DB2-BD59-A6C34878D82A}">
                    <a16:rowId xmlns:a16="http://schemas.microsoft.com/office/drawing/2014/main" val="3554373102"/>
                  </a:ext>
                </a:extLst>
              </a:tr>
              <a:tr h="217123">
                <a:tc>
                  <a:txBody>
                    <a:bodyPr/>
                    <a:lstStyle/>
                    <a:p>
                      <a:pPr marL="0" marR="0">
                        <a:lnSpc>
                          <a:spcPct val="107000"/>
                        </a:lnSpc>
                        <a:spcBef>
                          <a:spcPts val="0"/>
                        </a:spcBef>
                        <a:spcAft>
                          <a:spcPts val="0"/>
                        </a:spcAft>
                      </a:pPr>
                      <a:r>
                        <a:rPr lang="en-IN" sz="1000">
                          <a:effectLst/>
                        </a:rPr>
                        <a:t>2013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b"/>
                </a:tc>
                <a:tc>
                  <a:txBody>
                    <a:bodyPr/>
                    <a:lstStyle/>
                    <a:p>
                      <a:pPr marL="0" marR="0">
                        <a:lnSpc>
                          <a:spcPct val="107000"/>
                        </a:lnSpc>
                        <a:spcBef>
                          <a:spcPts val="0"/>
                        </a:spcBef>
                        <a:spcAft>
                          <a:spcPts val="0"/>
                        </a:spcAft>
                      </a:pPr>
                      <a:r>
                        <a:rPr lang="en-IN" sz="1000">
                          <a:effectLst/>
                        </a:rPr>
                        <a:t>2,013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b"/>
                </a:tc>
                <a:tc>
                  <a:txBody>
                    <a:bodyPr/>
                    <a:lstStyle/>
                    <a:p>
                      <a:pPr marL="0" marR="0">
                        <a:lnSpc>
                          <a:spcPct val="107000"/>
                        </a:lnSpc>
                        <a:spcBef>
                          <a:spcPts val="0"/>
                        </a:spcBef>
                        <a:spcAft>
                          <a:spcPts val="0"/>
                        </a:spcAft>
                      </a:pPr>
                      <a:r>
                        <a:rPr lang="en-IN" sz="1000">
                          <a:effectLst/>
                        </a:rPr>
                        <a:t>-74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b"/>
                </a:tc>
                <a:tc>
                  <a:txBody>
                    <a:bodyPr/>
                    <a:lstStyle/>
                    <a:p>
                      <a:pPr marL="0" marR="0">
                        <a:lnSpc>
                          <a:spcPct val="107000"/>
                        </a:lnSpc>
                        <a:spcBef>
                          <a:spcPts val="0"/>
                        </a:spcBef>
                        <a:spcAft>
                          <a:spcPts val="0"/>
                        </a:spcAft>
                      </a:pPr>
                      <a:r>
                        <a:rPr lang="en-IN" sz="1000">
                          <a:effectLst/>
                        </a:rPr>
                        <a:t>2,417</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b"/>
                </a:tc>
                <a:tc>
                  <a:txBody>
                    <a:bodyPr/>
                    <a:lstStyle/>
                    <a:p>
                      <a:pPr marL="0" marR="0">
                        <a:lnSpc>
                          <a:spcPct val="107000"/>
                        </a:lnSpc>
                        <a:spcBef>
                          <a:spcPts val="0"/>
                        </a:spcBef>
                        <a:spcAft>
                          <a:spcPts val="0"/>
                        </a:spcAft>
                      </a:pPr>
                      <a:r>
                        <a:rPr lang="en-IN" sz="1000">
                          <a:effectLst/>
                        </a:rPr>
                        <a:t>5,859</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b"/>
                </a:tc>
                <a:tc>
                  <a:txBody>
                    <a:bodyPr/>
                    <a:lstStyle/>
                    <a:p>
                      <a:pPr>
                        <a:lnSpc>
                          <a:spcPct val="107000"/>
                        </a:lnSpc>
                      </a:pPr>
                      <a:endParaRPr lang="en-US" sz="1000">
                        <a:effectLst/>
                        <a:latin typeface="Calibri" panose="020F0502020204030204" pitchFamily="34" charset="0"/>
                        <a:cs typeface="Times New Roman" panose="02020603050405020304" pitchFamily="18" charset="0"/>
                      </a:endParaRPr>
                    </a:p>
                  </a:txBody>
                  <a:tcPr marL="59753" marR="59753" marT="0" marB="0" anchor="b"/>
                </a:tc>
                <a:extLst>
                  <a:ext uri="{0D108BD9-81ED-4DB2-BD59-A6C34878D82A}">
                    <a16:rowId xmlns:a16="http://schemas.microsoft.com/office/drawing/2014/main" val="447438808"/>
                  </a:ext>
                </a:extLst>
              </a:tr>
              <a:tr h="217123">
                <a:tc>
                  <a:txBody>
                    <a:bodyPr/>
                    <a:lstStyle/>
                    <a:p>
                      <a:pPr marL="0" marR="0">
                        <a:lnSpc>
                          <a:spcPct val="107000"/>
                        </a:lnSpc>
                        <a:spcBef>
                          <a:spcPts val="0"/>
                        </a:spcBef>
                        <a:spcAft>
                          <a:spcPts val="0"/>
                        </a:spcAft>
                      </a:pPr>
                      <a:r>
                        <a:rPr lang="en-IN" sz="1000">
                          <a:effectLst/>
                        </a:rPr>
                        <a:t>2014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b"/>
                </a:tc>
                <a:tc>
                  <a:txBody>
                    <a:bodyPr/>
                    <a:lstStyle/>
                    <a:p>
                      <a:pPr marL="0" marR="0">
                        <a:lnSpc>
                          <a:spcPct val="107000"/>
                        </a:lnSpc>
                        <a:spcBef>
                          <a:spcPts val="0"/>
                        </a:spcBef>
                        <a:spcAft>
                          <a:spcPts val="0"/>
                        </a:spcAft>
                      </a:pPr>
                      <a:r>
                        <a:rPr lang="en-IN" sz="1000">
                          <a:effectLst/>
                        </a:rPr>
                        <a:t>3,198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b"/>
                </a:tc>
                <a:tc>
                  <a:txBody>
                    <a:bodyPr/>
                    <a:lstStyle/>
                    <a:p>
                      <a:pPr marL="0" marR="0">
                        <a:lnSpc>
                          <a:spcPct val="107000"/>
                        </a:lnSpc>
                        <a:spcBef>
                          <a:spcPts val="0"/>
                        </a:spcBef>
                        <a:spcAft>
                          <a:spcPts val="0"/>
                        </a:spcAft>
                      </a:pPr>
                      <a:r>
                        <a:rPr lang="en-IN" sz="1000">
                          <a:effectLst/>
                        </a:rPr>
                        <a:t>-294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b"/>
                </a:tc>
                <a:tc>
                  <a:txBody>
                    <a:bodyPr/>
                    <a:lstStyle/>
                    <a:p>
                      <a:pPr marL="0" marR="0">
                        <a:lnSpc>
                          <a:spcPct val="107000"/>
                        </a:lnSpc>
                        <a:spcBef>
                          <a:spcPts val="0"/>
                        </a:spcBef>
                        <a:spcAft>
                          <a:spcPts val="0"/>
                        </a:spcAft>
                      </a:pPr>
                      <a:r>
                        <a:rPr lang="en-IN" sz="1000">
                          <a:effectLst/>
                        </a:rPr>
                        <a:t>5,831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b"/>
                </a:tc>
                <a:tc>
                  <a:txBody>
                    <a:bodyPr/>
                    <a:lstStyle/>
                    <a:p>
                      <a:pPr marL="0" marR="0">
                        <a:lnSpc>
                          <a:spcPct val="107000"/>
                        </a:lnSpc>
                        <a:spcBef>
                          <a:spcPts val="0"/>
                        </a:spcBef>
                        <a:spcAft>
                          <a:spcPts val="0"/>
                        </a:spcAft>
                      </a:pPr>
                      <a:r>
                        <a:rPr lang="en-IN" sz="1000">
                          <a:effectLst/>
                        </a:rPr>
                        <a:t>10,161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b"/>
                </a:tc>
                <a:tc>
                  <a:txBody>
                    <a:bodyPr/>
                    <a:lstStyle/>
                    <a:p>
                      <a:pPr>
                        <a:lnSpc>
                          <a:spcPct val="107000"/>
                        </a:lnSpc>
                      </a:pPr>
                      <a:endParaRPr lang="en-US" sz="1000" dirty="0">
                        <a:effectLst/>
                        <a:latin typeface="Calibri" panose="020F0502020204030204" pitchFamily="34" charset="0"/>
                        <a:cs typeface="Times New Roman" panose="02020603050405020304" pitchFamily="18" charset="0"/>
                      </a:endParaRPr>
                    </a:p>
                  </a:txBody>
                  <a:tcPr marL="59753" marR="59753" marT="0" marB="0" anchor="b"/>
                </a:tc>
                <a:extLst>
                  <a:ext uri="{0D108BD9-81ED-4DB2-BD59-A6C34878D82A}">
                    <a16:rowId xmlns:a16="http://schemas.microsoft.com/office/drawing/2014/main" val="48673126"/>
                  </a:ext>
                </a:extLst>
              </a:tr>
              <a:tr h="217123">
                <a:tc>
                  <a:txBody>
                    <a:bodyPr/>
                    <a:lstStyle/>
                    <a:p>
                      <a:pPr marL="0" marR="0">
                        <a:lnSpc>
                          <a:spcPct val="107000"/>
                        </a:lnSpc>
                        <a:spcBef>
                          <a:spcPts val="0"/>
                        </a:spcBef>
                        <a:spcAft>
                          <a:spcPts val="0"/>
                        </a:spcAft>
                      </a:pPr>
                      <a:r>
                        <a:rPr lang="en-IN" sz="1000">
                          <a:effectLst/>
                        </a:rPr>
                        <a:t>2015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b"/>
                </a:tc>
                <a:tc>
                  <a:txBody>
                    <a:bodyPr/>
                    <a:lstStyle/>
                    <a:p>
                      <a:pPr marL="0" marR="0">
                        <a:lnSpc>
                          <a:spcPct val="107000"/>
                        </a:lnSpc>
                        <a:spcBef>
                          <a:spcPts val="0"/>
                        </a:spcBef>
                        <a:spcAft>
                          <a:spcPts val="0"/>
                        </a:spcAft>
                      </a:pPr>
                      <a:r>
                        <a:rPr lang="en-IN" sz="1000">
                          <a:effectLst/>
                        </a:rPr>
                        <a:t>4,046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b"/>
                </a:tc>
                <a:tc>
                  <a:txBody>
                    <a:bodyPr/>
                    <a:lstStyle/>
                    <a:p>
                      <a:pPr marL="0" marR="0">
                        <a:lnSpc>
                          <a:spcPct val="107000"/>
                        </a:lnSpc>
                        <a:spcBef>
                          <a:spcPts val="0"/>
                        </a:spcBef>
                        <a:spcAft>
                          <a:spcPts val="0"/>
                        </a:spcAft>
                      </a:pPr>
                      <a:r>
                        <a:rPr lang="en-IN" sz="1000">
                          <a:effectLst/>
                        </a:rPr>
                        <a:t>-889</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b"/>
                </a:tc>
                <a:tc>
                  <a:txBody>
                    <a:bodyPr/>
                    <a:lstStyle/>
                    <a:p>
                      <a:pPr marL="0" marR="0">
                        <a:lnSpc>
                          <a:spcPct val="107000"/>
                        </a:lnSpc>
                        <a:spcBef>
                          <a:spcPts val="0"/>
                        </a:spcBef>
                        <a:spcAft>
                          <a:spcPts val="0"/>
                        </a:spcAft>
                      </a:pPr>
                      <a:r>
                        <a:rPr lang="en-IN" sz="1000">
                          <a:effectLst/>
                        </a:rPr>
                        <a:t>8,068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b"/>
                </a:tc>
                <a:tc>
                  <a:txBody>
                    <a:bodyPr/>
                    <a:lstStyle/>
                    <a:p>
                      <a:pPr marL="0" marR="0">
                        <a:lnSpc>
                          <a:spcPct val="107000"/>
                        </a:lnSpc>
                        <a:spcBef>
                          <a:spcPts val="0"/>
                        </a:spcBef>
                        <a:spcAft>
                          <a:spcPts val="0"/>
                        </a:spcAft>
                      </a:pPr>
                      <a:r>
                        <a:rPr lang="en-IN" sz="1000">
                          <a:effectLst/>
                        </a:rPr>
                        <a:t>13,058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b"/>
                </a:tc>
                <a:tc>
                  <a:txBody>
                    <a:bodyPr/>
                    <a:lstStyle/>
                    <a:p>
                      <a:pPr>
                        <a:lnSpc>
                          <a:spcPct val="107000"/>
                        </a:lnSpc>
                      </a:pPr>
                      <a:endParaRPr lang="en-US" sz="1000">
                        <a:effectLst/>
                        <a:latin typeface="Calibri" panose="020F0502020204030204" pitchFamily="34" charset="0"/>
                        <a:cs typeface="Times New Roman" panose="02020603050405020304" pitchFamily="18" charset="0"/>
                      </a:endParaRPr>
                    </a:p>
                  </a:txBody>
                  <a:tcPr marL="59753" marR="59753" marT="0" marB="0" anchor="b"/>
                </a:tc>
                <a:extLst>
                  <a:ext uri="{0D108BD9-81ED-4DB2-BD59-A6C34878D82A}">
                    <a16:rowId xmlns:a16="http://schemas.microsoft.com/office/drawing/2014/main" val="2066166030"/>
                  </a:ext>
                </a:extLst>
              </a:tr>
              <a:tr h="217123">
                <a:tc>
                  <a:txBody>
                    <a:bodyPr/>
                    <a:lstStyle/>
                    <a:p>
                      <a:pPr marL="0" marR="0">
                        <a:lnSpc>
                          <a:spcPct val="107000"/>
                        </a:lnSpc>
                        <a:spcBef>
                          <a:spcPts val="0"/>
                        </a:spcBef>
                        <a:spcAft>
                          <a:spcPts val="0"/>
                        </a:spcAft>
                      </a:pPr>
                      <a:r>
                        <a:rPr lang="en-IN" sz="1000">
                          <a:effectLst/>
                        </a:rPr>
                        <a:t>2016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b"/>
                </a:tc>
                <a:tc>
                  <a:txBody>
                    <a:bodyPr/>
                    <a:lstStyle/>
                    <a:p>
                      <a:pPr marL="0" marR="0">
                        <a:lnSpc>
                          <a:spcPct val="107000"/>
                        </a:lnSpc>
                        <a:spcBef>
                          <a:spcPts val="0"/>
                        </a:spcBef>
                        <a:spcAft>
                          <a:spcPts val="0"/>
                        </a:spcAft>
                      </a:pPr>
                      <a:r>
                        <a:rPr lang="en-IN" sz="1000">
                          <a:effectLst/>
                        </a:rPr>
                        <a:t>7,000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b"/>
                </a:tc>
                <a:tc>
                  <a:txBody>
                    <a:bodyPr/>
                    <a:lstStyle/>
                    <a:p>
                      <a:pPr marL="0" marR="0">
                        <a:lnSpc>
                          <a:spcPct val="107000"/>
                        </a:lnSpc>
                        <a:spcBef>
                          <a:spcPts val="0"/>
                        </a:spcBef>
                        <a:spcAft>
                          <a:spcPts val="0"/>
                        </a:spcAft>
                      </a:pPr>
                      <a:r>
                        <a:rPr lang="en-IN" sz="1000">
                          <a:effectLst/>
                        </a:rPr>
                        <a:t>-675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b"/>
                </a:tc>
                <a:tc>
                  <a:txBody>
                    <a:bodyPr/>
                    <a:lstStyle/>
                    <a:p>
                      <a:pPr marL="0" marR="0">
                        <a:lnSpc>
                          <a:spcPct val="107000"/>
                        </a:lnSpc>
                        <a:spcBef>
                          <a:spcPts val="0"/>
                        </a:spcBef>
                        <a:spcAft>
                          <a:spcPts val="0"/>
                        </a:spcAft>
                      </a:pPr>
                      <a:r>
                        <a:rPr lang="en-IN" sz="1000">
                          <a:effectLst/>
                        </a:rPr>
                        <a:t>22,664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b"/>
                </a:tc>
                <a:tc>
                  <a:txBody>
                    <a:bodyPr/>
                    <a:lstStyle/>
                    <a:p>
                      <a:pPr marL="0" marR="0">
                        <a:lnSpc>
                          <a:spcPct val="107000"/>
                        </a:lnSpc>
                        <a:spcBef>
                          <a:spcPts val="0"/>
                        </a:spcBef>
                        <a:spcAft>
                          <a:spcPts val="0"/>
                        </a:spcAft>
                      </a:pPr>
                      <a:r>
                        <a:rPr lang="en-IN" sz="1000">
                          <a:effectLst/>
                        </a:rPr>
                        <a:t>17,782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b"/>
                </a:tc>
                <a:tc>
                  <a:txBody>
                    <a:bodyPr/>
                    <a:lstStyle/>
                    <a:p>
                      <a:pPr>
                        <a:lnSpc>
                          <a:spcPct val="107000"/>
                        </a:lnSpc>
                      </a:pPr>
                      <a:endParaRPr lang="en-US" sz="1000">
                        <a:effectLst/>
                        <a:latin typeface="Calibri" panose="020F0502020204030204" pitchFamily="34" charset="0"/>
                        <a:cs typeface="Times New Roman" panose="02020603050405020304" pitchFamily="18" charset="0"/>
                      </a:endParaRPr>
                    </a:p>
                  </a:txBody>
                  <a:tcPr marL="59753" marR="59753" marT="0" marB="0" anchor="b"/>
                </a:tc>
                <a:extLst>
                  <a:ext uri="{0D108BD9-81ED-4DB2-BD59-A6C34878D82A}">
                    <a16:rowId xmlns:a16="http://schemas.microsoft.com/office/drawing/2014/main" val="1911804777"/>
                  </a:ext>
                </a:extLst>
              </a:tr>
              <a:tr h="217123">
                <a:tc>
                  <a:txBody>
                    <a:bodyPr/>
                    <a:lstStyle/>
                    <a:p>
                      <a:pPr marL="0" marR="0">
                        <a:lnSpc>
                          <a:spcPct val="107000"/>
                        </a:lnSpc>
                        <a:spcBef>
                          <a:spcPts val="0"/>
                        </a:spcBef>
                        <a:spcAft>
                          <a:spcPts val="0"/>
                        </a:spcAft>
                      </a:pPr>
                      <a:r>
                        <a:rPr lang="en-IN" sz="1000">
                          <a:effectLst/>
                        </a:rPr>
                        <a:t>2017</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b"/>
                </a:tc>
                <a:tc>
                  <a:txBody>
                    <a:bodyPr/>
                    <a:lstStyle/>
                    <a:p>
                      <a:pPr marL="0" marR="0">
                        <a:lnSpc>
                          <a:spcPct val="107000"/>
                        </a:lnSpc>
                        <a:spcBef>
                          <a:spcPts val="0"/>
                        </a:spcBef>
                        <a:spcAft>
                          <a:spcPts val="0"/>
                        </a:spcAft>
                      </a:pPr>
                      <a:r>
                        <a:rPr lang="en-IN" sz="1000">
                          <a:effectLst/>
                        </a:rPr>
                        <a:t>11,759</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b"/>
                </a:tc>
                <a:tc>
                  <a:txBody>
                    <a:bodyPr/>
                    <a:lstStyle/>
                    <a:p>
                      <a:pPr marL="0" marR="0">
                        <a:lnSpc>
                          <a:spcPct val="107000"/>
                        </a:lnSpc>
                        <a:spcBef>
                          <a:spcPts val="0"/>
                        </a:spcBef>
                        <a:spcAft>
                          <a:spcPts val="0"/>
                        </a:spcAft>
                      </a:pPr>
                      <a:r>
                        <a:rPr lang="en-IN" sz="1000">
                          <a:effectLst/>
                        </a:rPr>
                        <a:t>-1,962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b"/>
                </a:tc>
                <a:tc>
                  <a:txBody>
                    <a:bodyPr/>
                    <a:lstStyle/>
                    <a:p>
                      <a:pPr marL="0" marR="0">
                        <a:lnSpc>
                          <a:spcPct val="107000"/>
                        </a:lnSpc>
                        <a:spcBef>
                          <a:spcPts val="0"/>
                        </a:spcBef>
                        <a:spcAft>
                          <a:spcPts val="0"/>
                        </a:spcAft>
                      </a:pPr>
                      <a:r>
                        <a:rPr lang="en-IN" sz="1000">
                          <a:effectLst/>
                        </a:rPr>
                        <a:t>28,655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b"/>
                </a:tc>
                <a:tc>
                  <a:txBody>
                    <a:bodyPr/>
                    <a:lstStyle/>
                    <a:p>
                      <a:pPr marL="0" marR="0">
                        <a:lnSpc>
                          <a:spcPct val="107000"/>
                        </a:lnSpc>
                        <a:spcBef>
                          <a:spcPts val="0"/>
                        </a:spcBef>
                        <a:spcAft>
                          <a:spcPts val="0"/>
                        </a:spcAft>
                      </a:pPr>
                      <a:r>
                        <a:rPr lang="en-IN" sz="1000">
                          <a:effectLst/>
                        </a:rPr>
                        <a:t>37,543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b"/>
                </a:tc>
                <a:tc>
                  <a:txBody>
                    <a:bodyPr/>
                    <a:lstStyle/>
                    <a:p>
                      <a:pPr>
                        <a:lnSpc>
                          <a:spcPct val="107000"/>
                        </a:lnSpc>
                      </a:pPr>
                      <a:endParaRPr lang="en-US" sz="1000">
                        <a:effectLst/>
                        <a:latin typeface="Calibri" panose="020F0502020204030204" pitchFamily="34" charset="0"/>
                        <a:cs typeface="Times New Roman" panose="02020603050405020304" pitchFamily="18" charset="0"/>
                      </a:endParaRPr>
                    </a:p>
                  </a:txBody>
                  <a:tcPr marL="59753" marR="59753" marT="0" marB="0" anchor="b"/>
                </a:tc>
                <a:extLst>
                  <a:ext uri="{0D108BD9-81ED-4DB2-BD59-A6C34878D82A}">
                    <a16:rowId xmlns:a16="http://schemas.microsoft.com/office/drawing/2014/main" val="1404214451"/>
                  </a:ext>
                </a:extLst>
              </a:tr>
              <a:tr h="217123">
                <a:tc>
                  <a:txBody>
                    <a:bodyPr/>
                    <a:lstStyle/>
                    <a:p>
                      <a:pPr marL="0" marR="0">
                        <a:lnSpc>
                          <a:spcPct val="107000"/>
                        </a:lnSpc>
                        <a:spcBef>
                          <a:spcPts val="0"/>
                        </a:spcBef>
                        <a:spcAft>
                          <a:spcPts val="0"/>
                        </a:spcAft>
                      </a:pPr>
                      <a:r>
                        <a:rPr lang="en-IN" sz="1000">
                          <a:effectLst/>
                        </a:rPr>
                        <a:t>2018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b"/>
                </a:tc>
                <a:tc>
                  <a:txBody>
                    <a:bodyPr/>
                    <a:lstStyle/>
                    <a:p>
                      <a:pPr marL="0" marR="0">
                        <a:lnSpc>
                          <a:spcPct val="107000"/>
                        </a:lnSpc>
                        <a:spcBef>
                          <a:spcPts val="0"/>
                        </a:spcBef>
                        <a:spcAft>
                          <a:spcPts val="0"/>
                        </a:spcAft>
                      </a:pPr>
                      <a:r>
                        <a:rPr lang="en-IN" sz="1000">
                          <a:effectLst/>
                        </a:rPr>
                        <a:t>21,461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b"/>
                </a:tc>
                <a:tc>
                  <a:txBody>
                    <a:bodyPr/>
                    <a:lstStyle/>
                    <a:p>
                      <a:pPr marL="0" marR="0">
                        <a:lnSpc>
                          <a:spcPct val="107000"/>
                        </a:lnSpc>
                        <a:spcBef>
                          <a:spcPts val="0"/>
                        </a:spcBef>
                        <a:spcAft>
                          <a:spcPts val="0"/>
                        </a:spcAft>
                      </a:pPr>
                      <a:r>
                        <a:rPr lang="en-IN" sz="1000">
                          <a:effectLst/>
                        </a:rPr>
                        <a:t>-976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b"/>
                </a:tc>
                <a:tc>
                  <a:txBody>
                    <a:bodyPr/>
                    <a:lstStyle/>
                    <a:p>
                      <a:pPr marL="0" marR="0">
                        <a:lnSpc>
                          <a:spcPct val="107000"/>
                        </a:lnSpc>
                        <a:spcBef>
                          <a:spcPts val="0"/>
                        </a:spcBef>
                        <a:spcAft>
                          <a:spcPts val="0"/>
                        </a:spcAft>
                      </a:pPr>
                      <a:r>
                        <a:rPr lang="en-IN" sz="1000">
                          <a:effectLst/>
                        </a:rPr>
                        <a:t>29,740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b"/>
                </a:tc>
                <a:tc>
                  <a:txBody>
                    <a:bodyPr/>
                    <a:lstStyle/>
                    <a:p>
                      <a:pPr marL="0" marR="0">
                        <a:lnSpc>
                          <a:spcPct val="107000"/>
                        </a:lnSpc>
                        <a:spcBef>
                          <a:spcPts val="0"/>
                        </a:spcBef>
                        <a:spcAft>
                          <a:spcPts val="0"/>
                        </a:spcAft>
                      </a:pPr>
                      <a:r>
                        <a:rPr lang="en-IN" sz="1000">
                          <a:effectLst/>
                        </a:rPr>
                        <a:t>48,817</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b"/>
                </a:tc>
                <a:tc>
                  <a:txBody>
                    <a:bodyPr/>
                    <a:lstStyle/>
                    <a:p>
                      <a:pPr>
                        <a:lnSpc>
                          <a:spcPct val="107000"/>
                        </a:lnSpc>
                      </a:pPr>
                      <a:endParaRPr lang="en-US" sz="1000">
                        <a:effectLst/>
                        <a:latin typeface="Calibri" panose="020F0502020204030204" pitchFamily="34" charset="0"/>
                        <a:cs typeface="Times New Roman" panose="02020603050405020304" pitchFamily="18" charset="0"/>
                      </a:endParaRPr>
                    </a:p>
                  </a:txBody>
                  <a:tcPr marL="59753" marR="59753" marT="0" marB="0" anchor="b"/>
                </a:tc>
                <a:extLst>
                  <a:ext uri="{0D108BD9-81ED-4DB2-BD59-A6C34878D82A}">
                    <a16:rowId xmlns:a16="http://schemas.microsoft.com/office/drawing/2014/main" val="3310160604"/>
                  </a:ext>
                </a:extLst>
              </a:tr>
              <a:tr h="217123">
                <a:tc>
                  <a:txBody>
                    <a:bodyPr/>
                    <a:lstStyle/>
                    <a:p>
                      <a:pPr marL="0" marR="0">
                        <a:lnSpc>
                          <a:spcPct val="107000"/>
                        </a:lnSpc>
                        <a:spcBef>
                          <a:spcPts val="0"/>
                        </a:spcBef>
                        <a:spcAft>
                          <a:spcPts val="0"/>
                        </a:spcAft>
                      </a:pPr>
                      <a:r>
                        <a:rPr lang="en-IN" sz="1000">
                          <a:effectLst/>
                        </a:rPr>
                        <a:t>2019</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b"/>
                </a:tc>
                <a:tc>
                  <a:txBody>
                    <a:bodyPr/>
                    <a:lstStyle/>
                    <a:p>
                      <a:pPr marL="0" marR="0">
                        <a:lnSpc>
                          <a:spcPct val="107000"/>
                        </a:lnSpc>
                        <a:spcBef>
                          <a:spcPts val="0"/>
                        </a:spcBef>
                        <a:spcAft>
                          <a:spcPts val="0"/>
                        </a:spcAft>
                      </a:pPr>
                      <a:r>
                        <a:rPr lang="en-IN" sz="1000">
                          <a:effectLst/>
                        </a:rPr>
                        <a:t>24,578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b"/>
                </a:tc>
                <a:tc>
                  <a:txBody>
                    <a:bodyPr/>
                    <a:lstStyle/>
                    <a:p>
                      <a:pPr marL="0" marR="0">
                        <a:lnSpc>
                          <a:spcPct val="107000"/>
                        </a:lnSpc>
                        <a:spcBef>
                          <a:spcPts val="0"/>
                        </a:spcBef>
                        <a:spcAft>
                          <a:spcPts val="0"/>
                        </a:spcAft>
                      </a:pPr>
                      <a:r>
                        <a:rPr lang="en-IN" sz="1000">
                          <a:effectLst/>
                        </a:rPr>
                        <a:t>-862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b"/>
                </a:tc>
                <a:tc>
                  <a:txBody>
                    <a:bodyPr/>
                    <a:lstStyle/>
                    <a:p>
                      <a:pPr marL="0" marR="0">
                        <a:lnSpc>
                          <a:spcPct val="107000"/>
                        </a:lnSpc>
                        <a:spcBef>
                          <a:spcPts val="0"/>
                        </a:spcBef>
                        <a:spcAft>
                          <a:spcPts val="0"/>
                        </a:spcAft>
                      </a:pPr>
                      <a:r>
                        <a:rPr lang="en-IN" sz="1000">
                          <a:effectLst/>
                        </a:rPr>
                        <a:t>34,309</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b"/>
                </a:tc>
                <a:tc>
                  <a:txBody>
                    <a:bodyPr/>
                    <a:lstStyle/>
                    <a:p>
                      <a:pPr marL="0" marR="0">
                        <a:lnSpc>
                          <a:spcPct val="107000"/>
                        </a:lnSpc>
                        <a:spcBef>
                          <a:spcPts val="0"/>
                        </a:spcBef>
                        <a:spcAft>
                          <a:spcPts val="0"/>
                        </a:spcAft>
                      </a:pPr>
                      <a:r>
                        <a:rPr lang="en-IN" sz="1000">
                          <a:effectLst/>
                        </a:rPr>
                        <a:t>48,016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b"/>
                </a:tc>
                <a:tc>
                  <a:txBody>
                    <a:bodyPr/>
                    <a:lstStyle/>
                    <a:p>
                      <a:pPr>
                        <a:lnSpc>
                          <a:spcPct val="107000"/>
                        </a:lnSpc>
                      </a:pPr>
                      <a:endParaRPr lang="en-US" sz="1000">
                        <a:effectLst/>
                        <a:latin typeface="Calibri" panose="020F0502020204030204" pitchFamily="34" charset="0"/>
                        <a:cs typeface="Times New Roman" panose="02020603050405020304" pitchFamily="18" charset="0"/>
                      </a:endParaRPr>
                    </a:p>
                  </a:txBody>
                  <a:tcPr marL="59753" marR="59753" marT="0" marB="0" anchor="b"/>
                </a:tc>
                <a:extLst>
                  <a:ext uri="{0D108BD9-81ED-4DB2-BD59-A6C34878D82A}">
                    <a16:rowId xmlns:a16="http://schemas.microsoft.com/office/drawing/2014/main" val="3463148556"/>
                  </a:ext>
                </a:extLst>
              </a:tr>
              <a:tr h="217123">
                <a:tc>
                  <a:txBody>
                    <a:bodyPr/>
                    <a:lstStyle/>
                    <a:p>
                      <a:pPr marL="0" marR="0">
                        <a:lnSpc>
                          <a:spcPct val="107000"/>
                        </a:lnSpc>
                        <a:spcBef>
                          <a:spcPts val="0"/>
                        </a:spcBef>
                        <a:spcAft>
                          <a:spcPts val="0"/>
                        </a:spcAft>
                      </a:pPr>
                      <a:r>
                        <a:rPr lang="en-IN" sz="1000">
                          <a:effectLst/>
                        </a:rPr>
                        <a:t>2020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b"/>
                </a:tc>
                <a:tc>
                  <a:txBody>
                    <a:bodyPr/>
                    <a:lstStyle/>
                    <a:p>
                      <a:pPr marL="0" marR="0">
                        <a:lnSpc>
                          <a:spcPct val="107000"/>
                        </a:lnSpc>
                        <a:spcBef>
                          <a:spcPts val="0"/>
                        </a:spcBef>
                        <a:spcAft>
                          <a:spcPts val="0"/>
                        </a:spcAft>
                      </a:pPr>
                      <a:r>
                        <a:rPr lang="en-IN" sz="1000">
                          <a:effectLst/>
                        </a:rPr>
                        <a:t>31,536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b"/>
                </a:tc>
                <a:tc>
                  <a:txBody>
                    <a:bodyPr/>
                    <a:lstStyle/>
                    <a:p>
                      <a:pPr marL="0" marR="0">
                        <a:lnSpc>
                          <a:spcPct val="107000"/>
                        </a:lnSpc>
                        <a:spcBef>
                          <a:spcPts val="0"/>
                        </a:spcBef>
                        <a:spcAft>
                          <a:spcPts val="0"/>
                        </a:spcAft>
                      </a:pPr>
                      <a:r>
                        <a:rPr lang="en-IN" sz="1000">
                          <a:effectLst/>
                        </a:rPr>
                        <a:t>721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b"/>
                </a:tc>
                <a:tc>
                  <a:txBody>
                    <a:bodyPr/>
                    <a:lstStyle/>
                    <a:p>
                      <a:pPr marL="0" marR="0">
                        <a:lnSpc>
                          <a:spcPct val="107000"/>
                        </a:lnSpc>
                        <a:spcBef>
                          <a:spcPts val="0"/>
                        </a:spcBef>
                        <a:spcAft>
                          <a:spcPts val="0"/>
                        </a:spcAft>
                      </a:pPr>
                      <a:r>
                        <a:rPr lang="en-IN" sz="1000">
                          <a:effectLst/>
                        </a:rPr>
                        <a:t>52,148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b"/>
                </a:tc>
                <a:tc>
                  <a:txBody>
                    <a:bodyPr/>
                    <a:lstStyle/>
                    <a:p>
                      <a:pPr marL="0" marR="0">
                        <a:lnSpc>
                          <a:spcPct val="107000"/>
                        </a:lnSpc>
                        <a:spcBef>
                          <a:spcPts val="0"/>
                        </a:spcBef>
                        <a:spcAft>
                          <a:spcPts val="0"/>
                        </a:spcAft>
                      </a:pPr>
                      <a:r>
                        <a:rPr lang="en-IN" sz="1000">
                          <a:effectLst/>
                        </a:rPr>
                        <a:t>70,757</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b"/>
                </a:tc>
                <a:tc>
                  <a:txBody>
                    <a:bodyPr/>
                    <a:lstStyle/>
                    <a:p>
                      <a:pPr>
                        <a:lnSpc>
                          <a:spcPct val="107000"/>
                        </a:lnSpc>
                      </a:pPr>
                      <a:endParaRPr lang="en-US" sz="1000">
                        <a:effectLst/>
                        <a:latin typeface="Calibri" panose="020F0502020204030204" pitchFamily="34" charset="0"/>
                        <a:cs typeface="Times New Roman" panose="02020603050405020304" pitchFamily="18" charset="0"/>
                      </a:endParaRPr>
                    </a:p>
                  </a:txBody>
                  <a:tcPr marL="59753" marR="59753" marT="0" marB="0" anchor="b"/>
                </a:tc>
                <a:extLst>
                  <a:ext uri="{0D108BD9-81ED-4DB2-BD59-A6C34878D82A}">
                    <a16:rowId xmlns:a16="http://schemas.microsoft.com/office/drawing/2014/main" val="2627561438"/>
                  </a:ext>
                </a:extLst>
              </a:tr>
              <a:tr h="217123">
                <a:tc>
                  <a:txBody>
                    <a:bodyPr/>
                    <a:lstStyle/>
                    <a:p>
                      <a:pPr marL="0" marR="0">
                        <a:lnSpc>
                          <a:spcPct val="107000"/>
                        </a:lnSpc>
                        <a:spcBef>
                          <a:spcPts val="0"/>
                        </a:spcBef>
                        <a:spcAft>
                          <a:spcPts val="0"/>
                        </a:spcAft>
                      </a:pPr>
                      <a:r>
                        <a:rPr lang="en-IN" sz="1000">
                          <a:effectLst/>
                        </a:rPr>
                        <a:t>2021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b"/>
                </a:tc>
                <a:tc>
                  <a:txBody>
                    <a:bodyPr/>
                    <a:lstStyle/>
                    <a:p>
                      <a:pPr marL="0" marR="0">
                        <a:lnSpc>
                          <a:spcPct val="107000"/>
                        </a:lnSpc>
                        <a:spcBef>
                          <a:spcPts val="0"/>
                        </a:spcBef>
                        <a:spcAft>
                          <a:spcPts val="0"/>
                        </a:spcAft>
                      </a:pPr>
                      <a:r>
                        <a:rPr lang="en-IN" sz="1000">
                          <a:effectLst/>
                        </a:rPr>
                        <a:t>53,823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b"/>
                </a:tc>
                <a:tc>
                  <a:txBody>
                    <a:bodyPr/>
                    <a:lstStyle/>
                    <a:p>
                      <a:pPr marL="0" marR="0">
                        <a:lnSpc>
                          <a:spcPct val="107000"/>
                        </a:lnSpc>
                        <a:spcBef>
                          <a:spcPts val="0"/>
                        </a:spcBef>
                        <a:spcAft>
                          <a:spcPts val="0"/>
                        </a:spcAft>
                      </a:pPr>
                      <a:r>
                        <a:rPr lang="en-IN" sz="1000">
                          <a:effectLst/>
                        </a:rPr>
                        <a:t>5,519</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b"/>
                </a:tc>
                <a:tc>
                  <a:txBody>
                    <a:bodyPr/>
                    <a:lstStyle/>
                    <a:p>
                      <a:pPr marL="0" marR="0">
                        <a:lnSpc>
                          <a:spcPct val="107000"/>
                        </a:lnSpc>
                        <a:spcBef>
                          <a:spcPts val="0"/>
                        </a:spcBef>
                        <a:spcAft>
                          <a:spcPts val="0"/>
                        </a:spcAft>
                      </a:pPr>
                      <a:r>
                        <a:rPr lang="en-IN" sz="1000">
                          <a:effectLst/>
                        </a:rPr>
                        <a:t>62,131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b"/>
                </a:tc>
                <a:tc>
                  <a:txBody>
                    <a:bodyPr/>
                    <a:lstStyle/>
                    <a:p>
                      <a:pPr marL="0" marR="0">
                        <a:lnSpc>
                          <a:spcPct val="107000"/>
                        </a:lnSpc>
                        <a:spcBef>
                          <a:spcPts val="0"/>
                        </a:spcBef>
                        <a:spcAft>
                          <a:spcPts val="0"/>
                        </a:spcAft>
                      </a:pPr>
                      <a:r>
                        <a:rPr lang="en-IN" sz="1000">
                          <a:effectLst/>
                        </a:rPr>
                        <a:t>99,290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753" marR="59753" marT="0" marB="0" anchor="b"/>
                </a:tc>
                <a:tc>
                  <a:txBody>
                    <a:bodyPr/>
                    <a:lstStyle/>
                    <a:p>
                      <a:pPr>
                        <a:lnSpc>
                          <a:spcPct val="107000"/>
                        </a:lnSpc>
                      </a:pPr>
                      <a:endParaRPr lang="en-US" sz="1000" dirty="0">
                        <a:effectLst/>
                        <a:latin typeface="Calibri" panose="020F0502020204030204" pitchFamily="34" charset="0"/>
                        <a:cs typeface="Times New Roman" panose="02020603050405020304" pitchFamily="18" charset="0"/>
                      </a:endParaRPr>
                    </a:p>
                  </a:txBody>
                  <a:tcPr marL="59753" marR="59753" marT="0" marB="0" anchor="b"/>
                </a:tc>
                <a:extLst>
                  <a:ext uri="{0D108BD9-81ED-4DB2-BD59-A6C34878D82A}">
                    <a16:rowId xmlns:a16="http://schemas.microsoft.com/office/drawing/2014/main" val="273889164"/>
                  </a:ext>
                </a:extLst>
              </a:tr>
            </a:tbl>
          </a:graphicData>
        </a:graphic>
      </p:graphicFrame>
    </p:spTree>
    <p:extLst>
      <p:ext uri="{BB962C8B-B14F-4D97-AF65-F5344CB8AC3E}">
        <p14:creationId xmlns:p14="http://schemas.microsoft.com/office/powerpoint/2010/main" val="196963451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5E6B1-C56F-0CDE-E75D-5D394AEB1E1B}"/>
              </a:ext>
            </a:extLst>
          </p:cNvPr>
          <p:cNvSpPr>
            <a:spLocks noGrp="1"/>
          </p:cNvSpPr>
          <p:nvPr>
            <p:ph type="title"/>
          </p:nvPr>
        </p:nvSpPr>
        <p:spPr>
          <a:xfrm>
            <a:off x="1451579" y="804520"/>
            <a:ext cx="9603275" cy="587136"/>
          </a:xfrm>
        </p:spPr>
        <p:txBody>
          <a:bodyPr/>
          <a:lstStyle/>
          <a:p>
            <a:pPr marL="457200" indent="-457200">
              <a:buFont typeface="Wingdings" panose="05000000000000000000" pitchFamily="2" charset="2"/>
              <a:buChar char="Ø"/>
            </a:pPr>
            <a:r>
              <a:rPr lang="en-US" dirty="0"/>
              <a:t>Revenue Model</a:t>
            </a:r>
          </a:p>
        </p:txBody>
      </p:sp>
      <p:sp>
        <p:nvSpPr>
          <p:cNvPr id="3" name="Content Placeholder 2">
            <a:extLst>
              <a:ext uri="{FF2B5EF4-FFF2-40B4-BE49-F238E27FC236}">
                <a16:creationId xmlns:a16="http://schemas.microsoft.com/office/drawing/2014/main" id="{D861B421-0A28-DE84-9AFE-727E87B129E6}"/>
              </a:ext>
            </a:extLst>
          </p:cNvPr>
          <p:cNvSpPr>
            <a:spLocks noGrp="1"/>
          </p:cNvSpPr>
          <p:nvPr>
            <p:ph idx="1"/>
          </p:nvPr>
        </p:nvSpPr>
        <p:spPr>
          <a:xfrm>
            <a:off x="1451579" y="2015732"/>
            <a:ext cx="9603275" cy="4037748"/>
          </a:xfrm>
        </p:spPr>
        <p:txBody>
          <a:bodyPr>
            <a:normAutofit lnSpcReduction="10000"/>
          </a:bodyPr>
          <a:lstStyle/>
          <a:p>
            <a:pPr>
              <a:buFont typeface="Wingdings" panose="05000000000000000000" pitchFamily="2" charset="2"/>
              <a:buChar char="q"/>
            </a:pPr>
            <a:r>
              <a:rPr lang="en-US" b="1" i="0" dirty="0">
                <a:solidFill>
                  <a:schemeClr val="tx1"/>
                </a:solidFill>
                <a:effectLst/>
                <a:latin typeface="arial" panose="020B0604020202020204" pitchFamily="34" charset="0"/>
              </a:rPr>
              <a:t>Tesla's business model </a:t>
            </a:r>
            <a:r>
              <a:rPr lang="en-US" b="1" dirty="0">
                <a:latin typeface="arial" panose="020B0604020202020204" pitchFamily="34" charset="0"/>
              </a:rPr>
              <a:t>is based on direct sales and service, not franchised dealerships.</a:t>
            </a:r>
          </a:p>
          <a:p>
            <a:pPr>
              <a:buFont typeface="Wingdings" panose="05000000000000000000" pitchFamily="2" charset="2"/>
              <a:buChar char="q"/>
            </a:pPr>
            <a:r>
              <a:rPr lang="en-US" b="1" dirty="0">
                <a:latin typeface="arial" panose="020B0604020202020204" pitchFamily="34" charset="0"/>
              </a:rPr>
              <a:t>Tesla's business model pays particular attention to rolling out charging stations. That may be the biggest obstacle to the mass adoption of electric vehicles.</a:t>
            </a:r>
          </a:p>
          <a:p>
            <a:pPr>
              <a:buFont typeface="Wingdings" panose="05000000000000000000" pitchFamily="2" charset="2"/>
              <a:buChar char="q"/>
            </a:pPr>
            <a:r>
              <a:rPr lang="en-US" b="1" dirty="0">
                <a:latin typeface="arial" panose="020B0604020202020204" pitchFamily="34" charset="0"/>
              </a:rPr>
              <a:t>Tesla has stretched the business model to encompass </a:t>
            </a:r>
            <a:r>
              <a:rPr lang="en-US" sz="2100" b="1" dirty="0">
                <a:latin typeface="arial" panose="020B0604020202020204" pitchFamily="34" charset="0"/>
              </a:rPr>
              <a:t>energy storage systems for homes and businesses</a:t>
            </a:r>
            <a:r>
              <a:rPr lang="en-US" b="1" i="0" dirty="0">
                <a:solidFill>
                  <a:srgbClr val="111111"/>
                </a:solidFill>
                <a:effectLst/>
                <a:latin typeface="SourceSansPro"/>
              </a:rPr>
              <a:t>.</a:t>
            </a:r>
            <a:endParaRPr lang="en-US" b="1" dirty="0">
              <a:latin typeface="arial" panose="020B0604020202020204" pitchFamily="34" charset="0"/>
            </a:endParaRPr>
          </a:p>
          <a:p>
            <a:pPr>
              <a:buFont typeface="Wingdings" panose="05000000000000000000" pitchFamily="2" charset="2"/>
              <a:buChar char="q"/>
            </a:pPr>
            <a:r>
              <a:rPr lang="en-US" b="1" i="0" dirty="0">
                <a:solidFill>
                  <a:schemeClr val="tx1"/>
                </a:solidFill>
                <a:effectLst/>
                <a:latin typeface="arial" panose="020B0604020202020204" pitchFamily="34" charset="0"/>
              </a:rPr>
              <a:t>In 2021, Tesla made $53.8 </a:t>
            </a:r>
            <a:r>
              <a:rPr lang="en-US" b="1" i="0">
                <a:solidFill>
                  <a:schemeClr val="tx1"/>
                </a:solidFill>
                <a:effectLst/>
                <a:latin typeface="arial" panose="020B0604020202020204" pitchFamily="34" charset="0"/>
              </a:rPr>
              <a:t>billion. </a:t>
            </a:r>
            <a:r>
              <a:rPr lang="en-US" b="1" i="0" dirty="0">
                <a:solidFill>
                  <a:schemeClr val="tx1"/>
                </a:solidFill>
                <a:effectLst/>
                <a:latin typeface="arial" panose="020B0604020202020204" pitchFamily="34" charset="0"/>
              </a:rPr>
              <a:t>from three business segments: Sales and Services, which includes Automotive and Energy generation &amp; storage sales, Automotive leasing, and Energy generation and storage leasing. </a:t>
            </a:r>
            <a:endParaRPr lang="en-US" b="1" dirty="0">
              <a:solidFill>
                <a:schemeClr val="tx1"/>
              </a:solidFill>
            </a:endParaRP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141541482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B4F17-CBC9-A829-21AB-19EE330ABB75}"/>
              </a:ext>
            </a:extLst>
          </p:cNvPr>
          <p:cNvSpPr>
            <a:spLocks noGrp="1"/>
          </p:cNvSpPr>
          <p:nvPr>
            <p:ph type="title"/>
          </p:nvPr>
        </p:nvSpPr>
        <p:spPr>
          <a:xfrm>
            <a:off x="1451579" y="804520"/>
            <a:ext cx="4644421" cy="587135"/>
          </a:xfrm>
        </p:spPr>
        <p:txBody>
          <a:bodyPr>
            <a:normAutofit fontScale="90000"/>
          </a:bodyPr>
          <a:lstStyle/>
          <a:p>
            <a:pPr marL="457200" indent="-457200">
              <a:buFont typeface="Wingdings" panose="05000000000000000000" pitchFamily="2" charset="2"/>
              <a:buChar char="Ø"/>
            </a:pPr>
            <a:r>
              <a:rPr lang="en-IN" dirty="0"/>
              <a:t>MARKET Competitors</a:t>
            </a:r>
            <a:br>
              <a:rPr lang="en-IN" dirty="0"/>
            </a:br>
            <a:endParaRPr lang="en-US" dirty="0"/>
          </a:p>
        </p:txBody>
      </p:sp>
      <p:sp>
        <p:nvSpPr>
          <p:cNvPr id="3" name="Content Placeholder 2">
            <a:extLst>
              <a:ext uri="{FF2B5EF4-FFF2-40B4-BE49-F238E27FC236}">
                <a16:creationId xmlns:a16="http://schemas.microsoft.com/office/drawing/2014/main" id="{FD16E31B-995A-552E-96E1-FCC4BC890E81}"/>
              </a:ext>
            </a:extLst>
          </p:cNvPr>
          <p:cNvSpPr>
            <a:spLocks noGrp="1"/>
          </p:cNvSpPr>
          <p:nvPr>
            <p:ph idx="1"/>
          </p:nvPr>
        </p:nvSpPr>
        <p:spPr>
          <a:xfrm>
            <a:off x="1451580" y="2015732"/>
            <a:ext cx="3824958" cy="4037748"/>
          </a:xfrm>
        </p:spPr>
        <p:txBody>
          <a:bodyPr>
            <a:normAutofit/>
          </a:bodyPr>
          <a:lstStyle/>
          <a:p>
            <a:pPr>
              <a:buFont typeface="Wingdings" panose="05000000000000000000" pitchFamily="2" charset="2"/>
              <a:buChar char="q"/>
            </a:pPr>
            <a:r>
              <a:rPr lang="en-US" dirty="0"/>
              <a:t>Nissan</a:t>
            </a:r>
          </a:p>
          <a:p>
            <a:pPr>
              <a:buFont typeface="Wingdings" panose="05000000000000000000" pitchFamily="2" charset="2"/>
              <a:buChar char="q"/>
            </a:pPr>
            <a:r>
              <a:rPr lang="en-US" dirty="0"/>
              <a:t>Toyota Motor Corporation</a:t>
            </a:r>
          </a:p>
          <a:p>
            <a:pPr>
              <a:buFont typeface="Wingdings" panose="05000000000000000000" pitchFamily="2" charset="2"/>
              <a:buChar char="q"/>
            </a:pPr>
            <a:r>
              <a:rPr lang="en-US" dirty="0"/>
              <a:t>Ford Motors Company</a:t>
            </a:r>
          </a:p>
          <a:p>
            <a:pPr>
              <a:buFont typeface="Wingdings" panose="05000000000000000000" pitchFamily="2" charset="2"/>
              <a:buChar char="q"/>
            </a:pPr>
            <a:r>
              <a:rPr lang="en-US" dirty="0"/>
              <a:t>BMW</a:t>
            </a:r>
          </a:p>
          <a:p>
            <a:pPr>
              <a:buFont typeface="Wingdings" panose="05000000000000000000" pitchFamily="2" charset="2"/>
              <a:buChar char="q"/>
            </a:pPr>
            <a:r>
              <a:rPr lang="en-US" dirty="0"/>
              <a:t>Honda</a:t>
            </a:r>
          </a:p>
          <a:p>
            <a:pPr>
              <a:buFont typeface="Wingdings" panose="05000000000000000000" pitchFamily="2" charset="2"/>
              <a:buChar char="q"/>
            </a:pPr>
            <a:r>
              <a:rPr lang="en-US" dirty="0"/>
              <a:t>Audi</a:t>
            </a:r>
          </a:p>
          <a:p>
            <a:pPr>
              <a:buFont typeface="Wingdings" panose="05000000000000000000" pitchFamily="2" charset="2"/>
              <a:buChar char="q"/>
            </a:pPr>
            <a:r>
              <a:rPr lang="en-US" dirty="0"/>
              <a:t>General Motors</a:t>
            </a:r>
          </a:p>
          <a:p>
            <a:pPr>
              <a:buFont typeface="Wingdings" panose="05000000000000000000" pitchFamily="2" charset="2"/>
              <a:buChar char="q"/>
            </a:pPr>
            <a:r>
              <a:rPr lang="en-US" dirty="0"/>
              <a:t>Daimler &amp; More</a:t>
            </a:r>
          </a:p>
        </p:txBody>
      </p:sp>
    </p:spTree>
    <p:extLst>
      <p:ext uri="{BB962C8B-B14F-4D97-AF65-F5344CB8AC3E}">
        <p14:creationId xmlns:p14="http://schemas.microsoft.com/office/powerpoint/2010/main" val="9090002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EA781-30F0-AE9C-93A5-EB52F5E46A96}"/>
              </a:ext>
            </a:extLst>
          </p:cNvPr>
          <p:cNvSpPr>
            <a:spLocks noGrp="1"/>
          </p:cNvSpPr>
          <p:nvPr>
            <p:ph type="title"/>
          </p:nvPr>
        </p:nvSpPr>
        <p:spPr>
          <a:xfrm>
            <a:off x="1439057" y="804519"/>
            <a:ext cx="4377127" cy="1009291"/>
          </a:xfrm>
        </p:spPr>
        <p:txBody>
          <a:bodyPr/>
          <a:lstStyle/>
          <a:p>
            <a:pPr marL="457200" indent="-457200">
              <a:buFont typeface="Wingdings" panose="05000000000000000000" pitchFamily="2" charset="2"/>
              <a:buChar char="Ø"/>
            </a:pPr>
            <a:r>
              <a:rPr lang="en-US" dirty="0"/>
              <a:t>Socioeconomic factors</a:t>
            </a:r>
          </a:p>
        </p:txBody>
      </p:sp>
      <p:sp>
        <p:nvSpPr>
          <p:cNvPr id="3" name="Content Placeholder 2">
            <a:extLst>
              <a:ext uri="{FF2B5EF4-FFF2-40B4-BE49-F238E27FC236}">
                <a16:creationId xmlns:a16="http://schemas.microsoft.com/office/drawing/2014/main" id="{63C8909A-7BA2-E6F3-64BC-F0909F49CD20}"/>
              </a:ext>
            </a:extLst>
          </p:cNvPr>
          <p:cNvSpPr>
            <a:spLocks noGrp="1"/>
          </p:cNvSpPr>
          <p:nvPr>
            <p:ph idx="1"/>
          </p:nvPr>
        </p:nvSpPr>
        <p:spPr>
          <a:xfrm>
            <a:off x="1319135" y="2015732"/>
            <a:ext cx="4656943" cy="3890393"/>
          </a:xfrm>
        </p:spPr>
        <p:txBody>
          <a:bodyPr>
            <a:normAutofit fontScale="92500" lnSpcReduction="10000"/>
          </a:bodyPr>
          <a:lstStyle/>
          <a:p>
            <a:pPr>
              <a:buFont typeface="Wingdings" panose="05000000000000000000" pitchFamily="2" charset="2"/>
              <a:buChar char="q"/>
            </a:pPr>
            <a:r>
              <a:rPr lang="en-US" dirty="0"/>
              <a:t>Tesla cars are one of a kind. They have popularized the notion of luxurious electric cars in the minds of people. This part of the analysis also focuses on maximizing profit for the organization studying its investor, buyers, and employees understanding the socio-cultural aspects of a place.</a:t>
            </a:r>
          </a:p>
          <a:p>
            <a:pPr>
              <a:buFont typeface="Wingdings" panose="05000000000000000000" pitchFamily="2" charset="2"/>
              <a:buChar char="q"/>
            </a:pPr>
            <a:r>
              <a:rPr lang="en-US" dirty="0"/>
              <a:t>The environment-friendly attitude of people and renewable energy resources popularity; both work in favor of Tesla.</a:t>
            </a:r>
          </a:p>
          <a:p>
            <a:pPr marL="0" indent="0">
              <a:buNone/>
            </a:pPr>
            <a:endParaRPr lang="en-US" dirty="0"/>
          </a:p>
        </p:txBody>
      </p:sp>
      <p:sp>
        <p:nvSpPr>
          <p:cNvPr id="4" name="Rectangle 3">
            <a:extLst>
              <a:ext uri="{FF2B5EF4-FFF2-40B4-BE49-F238E27FC236}">
                <a16:creationId xmlns:a16="http://schemas.microsoft.com/office/drawing/2014/main" id="{14283165-99A8-1F28-0D36-F451A2D8D074}"/>
              </a:ext>
            </a:extLst>
          </p:cNvPr>
          <p:cNvSpPr/>
          <p:nvPr/>
        </p:nvSpPr>
        <p:spPr>
          <a:xfrm>
            <a:off x="6715592" y="374754"/>
            <a:ext cx="4362139" cy="1319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Wingdings" panose="05000000000000000000" pitchFamily="2" charset="2"/>
              <a:buChar char="Ø"/>
            </a:pPr>
            <a:r>
              <a:rPr lang="en-US" sz="3200" dirty="0">
                <a:solidFill>
                  <a:schemeClr val="tx1"/>
                </a:solidFill>
              </a:rPr>
              <a:t>Market Position </a:t>
            </a:r>
          </a:p>
        </p:txBody>
      </p:sp>
      <p:sp>
        <p:nvSpPr>
          <p:cNvPr id="5" name="Rectangle 4">
            <a:extLst>
              <a:ext uri="{FF2B5EF4-FFF2-40B4-BE49-F238E27FC236}">
                <a16:creationId xmlns:a16="http://schemas.microsoft.com/office/drawing/2014/main" id="{FD874C05-8683-AB98-3490-844A8CA118D2}"/>
              </a:ext>
            </a:extLst>
          </p:cNvPr>
          <p:cNvSpPr/>
          <p:nvPr/>
        </p:nvSpPr>
        <p:spPr>
          <a:xfrm>
            <a:off x="6715593" y="2173574"/>
            <a:ext cx="4512040" cy="37325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q"/>
            </a:pPr>
            <a:r>
              <a:rPr lang="en-US" dirty="0">
                <a:solidFill>
                  <a:schemeClr val="tx1"/>
                </a:solidFill>
              </a:rPr>
              <a:t>BYD: 640,748 and 15.4% share (vs 5.9%)</a:t>
            </a:r>
          </a:p>
          <a:p>
            <a:endParaRPr lang="en-US" dirty="0">
              <a:solidFill>
                <a:schemeClr val="tx1"/>
              </a:solidFill>
            </a:endParaRPr>
          </a:p>
          <a:p>
            <a:pPr marL="285750" indent="-285750">
              <a:buFont typeface="Wingdings" panose="05000000000000000000" pitchFamily="2" charset="2"/>
              <a:buChar char="q"/>
            </a:pPr>
            <a:r>
              <a:rPr lang="en-US" dirty="0">
                <a:solidFill>
                  <a:schemeClr val="tx1"/>
                </a:solidFill>
              </a:rPr>
              <a:t>Tesla: 564,873 and 13.6% share (vs 15.2%)</a:t>
            </a:r>
          </a:p>
          <a:p>
            <a:endParaRPr lang="en-US" dirty="0">
              <a:solidFill>
                <a:schemeClr val="tx1"/>
              </a:solidFill>
            </a:endParaRPr>
          </a:p>
          <a:p>
            <a:pPr marL="285750" indent="-285750">
              <a:buFont typeface="Wingdings" panose="05000000000000000000" pitchFamily="2" charset="2"/>
              <a:buChar char="q"/>
            </a:pPr>
            <a:r>
              <a:rPr lang="en-US" dirty="0">
                <a:solidFill>
                  <a:schemeClr val="tx1"/>
                </a:solidFill>
              </a:rPr>
              <a:t>SAIC (incl. SAIC-GM-Wuling): 358,040 and 8.6% share (vs 11.1%)</a:t>
            </a:r>
          </a:p>
          <a:p>
            <a:endParaRPr lang="en-US" dirty="0">
              <a:solidFill>
                <a:schemeClr val="tx1"/>
              </a:solidFill>
            </a:endParaRPr>
          </a:p>
          <a:p>
            <a:pPr marL="285750" indent="-285750">
              <a:buFont typeface="Wingdings" panose="05000000000000000000" pitchFamily="2" charset="2"/>
              <a:buChar char="q"/>
            </a:pPr>
            <a:r>
              <a:rPr lang="en-US" dirty="0">
                <a:solidFill>
                  <a:schemeClr val="tx1"/>
                </a:solidFill>
              </a:rPr>
              <a:t>Volkswagen Group: 331,743 and 8.0% share (vs 13.4%)</a:t>
            </a:r>
          </a:p>
          <a:p>
            <a:endParaRPr lang="en-US" dirty="0">
              <a:solidFill>
                <a:schemeClr val="tx1"/>
              </a:solidFill>
            </a:endParaRPr>
          </a:p>
          <a:p>
            <a:pPr marL="285750" indent="-285750">
              <a:buFont typeface="Wingdings" panose="05000000000000000000" pitchFamily="2" charset="2"/>
              <a:buChar char="q"/>
            </a:pPr>
            <a:r>
              <a:rPr lang="en-US" dirty="0">
                <a:solidFill>
                  <a:schemeClr val="tx1"/>
                </a:solidFill>
              </a:rPr>
              <a:t>Geely -Volvo: 231,232 and 5.6% share</a:t>
            </a:r>
            <a:endParaRPr lang="en-US" dirty="0"/>
          </a:p>
        </p:txBody>
      </p:sp>
    </p:spTree>
    <p:extLst>
      <p:ext uri="{BB962C8B-B14F-4D97-AF65-F5344CB8AC3E}">
        <p14:creationId xmlns:p14="http://schemas.microsoft.com/office/powerpoint/2010/main" val="328587760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81364-5440-422D-8B1C-F5F90023C859}"/>
              </a:ext>
            </a:extLst>
          </p:cNvPr>
          <p:cNvSpPr>
            <a:spLocks noGrp="1"/>
          </p:cNvSpPr>
          <p:nvPr>
            <p:ph type="title"/>
          </p:nvPr>
        </p:nvSpPr>
        <p:spPr>
          <a:xfrm>
            <a:off x="1451579" y="804519"/>
            <a:ext cx="4644421" cy="1049235"/>
          </a:xfrm>
        </p:spPr>
        <p:txBody>
          <a:bodyPr>
            <a:normAutofit/>
          </a:bodyPr>
          <a:lstStyle/>
          <a:p>
            <a:pPr marL="457200" indent="-457200">
              <a:buFont typeface="Wingdings" panose="05000000000000000000" pitchFamily="2" charset="2"/>
              <a:buChar char="Ø"/>
            </a:pPr>
            <a:r>
              <a:rPr lang="en-US" dirty="0"/>
              <a:t>PUBLIC RELATIONS &amp; Media</a:t>
            </a:r>
          </a:p>
        </p:txBody>
      </p:sp>
      <p:sp>
        <p:nvSpPr>
          <p:cNvPr id="3" name="Content Placeholder 2">
            <a:extLst>
              <a:ext uri="{FF2B5EF4-FFF2-40B4-BE49-F238E27FC236}">
                <a16:creationId xmlns:a16="http://schemas.microsoft.com/office/drawing/2014/main" id="{DDAB99FF-7848-6F94-552B-E0FDC72A950E}"/>
              </a:ext>
            </a:extLst>
          </p:cNvPr>
          <p:cNvSpPr>
            <a:spLocks noGrp="1"/>
          </p:cNvSpPr>
          <p:nvPr>
            <p:ph idx="1"/>
          </p:nvPr>
        </p:nvSpPr>
        <p:spPr>
          <a:xfrm>
            <a:off x="1451579" y="2015732"/>
            <a:ext cx="5818651" cy="3450613"/>
          </a:xfrm>
        </p:spPr>
        <p:txBody>
          <a:bodyPr>
            <a:normAutofit fontScale="85000" lnSpcReduction="20000"/>
          </a:bodyPr>
          <a:lstStyle/>
          <a:p>
            <a:r>
              <a:rPr lang="en-US" dirty="0"/>
              <a:t>Look at Tesla. Compared to other car companies, Tesla has a tiny ad budget. According to a report from Global Equities Research, Tesla only spends $6 per vehicle on advertising. By comparison, Toyota, spends $248 per vehicle. While luxury car manufacturers like Jaguar, spend a few thousand dollars per car on advertising.</a:t>
            </a:r>
          </a:p>
          <a:p>
            <a:r>
              <a:rPr lang="en-US" dirty="0"/>
              <a:t>Instead, Tesla has a public relations strategy that focuses on sharing information through Musk’s personal Twitter account, which currently stands at over 38 million followers. And by information, we mean headline-grabbing soundbites that are retweeted and shared across all platforms. Which in turn are picked up and covered in the traditional press.</a:t>
            </a:r>
          </a:p>
          <a:p>
            <a:endParaRPr lang="en-US" dirty="0"/>
          </a:p>
        </p:txBody>
      </p:sp>
      <p:sp>
        <p:nvSpPr>
          <p:cNvPr id="4" name="Rectangle 3">
            <a:extLst>
              <a:ext uri="{FF2B5EF4-FFF2-40B4-BE49-F238E27FC236}">
                <a16:creationId xmlns:a16="http://schemas.microsoft.com/office/drawing/2014/main" id="{33C9AF6E-24C9-9CF2-AE56-596D15DED49B}"/>
              </a:ext>
            </a:extLst>
          </p:cNvPr>
          <p:cNvSpPr/>
          <p:nvPr/>
        </p:nvSpPr>
        <p:spPr>
          <a:xfrm>
            <a:off x="7704943" y="1379095"/>
            <a:ext cx="4017363" cy="43520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r>
              <a:rPr lang="en-US" sz="3000" dirty="0">
                <a:solidFill>
                  <a:schemeClr val="tx1"/>
                </a:solidFill>
              </a:rPr>
              <a:t>Brands                  2022</a:t>
            </a:r>
          </a:p>
          <a:p>
            <a:pPr algn="ctr"/>
            <a:r>
              <a:rPr lang="en-US" sz="3000" dirty="0">
                <a:solidFill>
                  <a:schemeClr val="tx1"/>
                </a:solidFill>
              </a:rPr>
              <a:t>BYD Auto       	    20%</a:t>
            </a:r>
          </a:p>
          <a:p>
            <a:pPr algn="ctr"/>
            <a:r>
              <a:rPr lang="en-US" sz="3000" dirty="0">
                <a:solidFill>
                  <a:schemeClr val="tx1"/>
                </a:solidFill>
              </a:rPr>
              <a:t>Tesla	                     13%</a:t>
            </a:r>
          </a:p>
          <a:p>
            <a:pPr algn="ctr"/>
            <a:r>
              <a:rPr lang="en-US" sz="3000" dirty="0">
                <a:solidFill>
                  <a:schemeClr val="tx1"/>
                </a:solidFill>
              </a:rPr>
              <a:t>Wuling                     5%</a:t>
            </a:r>
          </a:p>
          <a:p>
            <a:pPr algn="ctr"/>
            <a:r>
              <a:rPr lang="en-US" sz="3000" dirty="0">
                <a:solidFill>
                  <a:schemeClr val="tx1"/>
                </a:solidFill>
              </a:rPr>
              <a:t>Volkswagen               4%</a:t>
            </a:r>
          </a:p>
          <a:p>
            <a:pPr algn="ctr"/>
            <a:r>
              <a:rPr lang="en-US" sz="3000" dirty="0">
                <a:solidFill>
                  <a:schemeClr val="tx1"/>
                </a:solidFill>
              </a:rPr>
              <a:t>GAC Motor              3%</a:t>
            </a:r>
          </a:p>
          <a:p>
            <a:pPr algn="ctr"/>
            <a:r>
              <a:rPr lang="en-US" sz="3000" dirty="0">
                <a:solidFill>
                  <a:schemeClr val="tx1"/>
                </a:solidFill>
              </a:rPr>
              <a:t>Others                   55%</a:t>
            </a:r>
          </a:p>
        </p:txBody>
      </p:sp>
      <p:sp>
        <p:nvSpPr>
          <p:cNvPr id="5" name="Rectangle 4">
            <a:extLst>
              <a:ext uri="{FF2B5EF4-FFF2-40B4-BE49-F238E27FC236}">
                <a16:creationId xmlns:a16="http://schemas.microsoft.com/office/drawing/2014/main" id="{20FD91BE-C4E5-326C-307B-B527E5560F82}"/>
              </a:ext>
            </a:extLst>
          </p:cNvPr>
          <p:cNvSpPr/>
          <p:nvPr/>
        </p:nvSpPr>
        <p:spPr>
          <a:xfrm>
            <a:off x="7704943" y="374754"/>
            <a:ext cx="3582650" cy="1319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Wingdings" panose="05000000000000000000" pitchFamily="2" charset="2"/>
              <a:buChar char="Ø"/>
            </a:pPr>
            <a:r>
              <a:rPr lang="en-US" sz="3200" dirty="0">
                <a:solidFill>
                  <a:schemeClr val="tx1"/>
                </a:solidFill>
              </a:rPr>
              <a:t>Market Size</a:t>
            </a:r>
          </a:p>
        </p:txBody>
      </p:sp>
    </p:spTree>
    <p:extLst>
      <p:ext uri="{BB962C8B-B14F-4D97-AF65-F5344CB8AC3E}">
        <p14:creationId xmlns:p14="http://schemas.microsoft.com/office/powerpoint/2010/main" val="1355847989"/>
      </p:ext>
    </p:extLst>
  </p:cSld>
  <p:clrMapOvr>
    <a:masterClrMapping/>
  </p:clrMapOvr>
  <p:transition spd="slow">
    <p:push dir="u"/>
  </p:transition>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513</TotalTime>
  <Words>1046</Words>
  <Application>Microsoft Office PowerPoint</Application>
  <PresentationFormat>Widescreen</PresentationFormat>
  <Paragraphs>173</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Arial</vt:lpstr>
      <vt:lpstr>Calibri</vt:lpstr>
      <vt:lpstr>Gill Sans MT</vt:lpstr>
      <vt:lpstr>SourceSansPro</vt:lpstr>
      <vt:lpstr>Times New Roman</vt:lpstr>
      <vt:lpstr>Wingdings</vt:lpstr>
      <vt:lpstr>Gallery</vt:lpstr>
      <vt:lpstr>PowerPoint Presentation</vt:lpstr>
      <vt:lpstr>MEET OUR TEAM</vt:lpstr>
      <vt:lpstr>COMPANY OVERVIEW </vt:lpstr>
      <vt:lpstr>About Tesla </vt:lpstr>
      <vt:lpstr>Company Size</vt:lpstr>
      <vt:lpstr>Revenue Model</vt:lpstr>
      <vt:lpstr>MARKET Competitors </vt:lpstr>
      <vt:lpstr>Socioeconomic factors</vt:lpstr>
      <vt:lpstr>PUBLIC RELATIONS &amp; Media</vt:lpstr>
      <vt:lpstr>Coming to india tesla may face the following problems</vt:lpstr>
      <vt:lpstr>Competitors in india</vt:lpstr>
      <vt:lpstr>RECOMMANDATION FOR TESLA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Syed Shoeb</dc:creator>
  <cp:lastModifiedBy>Syed Shoeb</cp:lastModifiedBy>
  <cp:revision>3</cp:revision>
  <dcterms:created xsi:type="dcterms:W3CDTF">2023-01-19T17:10:47Z</dcterms:created>
  <dcterms:modified xsi:type="dcterms:W3CDTF">2023-03-26T13:55:26Z</dcterms:modified>
</cp:coreProperties>
</file>