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71" r:id="rId10"/>
    <p:sldId id="263" r:id="rId11"/>
    <p:sldId id="270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ed" initials="S" lastIdx="2" clrIdx="0">
    <p:extLst>
      <p:ext uri="{19B8F6BF-5375-455C-9EA6-DF929625EA0E}">
        <p15:presenceInfo xmlns:p15="http://schemas.microsoft.com/office/powerpoint/2012/main" userId="b1e81649be8998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489-E35B-437F-A27C-E784C716B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Azan Timing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239AB-B9B4-4FAE-A401-E7311EDAA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</a:t>
            </a:r>
          </a:p>
          <a:p>
            <a:pPr algn="r"/>
            <a:r>
              <a:rPr lang="en-US" dirty="0"/>
              <a:t>Syed Taha </a:t>
            </a:r>
            <a:r>
              <a:rPr lang="en-US" dirty="0" err="1"/>
              <a:t>anwer</a:t>
            </a:r>
            <a:r>
              <a:rPr lang="en-US" dirty="0"/>
              <a:t> 10384</a:t>
            </a:r>
          </a:p>
        </p:txBody>
      </p:sp>
    </p:spTree>
    <p:extLst>
      <p:ext uri="{BB962C8B-B14F-4D97-AF65-F5344CB8AC3E}">
        <p14:creationId xmlns:p14="http://schemas.microsoft.com/office/powerpoint/2010/main" val="24846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CEE4-299C-491C-9410-3E6CBA74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04602-1574-424D-9DA1-250C194ED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10" b="7086"/>
          <a:stretch/>
        </p:blipFill>
        <p:spPr>
          <a:xfrm>
            <a:off x="3185320" y="2213113"/>
            <a:ext cx="6135684" cy="3008244"/>
          </a:xfrm>
        </p:spPr>
      </p:pic>
    </p:spTree>
    <p:extLst>
      <p:ext uri="{BB962C8B-B14F-4D97-AF65-F5344CB8AC3E}">
        <p14:creationId xmlns:p14="http://schemas.microsoft.com/office/powerpoint/2010/main" val="18477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E244-55F2-45BC-A908-F0CF0479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FTP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CB502C-449F-476D-9843-ADABCC96D36D}"/>
              </a:ext>
            </a:extLst>
          </p:cNvPr>
          <p:cNvSpPr/>
          <p:nvPr/>
        </p:nvSpPr>
        <p:spPr>
          <a:xfrm>
            <a:off x="2699824" y="2630554"/>
            <a:ext cx="1444487" cy="12722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Activate FTP Service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311459-D993-49F6-8F09-432FCF505B62}"/>
              </a:ext>
            </a:extLst>
          </p:cNvPr>
          <p:cNvSpPr/>
          <p:nvPr/>
        </p:nvSpPr>
        <p:spPr>
          <a:xfrm>
            <a:off x="5226172" y="2630554"/>
            <a:ext cx="1444487" cy="12722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Text File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56BA43-A34A-428C-87A5-CB502079495E}"/>
              </a:ext>
            </a:extLst>
          </p:cNvPr>
          <p:cNvSpPr/>
          <p:nvPr/>
        </p:nvSpPr>
        <p:spPr>
          <a:xfrm>
            <a:off x="7752520" y="2592454"/>
            <a:ext cx="1444487" cy="12722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File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BA8CDE-5E36-425E-A88C-24A58CD12BE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144311" y="3266659"/>
            <a:ext cx="1081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2C613-C5C9-4A97-BE77-9A50E7D92779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670659" y="3228559"/>
            <a:ext cx="1081861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1D8CEB-C96D-47A0-8935-68686FD58538}"/>
              </a:ext>
            </a:extLst>
          </p:cNvPr>
          <p:cNvSpPr txBox="1"/>
          <p:nvPr/>
        </p:nvSpPr>
        <p:spPr>
          <a:xfrm>
            <a:off x="3048834" y="407585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28794E-5790-4C44-8C4B-E7A341D1364A}"/>
              </a:ext>
            </a:extLst>
          </p:cNvPr>
          <p:cNvSpPr txBox="1"/>
          <p:nvPr/>
        </p:nvSpPr>
        <p:spPr>
          <a:xfrm>
            <a:off x="5601686" y="409517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CDC518-C5A8-4982-B27E-3F3A2C515780}"/>
              </a:ext>
            </a:extLst>
          </p:cNvPr>
          <p:cNvSpPr txBox="1"/>
          <p:nvPr/>
        </p:nvSpPr>
        <p:spPr>
          <a:xfrm>
            <a:off x="8154539" y="409333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264599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2444-B375-4886-B66B-A6E33BDC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err="1"/>
              <a:t>ip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2EE0D3-C0FE-44FB-B40C-E540A73E5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26" b="9006"/>
          <a:stretch/>
        </p:blipFill>
        <p:spPr>
          <a:xfrm>
            <a:off x="3185320" y="2199861"/>
            <a:ext cx="6135684" cy="2955235"/>
          </a:xfrm>
        </p:spPr>
      </p:pic>
    </p:spTree>
    <p:extLst>
      <p:ext uri="{BB962C8B-B14F-4D97-AF65-F5344CB8AC3E}">
        <p14:creationId xmlns:p14="http://schemas.microsoft.com/office/powerpoint/2010/main" val="288798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16DE-1FF9-42CB-9833-1C99F99F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</a:t>
            </a:r>
            <a:r>
              <a:rPr lang="en-US" dirty="0" err="1"/>
              <a:t>ip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72F9B-0CB4-487F-9EEC-167ADAE7F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36" b="10158"/>
          <a:stretch/>
        </p:blipFill>
        <p:spPr>
          <a:xfrm>
            <a:off x="3185320" y="2358887"/>
            <a:ext cx="6135684" cy="2756452"/>
          </a:xfrm>
        </p:spPr>
      </p:pic>
    </p:spTree>
    <p:extLst>
      <p:ext uri="{BB962C8B-B14F-4D97-AF65-F5344CB8AC3E}">
        <p14:creationId xmlns:p14="http://schemas.microsoft.com/office/powerpoint/2010/main" val="402631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F988-B5C3-4B9A-8E5B-363DFD20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</a:t>
            </a:r>
            <a:r>
              <a:rPr lang="en-US" dirty="0" err="1"/>
              <a:t>DHCp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08F8D-FBF2-487E-A43C-A74E6B632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11" b="10158"/>
          <a:stretch/>
        </p:blipFill>
        <p:spPr>
          <a:xfrm>
            <a:off x="3185320" y="2213113"/>
            <a:ext cx="6135684" cy="2902226"/>
          </a:xfrm>
        </p:spPr>
      </p:pic>
    </p:spTree>
    <p:extLst>
      <p:ext uri="{BB962C8B-B14F-4D97-AF65-F5344CB8AC3E}">
        <p14:creationId xmlns:p14="http://schemas.microsoft.com/office/powerpoint/2010/main" val="403534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2909-EBEF-4479-92F1-76627E34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E99C1-8E04-476A-B6DB-F22752712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43" b="8237"/>
          <a:stretch/>
        </p:blipFill>
        <p:spPr>
          <a:xfrm>
            <a:off x="3185320" y="2186609"/>
            <a:ext cx="6135684" cy="2994991"/>
          </a:xfrm>
        </p:spPr>
      </p:pic>
    </p:spTree>
    <p:extLst>
      <p:ext uri="{BB962C8B-B14F-4D97-AF65-F5344CB8AC3E}">
        <p14:creationId xmlns:p14="http://schemas.microsoft.com/office/powerpoint/2010/main" val="340821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12C9-9859-447A-85E6-06E652C9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 </a:t>
            </a:r>
          </a:p>
        </p:txBody>
      </p:sp>
    </p:spTree>
    <p:extLst>
      <p:ext uri="{BB962C8B-B14F-4D97-AF65-F5344CB8AC3E}">
        <p14:creationId xmlns:p14="http://schemas.microsoft.com/office/powerpoint/2010/main" val="157670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4F93-B263-4D06-8705-2974E3C7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7175-02DC-4105-BC40-47E0FFE4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Azan Timing Management System(ATMS) in which we have a source where we are getting a time, and we have a 6 countries and every country connected there own a cities. And the main source send a accurate time to the specific country.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4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7824-69D5-46B1-91C2-92C12815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5F75-5EB6-46B7-BD64-ED8F1142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management system is that controlling or managing a Azan time. It’s directly connected with the sun so it can easy to find a correct time of Azan.</a:t>
            </a:r>
          </a:p>
        </p:txBody>
      </p:sp>
    </p:spTree>
    <p:extLst>
      <p:ext uri="{BB962C8B-B14F-4D97-AF65-F5344CB8AC3E}">
        <p14:creationId xmlns:p14="http://schemas.microsoft.com/office/powerpoint/2010/main" val="143426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4DE0-A799-46C3-B069-47476B68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9E3C-68F5-4E8C-A14D-24AD3781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FTP</a:t>
            </a:r>
          </a:p>
          <a:p>
            <a:r>
              <a:rPr lang="en-US" dirty="0"/>
              <a:t>DHCP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FE91-3B3A-4285-9A31-9EDA59A1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F6E7-22CC-4EFF-A2D0-9CE060E4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  <a:p>
            <a:r>
              <a:rPr lang="en-US" dirty="0"/>
              <a:t>Switches</a:t>
            </a:r>
          </a:p>
          <a:p>
            <a:r>
              <a:rPr lang="en-US" dirty="0"/>
              <a:t>Routers</a:t>
            </a:r>
          </a:p>
          <a:p>
            <a:r>
              <a:rPr lang="en-US" dirty="0"/>
              <a:t>Pc’s</a:t>
            </a:r>
          </a:p>
        </p:txBody>
      </p:sp>
    </p:spTree>
    <p:extLst>
      <p:ext uri="{BB962C8B-B14F-4D97-AF65-F5344CB8AC3E}">
        <p14:creationId xmlns:p14="http://schemas.microsoft.com/office/powerpoint/2010/main" val="65771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4318-46E3-41F9-9F7B-F6FA1F3C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56BF5A-8F9A-478A-9FA9-77D3DB071932}"/>
              </a:ext>
            </a:extLst>
          </p:cNvPr>
          <p:cNvSpPr/>
          <p:nvPr/>
        </p:nvSpPr>
        <p:spPr>
          <a:xfrm>
            <a:off x="10081594" y="2431104"/>
            <a:ext cx="1364974" cy="1179443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4E7A7D-5307-4EA1-9BC9-E2DC096BEFE1}"/>
              </a:ext>
            </a:extLst>
          </p:cNvPr>
          <p:cNvSpPr/>
          <p:nvPr/>
        </p:nvSpPr>
        <p:spPr>
          <a:xfrm>
            <a:off x="7538832" y="3236844"/>
            <a:ext cx="1855304" cy="117944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3D6044-B878-4164-961C-01821585F33E}"/>
              </a:ext>
            </a:extLst>
          </p:cNvPr>
          <p:cNvSpPr/>
          <p:nvPr/>
        </p:nvSpPr>
        <p:spPr>
          <a:xfrm>
            <a:off x="1785731" y="2489857"/>
            <a:ext cx="1364973" cy="8216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38C5B9-1FD5-45C7-A676-67AABFE2BC63}"/>
              </a:ext>
            </a:extLst>
          </p:cNvPr>
          <p:cNvSpPr/>
          <p:nvPr/>
        </p:nvSpPr>
        <p:spPr>
          <a:xfrm>
            <a:off x="3500231" y="2489857"/>
            <a:ext cx="1364973" cy="82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36FE73-A907-4626-A593-B537FDD6F17D}"/>
              </a:ext>
            </a:extLst>
          </p:cNvPr>
          <p:cNvSpPr/>
          <p:nvPr/>
        </p:nvSpPr>
        <p:spPr>
          <a:xfrm>
            <a:off x="5214732" y="2489857"/>
            <a:ext cx="1364973" cy="82163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Country 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F05146-95B4-443E-A941-900B23029B30}"/>
              </a:ext>
            </a:extLst>
          </p:cNvPr>
          <p:cNvSpPr/>
          <p:nvPr/>
        </p:nvSpPr>
        <p:spPr>
          <a:xfrm>
            <a:off x="3500231" y="4371666"/>
            <a:ext cx="1364973" cy="8216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Country 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32ACB0-F8E4-4862-9486-5FBD398C9E09}"/>
              </a:ext>
            </a:extLst>
          </p:cNvPr>
          <p:cNvSpPr/>
          <p:nvPr/>
        </p:nvSpPr>
        <p:spPr>
          <a:xfrm>
            <a:off x="5214732" y="4371666"/>
            <a:ext cx="1364973" cy="8216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Country 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25F954-8043-4441-86D1-BF6825312B0B}"/>
              </a:ext>
            </a:extLst>
          </p:cNvPr>
          <p:cNvSpPr/>
          <p:nvPr/>
        </p:nvSpPr>
        <p:spPr>
          <a:xfrm>
            <a:off x="1785731" y="4371666"/>
            <a:ext cx="1364973" cy="82163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Country 4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6D2B695-F91F-4D73-BCF6-5B482BFAF6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94136" y="3508723"/>
            <a:ext cx="983973" cy="27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31ECD2-5ACF-46CD-BC69-BA105BBC9A0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785731" y="3826566"/>
            <a:ext cx="5753101" cy="37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E342BA-C6C0-4852-BBD1-41588384F83D}"/>
              </a:ext>
            </a:extLst>
          </p:cNvPr>
          <p:cNvCxnSpPr/>
          <p:nvPr/>
        </p:nvCxnSpPr>
        <p:spPr>
          <a:xfrm flipV="1">
            <a:off x="2729947" y="3443186"/>
            <a:ext cx="0" cy="42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80D74F-40BE-4A82-B06E-44B2D6C45CD1}"/>
              </a:ext>
            </a:extLst>
          </p:cNvPr>
          <p:cNvCxnSpPr/>
          <p:nvPr/>
        </p:nvCxnSpPr>
        <p:spPr>
          <a:xfrm flipV="1">
            <a:off x="4406347" y="3405809"/>
            <a:ext cx="0" cy="42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8174BF-0921-4D8E-AC47-D1D9D58C9BFA}"/>
              </a:ext>
            </a:extLst>
          </p:cNvPr>
          <p:cNvCxnSpPr/>
          <p:nvPr/>
        </p:nvCxnSpPr>
        <p:spPr>
          <a:xfrm flipV="1">
            <a:off x="6195390" y="3405809"/>
            <a:ext cx="0" cy="42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C5BD4F-7C6F-4A98-948B-B6903577F9BD}"/>
              </a:ext>
            </a:extLst>
          </p:cNvPr>
          <p:cNvCxnSpPr>
            <a:cxnSpLocks/>
          </p:cNvCxnSpPr>
          <p:nvPr/>
        </p:nvCxnSpPr>
        <p:spPr>
          <a:xfrm>
            <a:off x="2153477" y="3863943"/>
            <a:ext cx="0" cy="39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E1C3FF-7F27-43F3-8AB9-0036F2FB9B0C}"/>
              </a:ext>
            </a:extLst>
          </p:cNvPr>
          <p:cNvCxnSpPr>
            <a:cxnSpLocks/>
          </p:cNvCxnSpPr>
          <p:nvPr/>
        </p:nvCxnSpPr>
        <p:spPr>
          <a:xfrm>
            <a:off x="3829877" y="3863943"/>
            <a:ext cx="0" cy="39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3C3BA3-149D-40F7-8000-E62D14A478A9}"/>
              </a:ext>
            </a:extLst>
          </p:cNvPr>
          <p:cNvCxnSpPr>
            <a:cxnSpLocks/>
          </p:cNvCxnSpPr>
          <p:nvPr/>
        </p:nvCxnSpPr>
        <p:spPr>
          <a:xfrm>
            <a:off x="5486399" y="3863943"/>
            <a:ext cx="0" cy="39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444D2E-48C6-4A42-8D99-41271D5198C7}"/>
              </a:ext>
            </a:extLst>
          </p:cNvPr>
          <p:cNvSpPr txBox="1"/>
          <p:nvPr/>
        </p:nvSpPr>
        <p:spPr>
          <a:xfrm>
            <a:off x="1857425" y="192024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26B07BF-CA24-4140-A234-C5BA38441EE3}"/>
              </a:ext>
            </a:extLst>
          </p:cNvPr>
          <p:cNvCxnSpPr>
            <a:cxnSpLocks/>
            <a:endCxn id="31" idx="3"/>
          </p:cNvCxnSpPr>
          <p:nvPr/>
        </p:nvCxnSpPr>
        <p:spPr>
          <a:xfrm rot="16200000" flipV="1">
            <a:off x="2537864" y="2150953"/>
            <a:ext cx="382242" cy="290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CD3F00-824F-4B45-B1A2-D5DCCC8E6646}"/>
              </a:ext>
            </a:extLst>
          </p:cNvPr>
          <p:cNvSpPr txBox="1"/>
          <p:nvPr/>
        </p:nvSpPr>
        <p:spPr>
          <a:xfrm>
            <a:off x="3543033" y="195128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Cities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652D55B-3DB3-4A34-B637-DACFEE930DAF}"/>
              </a:ext>
            </a:extLst>
          </p:cNvPr>
          <p:cNvCxnSpPr>
            <a:endCxn id="34" idx="3"/>
          </p:cNvCxnSpPr>
          <p:nvPr/>
        </p:nvCxnSpPr>
        <p:spPr>
          <a:xfrm rot="16200000" flipV="1">
            <a:off x="4223472" y="2181991"/>
            <a:ext cx="382242" cy="290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6E73A6-6F0E-40C9-A7BC-2D2F54D6FC06}"/>
              </a:ext>
            </a:extLst>
          </p:cNvPr>
          <p:cNvSpPr txBox="1"/>
          <p:nvPr/>
        </p:nvSpPr>
        <p:spPr>
          <a:xfrm>
            <a:off x="5369419" y="191703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Cities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8D18044-F6F1-4906-94A2-6C221A3E04B1}"/>
              </a:ext>
            </a:extLst>
          </p:cNvPr>
          <p:cNvCxnSpPr>
            <a:endCxn id="36" idx="3"/>
          </p:cNvCxnSpPr>
          <p:nvPr/>
        </p:nvCxnSpPr>
        <p:spPr>
          <a:xfrm rot="16200000" flipV="1">
            <a:off x="6049858" y="2147740"/>
            <a:ext cx="382242" cy="290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3D43619-18AC-4415-A3D3-C62534F4FCCA}"/>
              </a:ext>
            </a:extLst>
          </p:cNvPr>
          <p:cNvSpPr txBox="1"/>
          <p:nvPr/>
        </p:nvSpPr>
        <p:spPr>
          <a:xfrm>
            <a:off x="1833026" y="528927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Cities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A256C2B-999E-4933-AE77-9E3E34AAA8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16716" y="5193302"/>
            <a:ext cx="357348" cy="323056"/>
          </a:xfrm>
          <a:prstGeom prst="bentConnector3">
            <a:avLst>
              <a:gd name="adj1" fmla="val -56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4F817B2-106F-44D4-89D7-99426441BC07}"/>
              </a:ext>
            </a:extLst>
          </p:cNvPr>
          <p:cNvSpPr txBox="1"/>
          <p:nvPr/>
        </p:nvSpPr>
        <p:spPr>
          <a:xfrm>
            <a:off x="3499033" y="530832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Cities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C8DFB65-355C-4AE2-82AB-D85D6EBB73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82723" y="5212351"/>
            <a:ext cx="357348" cy="323056"/>
          </a:xfrm>
          <a:prstGeom prst="bentConnector3">
            <a:avLst>
              <a:gd name="adj1" fmla="val -56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B830AC-5B33-4681-A5F2-42FA13E20A84}"/>
              </a:ext>
            </a:extLst>
          </p:cNvPr>
          <p:cNvSpPr txBox="1"/>
          <p:nvPr/>
        </p:nvSpPr>
        <p:spPr>
          <a:xfrm>
            <a:off x="5330570" y="528927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Cities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F8CF406-C28F-4D3B-BC83-D3039F23DD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14260" y="5193302"/>
            <a:ext cx="357348" cy="323056"/>
          </a:xfrm>
          <a:prstGeom prst="bentConnector3">
            <a:avLst>
              <a:gd name="adj1" fmla="val -56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5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36C3-56A9-494A-ADE6-9D0F3E8B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CAFEC-EB56-4B5B-897C-5C88D0E50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315" r="8859" b="17456"/>
          <a:stretch/>
        </p:blipFill>
        <p:spPr>
          <a:xfrm>
            <a:off x="1451579" y="1889107"/>
            <a:ext cx="9603275" cy="3629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98632AF-3231-46E8-9921-E8D422649F3A}"/>
              </a:ext>
            </a:extLst>
          </p:cNvPr>
          <p:cNvSpPr/>
          <p:nvPr/>
        </p:nvSpPr>
        <p:spPr>
          <a:xfrm>
            <a:off x="9422296" y="2120348"/>
            <a:ext cx="715617" cy="74212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0ECED-722E-4CA3-BFE1-04FCE53680EF}"/>
              </a:ext>
            </a:extLst>
          </p:cNvPr>
          <p:cNvSpPr txBox="1"/>
          <p:nvPr/>
        </p:nvSpPr>
        <p:spPr>
          <a:xfrm>
            <a:off x="10119399" y="229079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Sun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1B46B2-0B68-4275-99C9-EF88316643CC}"/>
              </a:ext>
            </a:extLst>
          </p:cNvPr>
          <p:cNvSpPr/>
          <p:nvPr/>
        </p:nvSpPr>
        <p:spPr>
          <a:xfrm>
            <a:off x="5454540" y="3048000"/>
            <a:ext cx="1086678" cy="596348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20DFA-835D-4F98-B338-CBE166B7D55C}"/>
              </a:ext>
            </a:extLst>
          </p:cNvPr>
          <p:cNvSpPr/>
          <p:nvPr/>
        </p:nvSpPr>
        <p:spPr>
          <a:xfrm>
            <a:off x="5050748" y="2051445"/>
            <a:ext cx="3511826" cy="578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15075-FE0C-4051-8524-F2200DAE1427}"/>
              </a:ext>
            </a:extLst>
          </p:cNvPr>
          <p:cNvSpPr/>
          <p:nvPr/>
        </p:nvSpPr>
        <p:spPr>
          <a:xfrm>
            <a:off x="3087757" y="2120348"/>
            <a:ext cx="1864000" cy="13086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04E57-FA8B-4E43-9121-C375E09DF922}"/>
              </a:ext>
            </a:extLst>
          </p:cNvPr>
          <p:cNvSpPr/>
          <p:nvPr/>
        </p:nvSpPr>
        <p:spPr>
          <a:xfrm>
            <a:off x="1451579" y="2593796"/>
            <a:ext cx="1636178" cy="20974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58758-4A82-4FDA-A9CF-E8A8AC0BE405}"/>
              </a:ext>
            </a:extLst>
          </p:cNvPr>
          <p:cNvSpPr/>
          <p:nvPr/>
        </p:nvSpPr>
        <p:spPr>
          <a:xfrm>
            <a:off x="3149062" y="3804541"/>
            <a:ext cx="1864000" cy="13086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3F31A-4B60-4195-9FBA-EE69EB73ACC2}"/>
              </a:ext>
            </a:extLst>
          </p:cNvPr>
          <p:cNvSpPr/>
          <p:nvPr/>
        </p:nvSpPr>
        <p:spPr>
          <a:xfrm>
            <a:off x="5081429" y="3743143"/>
            <a:ext cx="1864000" cy="13086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94242-273F-4100-B1A0-7D002C4635C8}"/>
              </a:ext>
            </a:extLst>
          </p:cNvPr>
          <p:cNvSpPr/>
          <p:nvPr/>
        </p:nvSpPr>
        <p:spPr>
          <a:xfrm>
            <a:off x="7318540" y="2734427"/>
            <a:ext cx="2103756" cy="13086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FD7E6D-20E6-4CDE-B365-1B6747045B8C}"/>
              </a:ext>
            </a:extLst>
          </p:cNvPr>
          <p:cNvSpPr/>
          <p:nvPr/>
        </p:nvSpPr>
        <p:spPr>
          <a:xfrm>
            <a:off x="7136141" y="4083402"/>
            <a:ext cx="3001772" cy="10981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C698D-EC10-4EA8-AFD9-9600846C51A1}"/>
              </a:ext>
            </a:extLst>
          </p:cNvPr>
          <p:cNvSpPr txBox="1"/>
          <p:nvPr/>
        </p:nvSpPr>
        <p:spPr>
          <a:xfrm>
            <a:off x="8505355" y="206921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DAF332-FD84-4AAA-9974-2D0AC6E82CC7}"/>
              </a:ext>
            </a:extLst>
          </p:cNvPr>
          <p:cNvSpPr txBox="1"/>
          <p:nvPr/>
        </p:nvSpPr>
        <p:spPr>
          <a:xfrm>
            <a:off x="6284095" y="3244334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Receiver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C03C-3187-4F82-893F-154B9110826B}"/>
              </a:ext>
            </a:extLst>
          </p:cNvPr>
          <p:cNvSpPr txBox="1"/>
          <p:nvPr/>
        </p:nvSpPr>
        <p:spPr>
          <a:xfrm>
            <a:off x="2165907" y="469126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Cities</a:t>
            </a:r>
          </a:p>
        </p:txBody>
      </p:sp>
    </p:spTree>
    <p:extLst>
      <p:ext uri="{BB962C8B-B14F-4D97-AF65-F5344CB8AC3E}">
        <p14:creationId xmlns:p14="http://schemas.microsoft.com/office/powerpoint/2010/main" val="232817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51C-D2FF-463A-A8EB-E38203E3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DHCp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3C8E4-FA13-4CA4-B39D-BB6DCE5DF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83" b="7086"/>
          <a:stretch/>
        </p:blipFill>
        <p:spPr>
          <a:xfrm>
            <a:off x="3185320" y="2319129"/>
            <a:ext cx="6135684" cy="2902227"/>
          </a:xfrm>
        </p:spPr>
      </p:pic>
    </p:spTree>
    <p:extLst>
      <p:ext uri="{BB962C8B-B14F-4D97-AF65-F5344CB8AC3E}">
        <p14:creationId xmlns:p14="http://schemas.microsoft.com/office/powerpoint/2010/main" val="347621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E244-55F2-45BC-A908-F0CF0479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DHcp</a:t>
            </a:r>
            <a:r>
              <a:rPr lang="en-US" dirty="0"/>
              <a:t> server configuration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CB502C-449F-476D-9843-ADABCC96D36D}"/>
              </a:ext>
            </a:extLst>
          </p:cNvPr>
          <p:cNvSpPr/>
          <p:nvPr/>
        </p:nvSpPr>
        <p:spPr>
          <a:xfrm>
            <a:off x="1451579" y="2417710"/>
            <a:ext cx="1598697" cy="14452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IP on DHCP Server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311459-D993-49F6-8F09-432FCF505B62}"/>
              </a:ext>
            </a:extLst>
          </p:cNvPr>
          <p:cNvSpPr/>
          <p:nvPr/>
        </p:nvSpPr>
        <p:spPr>
          <a:xfrm>
            <a:off x="4132137" y="2398660"/>
            <a:ext cx="1598698" cy="1445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 DHCP Server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56BA43-A34A-428C-87A5-CB502079495E}"/>
              </a:ext>
            </a:extLst>
          </p:cNvPr>
          <p:cNvSpPr/>
          <p:nvPr/>
        </p:nvSpPr>
        <p:spPr>
          <a:xfrm>
            <a:off x="6658485" y="2417710"/>
            <a:ext cx="1598697" cy="140719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Helper Address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BA8CDE-5E36-425E-A88C-24A58CD12BE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050276" y="3121309"/>
            <a:ext cx="1081861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2C613-C5C9-4A97-BE77-9A50E7D9277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730835" y="3121309"/>
            <a:ext cx="92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1D8CEB-C96D-47A0-8935-68686FD58538}"/>
              </a:ext>
            </a:extLst>
          </p:cNvPr>
          <p:cNvSpPr txBox="1"/>
          <p:nvPr/>
        </p:nvSpPr>
        <p:spPr>
          <a:xfrm>
            <a:off x="1954799" y="403609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28794E-5790-4C44-8C4B-E7A341D1364A}"/>
              </a:ext>
            </a:extLst>
          </p:cNvPr>
          <p:cNvSpPr txBox="1"/>
          <p:nvPr/>
        </p:nvSpPr>
        <p:spPr>
          <a:xfrm>
            <a:off x="4507651" y="40554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CDC518-C5A8-4982-B27E-3F3A2C515780}"/>
              </a:ext>
            </a:extLst>
          </p:cNvPr>
          <p:cNvSpPr txBox="1"/>
          <p:nvPr/>
        </p:nvSpPr>
        <p:spPr>
          <a:xfrm>
            <a:off x="7060504" y="40535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113208-F158-4A1A-ACD8-CC9B5C943E89}"/>
              </a:ext>
            </a:extLst>
          </p:cNvPr>
          <p:cNvSpPr/>
          <p:nvPr/>
        </p:nvSpPr>
        <p:spPr>
          <a:xfrm>
            <a:off x="9356035" y="2398660"/>
            <a:ext cx="1598697" cy="140719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IP’s of Pc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565F11-483E-45FF-954E-C57F3B28A92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8265678" y="3102259"/>
            <a:ext cx="1090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6C54E2-48B8-4898-A66D-7DA4D5978E9C}"/>
              </a:ext>
            </a:extLst>
          </p:cNvPr>
          <p:cNvSpPr txBox="1"/>
          <p:nvPr/>
        </p:nvSpPr>
        <p:spPr>
          <a:xfrm>
            <a:off x="9589135" y="40535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0720170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321</TotalTime>
  <Words>186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Azan Timing Management System</vt:lpstr>
      <vt:lpstr>introduction</vt:lpstr>
      <vt:lpstr>objective</vt:lpstr>
      <vt:lpstr>protocol</vt:lpstr>
      <vt:lpstr>hardware</vt:lpstr>
      <vt:lpstr>Shadow</vt:lpstr>
      <vt:lpstr>topology</vt:lpstr>
      <vt:lpstr>DHCp</vt:lpstr>
      <vt:lpstr>DHcp server configuration</vt:lpstr>
      <vt:lpstr>ftp</vt:lpstr>
      <vt:lpstr>Use of FTP</vt:lpstr>
      <vt:lpstr>Server ip</vt:lpstr>
      <vt:lpstr>Router ip</vt:lpstr>
      <vt:lpstr>Pc DHCp</vt:lpstr>
      <vt:lpstr>Packet send</vt:lpstr>
      <vt:lpstr>Thank you!!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Azan Timing Management System</dc:title>
  <dc:creator>Syed</dc:creator>
  <cp:lastModifiedBy>Syed</cp:lastModifiedBy>
  <cp:revision>3</cp:revision>
  <dcterms:created xsi:type="dcterms:W3CDTF">2021-12-19T12:29:45Z</dcterms:created>
  <dcterms:modified xsi:type="dcterms:W3CDTF">2021-12-19T17:51:03Z</dcterms:modified>
</cp:coreProperties>
</file>