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2" r:id="rId29"/>
    <p:sldId id="286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8554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C6649-6D93-4944-9A6D-4F56A13E078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20202-672B-A241-8C16-92B287B4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4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4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6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2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7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8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9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6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4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66E03-33FD-B03E-771C-1EE2F4066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C368DD-44FB-FB27-4F32-20999C3EF4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12583F-941B-A2CF-8AE6-5362B7C1E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5C530-863F-C219-3967-CEF69050F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1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68BA-E7D6-F668-4D74-F8CF1D95E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68839-48B5-7502-69DF-6C2E1408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1F0E7-283E-527A-CE17-0AABB638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A691-5226-D930-3DB6-B81E667A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BCCB-D7F6-965F-1691-FE1E25A1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E535-2B75-CFBA-E0D3-2EDD02AA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647D3-81A5-4C55-20B4-3CB15A187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0BFA-B4B1-75A2-EA8A-4367DB32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3B2CD-B8B8-8C53-6987-0466DCA6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D5B2-551E-B782-91FE-AB3C20EF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01388-F9E8-DB0E-1B09-55AA3C372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1198D-A820-D7BF-20F7-C83A084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BD02-D2D2-76CE-55D5-8C4FA8ED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A1A3-EAE3-7512-CB04-FA520549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85C8-4AC4-3B5C-77D2-C91777CA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84B-554D-D74B-F1FF-6FF1FF80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4582-8797-687F-F782-13E05DED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F866-A00A-8B95-959D-5D4DF68B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6F70-21F5-BEC3-8BBB-487F3FFE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B824-9B76-13D6-4FC9-AF549572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2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498E-B02A-726C-208B-34C2CAA9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9BB0-A4F3-650B-3EC3-D9C4FD435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0F9E-530F-B56D-B794-8E2A1F9E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013C-5DBF-5ADB-94BE-B3DB2824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3C15-A378-26FF-C8C3-BE1BCE1F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30F4-3E99-D6DC-49A4-AE46CFCA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C82C-112A-3D7E-D565-E8C8EDCCF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30AE5-7C68-CFCB-9E42-A2FE4460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22058-A590-9BFA-D94A-C7BBECA6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61222-9260-4548-6086-C2C48DAA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80CB1-8891-83D6-5DFE-D233BD20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5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34A5-3EEB-83A1-21FB-06A8C526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BD1E-D416-C0DF-6645-9484EBF17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997E8-424B-7CE1-B0B2-83B1A69DA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FCE0D-086F-CD07-DFE6-FA016C033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70B11-0374-E727-26DD-0049B771D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D3A21-F7B1-921C-4CB1-A5CEA3F5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F262-B21B-E4F5-4DA8-8A39619F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ABCAD-30F3-52CF-909B-90DEC7C5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9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626C-09D8-162D-5062-14146AF9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678C3-58BA-7E17-BD77-EDD83AA6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566F-0B13-A45A-2B0C-74FC0499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DEEA0-A659-A0E3-0834-88AAF59C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6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B4426-F7DE-333F-63D0-4DCDFB8F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E0701-EA33-97A1-E259-9D257659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D787A-CD99-25EB-3525-44A4D2A9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E4AE-1D62-0A41-4860-94C51D3B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CA31-605D-F0FE-412F-BA81E55A1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DDE0-244B-E590-1E56-243E6D9D0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0130-86E5-62D0-B272-67127C7F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827C4-4653-6676-CEF6-C89C8491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8F67F-DFE0-61EB-EFFA-7CF1FF57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4013-3693-37E6-864E-F1E89AD9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81D42-9274-1C30-2419-D2F03CB9E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6185C-D901-FB25-A6FC-BEB50BCE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C1988-9C5F-EC58-AEB6-4F885CBF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6BA34-AF67-A187-72F6-5135CC88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FEF2-49A4-E0B4-39D7-C113F7BC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6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9BFB3-3A8A-E2BE-D918-CEB2E7FB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C5577-470D-26AC-8D40-3CEF9C3F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4B94-4C7A-67C4-A172-3B29B84C2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AE77A-E856-8045-82F2-C8BAD99C424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1696-5DD4-A69F-F2A0-ED3D5C33A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8579-75F5-28F5-827E-40195E256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22CE8E7-795E-9F46-5DD2-759D574EC8E6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BAB5-FF09-FA91-A0B8-13EE114D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9751D2-8653-52E3-C108-3821921B1B38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F1A21A-FBF9-AA31-9A9D-738DA4F22204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FE55F-85DB-97FD-05A8-50BA70005B24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E46BCA-01EA-60FB-9B08-D03C51FCFBFA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2D899-690F-15C0-4FD9-5F8526901C42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561F07-2822-E8E5-9922-92BA8769DE12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B435E-81A5-B090-9997-BCF01109EE16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3F7A4-AA2A-22F5-5B4A-D26758C1FA59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714352-185E-9EFD-31EC-AA01693B75AC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2C2DDC-304A-950D-8FF7-09EF16C81C49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6F5CA0-B572-106C-6575-63662A98A584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58C2C3-6B30-4F40-E664-26F0863B4183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  <a:endParaRPr lang="en-US" sz="10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F8F920-EA3C-94B2-E4C7-111ECC2CEAEC}"/>
              </a:ext>
            </a:extLst>
          </p:cNvPr>
          <p:cNvCxnSpPr>
            <a:stCxn id="27" idx="1"/>
            <a:endCxn id="10" idx="3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42D501-D514-F846-73DB-62A1252F301A}"/>
              </a:ext>
            </a:extLst>
          </p:cNvPr>
          <p:cNvSpPr txBox="1"/>
          <p:nvPr/>
        </p:nvSpPr>
        <p:spPr>
          <a:xfrm>
            <a:off x="8368937" y="2107474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4FBD0-3093-3AA0-03E4-325D021DF9A5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8853DD-0511-CC7A-37CB-E04BF8709D1F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252FD5-12BB-11C4-886E-186127724B45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0E589-C042-7FFC-0408-FAE81C15A3C7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34007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964B7-C17D-461C-94A9-4EAA5204D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88AA0E-08A2-AD06-0251-F87B005440B4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E5BCD0-C6ED-5CCC-757A-5C50F5738547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CD9F9-8733-269A-99F8-EB5528BB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9C11C4-4B86-3224-0B6A-001401255FEC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D4E3B0-ADDA-97F1-40B7-A26D6C254464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7D22D-46B0-EEE6-122C-A199980C3B44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437D4B-3614-E8CE-36A9-569AA333D57D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58E38D-A595-9CDF-4D2D-7BC8BE0B3BEA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2396CE-C478-0D05-8D49-118015C44352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A636CF-6B88-DCCF-A13F-A75763A17FC6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6FE2B1-CA05-0372-42BC-797F66ED1982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C03463-07A7-1B4E-DE4F-E552D8C50CB8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6D953D-1970-4107-8A0E-913136716543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8A0A85-AF03-C972-37F6-DA6AD5880C0B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981B9-3FD4-A2E1-C836-ED3DFF1E6A4D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D1B212-2006-83C8-F986-67919C91B16D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B8CBC3-2B96-6607-83FB-B5D298083706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0617E9-A4C0-234C-431A-494E95B4D1AE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86B324-EAB1-81F1-3B65-B50F8D3AB5DE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20848-DC8F-1060-6C61-1E3EC690DD89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2EDCAD-E7E0-7A91-939A-FCA325B05DBB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C752FF-E50A-5FF5-7963-D20EED0EFD86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E91DDFA-C7D2-5B2C-394C-6B6AD1F64C34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1C7A0-98B0-CFE8-20AB-E6F02C47CDD2}"/>
              </a:ext>
            </a:extLst>
          </p:cNvPr>
          <p:cNvSpPr txBox="1"/>
          <p:nvPr/>
        </p:nvSpPr>
        <p:spPr>
          <a:xfrm>
            <a:off x="7749833" y="3584802"/>
            <a:ext cx="41460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r>
              <a:rPr lang="en-US" sz="1600" dirty="0"/>
              <a:t>    assert(p !=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strcpy</a:t>
            </a:r>
            <a:r>
              <a:rPr lang="en-US" sz="1600" dirty="0"/>
              <a:t>(p, </a:t>
            </a:r>
            <a:r>
              <a:rPr lang="en-US" sz="1600" dirty="0" err="1"/>
              <a:t>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strcat</a:t>
            </a:r>
            <a:r>
              <a:rPr lang="en-US" sz="1600" dirty="0"/>
              <a:t>(p, </a:t>
            </a:r>
            <a:r>
              <a:rPr lang="en-US" sz="1600" dirty="0" err="1"/>
              <a:t>s.storageM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delete </a:t>
            </a:r>
            <a:r>
              <a:rPr lang="en-US" sz="1600" dirty="0" err="1"/>
              <a:t>storageM</a:t>
            </a:r>
            <a:r>
              <a:rPr lang="en-US" sz="1600" dirty="0"/>
              <a:t>;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storageM</a:t>
            </a:r>
            <a:r>
              <a:rPr lang="en-US" sz="1600" dirty="0"/>
              <a:t> = p;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F9AE2F-FC9F-21F9-5B49-53C28D6724EE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3DF4A-512C-909B-7643-156A6D645613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BCFC77-8164-F40E-178D-4EE47AF6244D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D1B07A-D318-79D2-5AC4-D19BBCE4180E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E345B7-3BF1-CE1E-29E9-445D193961BF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4F1226-92FE-4381-DBDC-E4983397552D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3E9D0B-6BB0-DDC7-2376-9BE6CDF5AD7D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707AA0-2863-AD3B-DC27-76E33CB76176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124EE3E-FF07-209C-1470-F5FAB528BA9C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643CD2-B0ED-3011-C0E4-F65AA52B6201}"/>
              </a:ext>
            </a:extLst>
          </p:cNvPr>
          <p:cNvSpPr txBox="1"/>
          <p:nvPr/>
        </p:nvSpPr>
        <p:spPr>
          <a:xfrm>
            <a:off x="4635556" y="2084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AA878-548F-7053-F984-60F5C6CE6156}"/>
              </a:ext>
            </a:extLst>
          </p:cNvPr>
          <p:cNvSpPr/>
          <p:nvPr/>
        </p:nvSpPr>
        <p:spPr>
          <a:xfrm>
            <a:off x="4282514" y="2406816"/>
            <a:ext cx="1021005" cy="48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25874-5A56-E7DD-1B88-E8FE266C4637}"/>
              </a:ext>
            </a:extLst>
          </p:cNvPr>
          <p:cNvSpPr/>
          <p:nvPr/>
        </p:nvSpPr>
        <p:spPr>
          <a:xfrm>
            <a:off x="4374131" y="2534086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ADCB5-5990-F1FA-3439-48A4647BCA8F}"/>
              </a:ext>
            </a:extLst>
          </p:cNvPr>
          <p:cNvSpPr/>
          <p:nvPr/>
        </p:nvSpPr>
        <p:spPr>
          <a:xfrm>
            <a:off x="4861696" y="2535885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71304-A902-99AA-6897-15F83A39B38D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06E3D2-31AE-C72A-C775-4E25EE12F9A5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331C5C-09A2-F0B5-CAA9-32CBE1132641}"/>
              </a:ext>
            </a:extLst>
          </p:cNvPr>
          <p:cNvSpPr txBox="1"/>
          <p:nvPr/>
        </p:nvSpPr>
        <p:spPr>
          <a:xfrm>
            <a:off x="4220938" y="27216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109EB3-7D5B-EEAA-DD7A-9D3DAA0D9044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EDA5C5-F352-DD9B-58F3-822D0DE37616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C6BA7D-615C-139C-3C99-0D2FF04EDA0F}"/>
              </a:ext>
            </a:extLst>
          </p:cNvPr>
          <p:cNvSpPr txBox="1"/>
          <p:nvPr/>
        </p:nvSpPr>
        <p:spPr>
          <a:xfrm>
            <a:off x="4804508" y="273933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75864F-F3A2-E21B-790B-C59A5A3D33D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38424" y="2651240"/>
            <a:ext cx="1544090" cy="2759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6926F1E-97B9-295E-5302-DC8CB9B2BD28}"/>
              </a:ext>
            </a:extLst>
          </p:cNvPr>
          <p:cNvSpPr/>
          <p:nvPr/>
        </p:nvSpPr>
        <p:spPr>
          <a:xfrm>
            <a:off x="2361482" y="300477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633435-1010-101C-0C01-A85E0DD651D7}"/>
              </a:ext>
            </a:extLst>
          </p:cNvPr>
          <p:cNvSpPr/>
          <p:nvPr/>
        </p:nvSpPr>
        <p:spPr>
          <a:xfrm>
            <a:off x="2361481" y="31417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5182F5-2FDF-34B7-F2BA-7DE020F0B505}"/>
              </a:ext>
            </a:extLst>
          </p:cNvPr>
          <p:cNvSpPr/>
          <p:nvPr/>
        </p:nvSpPr>
        <p:spPr>
          <a:xfrm>
            <a:off x="2361481" y="32765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DD345A-090A-9C08-59C3-77BBFEE2054D}"/>
              </a:ext>
            </a:extLst>
          </p:cNvPr>
          <p:cNvSpPr/>
          <p:nvPr/>
        </p:nvSpPr>
        <p:spPr>
          <a:xfrm>
            <a:off x="2361480" y="34206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FDFBCB-D18A-143F-FF74-4D875FCE7089}"/>
              </a:ext>
            </a:extLst>
          </p:cNvPr>
          <p:cNvSpPr/>
          <p:nvPr/>
        </p:nvSpPr>
        <p:spPr>
          <a:xfrm>
            <a:off x="2363451" y="355548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018FE6-8362-3659-4CBC-B06CD2CA37E9}"/>
              </a:ext>
            </a:extLst>
          </p:cNvPr>
          <p:cNvSpPr/>
          <p:nvPr/>
        </p:nvSpPr>
        <p:spPr>
          <a:xfrm>
            <a:off x="2369426" y="36995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7CD212F-3216-5D11-E083-C71640964401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2358652" y="2918439"/>
            <a:ext cx="1540687" cy="2680436"/>
          </a:xfrm>
          <a:prstGeom prst="curvedConnector3">
            <a:avLst>
              <a:gd name="adj1" fmla="val 179840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2DC68-5399-296B-A51C-532535B4DBB0}"/>
              </a:ext>
            </a:extLst>
          </p:cNvPr>
          <p:cNvSpPr/>
          <p:nvPr/>
        </p:nvSpPr>
        <p:spPr>
          <a:xfrm>
            <a:off x="2362646" y="2154294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E6728D-1A7F-7690-174C-C11C9CF858A6}"/>
              </a:ext>
            </a:extLst>
          </p:cNvPr>
          <p:cNvSpPr/>
          <p:nvPr/>
        </p:nvSpPr>
        <p:spPr>
          <a:xfrm>
            <a:off x="2362645" y="2291218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532031-AFE1-093C-D36C-2A1F182A64F9}"/>
              </a:ext>
            </a:extLst>
          </p:cNvPr>
          <p:cNvSpPr/>
          <p:nvPr/>
        </p:nvSpPr>
        <p:spPr>
          <a:xfrm>
            <a:off x="2362645" y="2426084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0955AC-8432-07D5-CC27-EE67D57F83AA}"/>
              </a:ext>
            </a:extLst>
          </p:cNvPr>
          <p:cNvSpPr/>
          <p:nvPr/>
        </p:nvSpPr>
        <p:spPr>
          <a:xfrm>
            <a:off x="2362644" y="25701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176C6F-9F7A-DC9A-ABD3-39F948DF969D}"/>
              </a:ext>
            </a:extLst>
          </p:cNvPr>
          <p:cNvSpPr/>
          <p:nvPr/>
        </p:nvSpPr>
        <p:spPr>
          <a:xfrm>
            <a:off x="2362646" y="272141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D7FD0D-6FFC-B825-5228-B51AEB995FB7}"/>
              </a:ext>
            </a:extLst>
          </p:cNvPr>
          <p:cNvSpPr/>
          <p:nvPr/>
        </p:nvSpPr>
        <p:spPr>
          <a:xfrm>
            <a:off x="2362645" y="28654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152000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DD085-887B-C819-0007-0C5C6593C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09D97D2-1776-78ED-EE7B-6C58A4558E51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AA75-7C56-E496-2453-D0B08B5F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4740B5-5258-34CC-60D0-624CC1F72EA8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BD2936-369C-B5A0-9315-C855F373DF34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86FFA4-BBCF-CF9A-CFD8-73F2E5A15BF3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D560CC-0546-7725-602E-5265F26F5A79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EFCE5E-173A-3BD6-1D16-2F2C59BEB121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5F1B7-16F9-6C49-0549-9ADFF28C2613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938857-BEF3-C31B-0A7B-B57185C7442C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8BB7D1-8DF7-F859-AF75-A108FBCD0399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59575-3553-A048-664B-DFF62FCDC951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AEC5CE-BD5D-885C-4B99-BC264A666EDB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21AFD8-2DDE-FABA-BE05-908056A247E2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B890FE-26E2-76A6-6524-F25D52EC1093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B4CA09-D51A-D533-5C91-5FCE8A6ABD8A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B51038-10CF-CA65-4BCA-652BD5478A05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399213-CDD3-034C-0369-B5A536E4A72E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06A60F-0CC0-F075-AF41-3F3323DCADB6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4FCD96-F47C-9B21-C4F4-DC1C6BDC7702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E721D4-BE77-7F45-17CD-1AAE5E331A43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B1FFEE-10BD-BC4D-37EE-78D616E24D1F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F3EF3-F547-28FB-694A-9C6769DA451D}"/>
              </a:ext>
            </a:extLst>
          </p:cNvPr>
          <p:cNvSpPr txBox="1"/>
          <p:nvPr/>
        </p:nvSpPr>
        <p:spPr>
          <a:xfrm>
            <a:off x="7749833" y="3584802"/>
            <a:ext cx="41460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r>
              <a:rPr lang="en-US" sz="1600" dirty="0"/>
              <a:t>    assert(p !=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strcpy</a:t>
            </a:r>
            <a:r>
              <a:rPr lang="en-US" sz="1600" dirty="0"/>
              <a:t>(p, </a:t>
            </a:r>
            <a:r>
              <a:rPr lang="en-US" sz="1600" dirty="0" err="1"/>
              <a:t>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strcat</a:t>
            </a:r>
            <a:r>
              <a:rPr lang="en-US" sz="1600" dirty="0"/>
              <a:t>(p, </a:t>
            </a:r>
            <a:r>
              <a:rPr lang="en-US" sz="1600" dirty="0" err="1"/>
              <a:t>s.storageM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delete </a:t>
            </a:r>
            <a:r>
              <a:rPr lang="en-US" sz="1600" dirty="0" err="1"/>
              <a:t>storageM</a:t>
            </a:r>
            <a:r>
              <a:rPr lang="en-US" sz="1600" dirty="0"/>
              <a:t>;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storageM</a:t>
            </a:r>
            <a:r>
              <a:rPr lang="en-US" sz="1600" dirty="0"/>
              <a:t> = p;</a:t>
            </a:r>
          </a:p>
          <a:p>
            <a:r>
              <a:rPr lang="en-US" sz="1600" dirty="0"/>
              <a:t>    return *this;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04F29-EBD7-6748-B033-C11535C5A002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A30AFB-32F0-CE25-DBBD-D84CCA57FA94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76C77F-1AD9-769A-1018-53409AAEF50D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584347-4CC9-265C-DE7B-6A54FD85C7D5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2253CAC-DB7B-847A-A683-4C2E244D190E}"/>
              </a:ext>
            </a:extLst>
          </p:cNvPr>
          <p:cNvSpPr/>
          <p:nvPr/>
        </p:nvSpPr>
        <p:spPr>
          <a:xfrm>
            <a:off x="2361482" y="300477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333BEA-5320-38E2-8410-4D30BBF7604F}"/>
              </a:ext>
            </a:extLst>
          </p:cNvPr>
          <p:cNvSpPr/>
          <p:nvPr/>
        </p:nvSpPr>
        <p:spPr>
          <a:xfrm>
            <a:off x="2361481" y="31417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C56CD7A-5A10-F9E8-10DA-4CE4B989D689}"/>
              </a:ext>
            </a:extLst>
          </p:cNvPr>
          <p:cNvSpPr/>
          <p:nvPr/>
        </p:nvSpPr>
        <p:spPr>
          <a:xfrm>
            <a:off x="2361481" y="32765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E876798-236D-4700-A62B-F361603C8922}"/>
              </a:ext>
            </a:extLst>
          </p:cNvPr>
          <p:cNvSpPr/>
          <p:nvPr/>
        </p:nvSpPr>
        <p:spPr>
          <a:xfrm>
            <a:off x="2361480" y="34206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13D1EE-7B1D-75E6-7C76-DA2C6FEC2C98}"/>
              </a:ext>
            </a:extLst>
          </p:cNvPr>
          <p:cNvSpPr/>
          <p:nvPr/>
        </p:nvSpPr>
        <p:spPr>
          <a:xfrm>
            <a:off x="2363451" y="355548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E35CF9-8D97-0254-7B36-697C6740D89B}"/>
              </a:ext>
            </a:extLst>
          </p:cNvPr>
          <p:cNvSpPr/>
          <p:nvPr/>
        </p:nvSpPr>
        <p:spPr>
          <a:xfrm>
            <a:off x="2369426" y="36995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AA2D248-ECAC-BD23-E23B-4E3843CC4630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2358652" y="2918439"/>
            <a:ext cx="1540687" cy="2680436"/>
          </a:xfrm>
          <a:prstGeom prst="curvedConnector3">
            <a:avLst>
              <a:gd name="adj1" fmla="val 179840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A4469B-E517-14CB-601B-2A60D3B81EC6}"/>
              </a:ext>
            </a:extLst>
          </p:cNvPr>
          <p:cNvSpPr/>
          <p:nvPr/>
        </p:nvSpPr>
        <p:spPr>
          <a:xfrm>
            <a:off x="2361480" y="2174518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B4F068-4E41-180A-32C4-72C9024DE753}"/>
              </a:ext>
            </a:extLst>
          </p:cNvPr>
          <p:cNvSpPr/>
          <p:nvPr/>
        </p:nvSpPr>
        <p:spPr>
          <a:xfrm>
            <a:off x="2361479" y="231144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5D8791-4F0F-5858-D998-72CC0BDD2863}"/>
              </a:ext>
            </a:extLst>
          </p:cNvPr>
          <p:cNvSpPr/>
          <p:nvPr/>
        </p:nvSpPr>
        <p:spPr>
          <a:xfrm>
            <a:off x="2361479" y="2446308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4A7135-CE88-4591-5EF0-55AC0FEE8BA9}"/>
              </a:ext>
            </a:extLst>
          </p:cNvPr>
          <p:cNvSpPr/>
          <p:nvPr/>
        </p:nvSpPr>
        <p:spPr>
          <a:xfrm>
            <a:off x="2361478" y="259035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F9B030-FFA5-0456-4E26-773BCB3F912B}"/>
              </a:ext>
            </a:extLst>
          </p:cNvPr>
          <p:cNvSpPr/>
          <p:nvPr/>
        </p:nvSpPr>
        <p:spPr>
          <a:xfrm>
            <a:off x="2361480" y="27416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BD9811-E28A-F6F9-FB31-2E725C6A097D}"/>
              </a:ext>
            </a:extLst>
          </p:cNvPr>
          <p:cNvSpPr/>
          <p:nvPr/>
        </p:nvSpPr>
        <p:spPr>
          <a:xfrm>
            <a:off x="2361479" y="288569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181211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4FCF-A8C2-DEA7-142C-A293BCE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 we need the &lt;&lt; operator for the String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DF60-9D0B-2AC9-1DBA-7C995441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String s = "Hello";</a:t>
            </a:r>
          </a:p>
          <a:p>
            <a:pPr marL="0" indent="0" algn="ctr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s;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37FE-359D-06F8-D945-62B558F8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type of object is on the left side of the operator &lt;&lt;?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587D-40D5-6ABF-5F79-6727AFA3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0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D182-0EFA-C0E6-A141-FC46886C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type of object is on the right side of the operator &lt;&lt;?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FFC5-3F06-D08D-ABD1-FC6B1FF2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0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C1FE-BC01-7624-53C1-2C635DAB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type of object should be returned from the &lt;&lt; operator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E6FD-8B81-0753-08EB-4BEB0FC1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s1 &lt;&lt; s2;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F3DE-C32D-E107-2926-02773F8F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Should this overloaded operator function be a member of the String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1803-0529-305E-CA96-96D92D7C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b="1" dirty="0"/>
              <a:t>Not</a:t>
            </a:r>
            <a:r>
              <a:rPr lang="en-US" sz="3600" dirty="0"/>
              <a:t> be a member function of the String class,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A </a:t>
            </a:r>
            <a:r>
              <a:rPr lang="en-US" sz="3600" b="1" dirty="0"/>
              <a:t>non-member</a:t>
            </a:r>
            <a:r>
              <a:rPr lang="en-US" sz="3600" dirty="0"/>
              <a:t> function or a </a:t>
            </a:r>
            <a:r>
              <a:rPr lang="en-US" sz="3600" b="1" dirty="0"/>
              <a:t>friend</a:t>
            </a:r>
            <a:r>
              <a:rPr lang="en-US" sz="3600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65241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0556-8A21-040F-FF9C-1606A6D7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30D3A-533C-A43F-6108-DA0FCBB9C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339" y="443327"/>
            <a:ext cx="10195322" cy="6147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5086F-CDC5-FCCC-50E2-B8A1690D4B73}"/>
              </a:ext>
            </a:extLst>
          </p:cNvPr>
          <p:cNvSpPr txBox="1"/>
          <p:nvPr/>
        </p:nvSpPr>
        <p:spPr>
          <a:xfrm>
            <a:off x="7108372" y="2755799"/>
            <a:ext cx="1816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 s("Hello");</a:t>
            </a:r>
          </a:p>
          <a:p>
            <a:r>
              <a:rPr lang="en-US" dirty="0">
                <a:solidFill>
                  <a:srgbClr val="FF0000"/>
                </a:solidFill>
              </a:rPr>
              <a:t>std::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s;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B4C8B-81E6-3B22-6C79-DD69D8665F89}"/>
              </a:ext>
            </a:extLst>
          </p:cNvPr>
          <p:cNvSpPr txBox="1"/>
          <p:nvPr/>
        </p:nvSpPr>
        <p:spPr>
          <a:xfrm>
            <a:off x="3907971" y="5415657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class String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friend </a:t>
            </a:r>
            <a:r>
              <a:rPr lang="en-US" sz="1600" dirty="0" err="1">
                <a:solidFill>
                  <a:srgbClr val="FF0000"/>
                </a:solidFill>
              </a:rPr>
              <a:t>ostream</a:t>
            </a:r>
            <a:r>
              <a:rPr lang="en-US" sz="1600" dirty="0">
                <a:solidFill>
                  <a:srgbClr val="FF0000"/>
                </a:solidFill>
              </a:rPr>
              <a:t>&amp; operator &lt;&lt; (</a:t>
            </a:r>
            <a:r>
              <a:rPr lang="en-US" sz="1600" dirty="0" err="1">
                <a:solidFill>
                  <a:srgbClr val="FF0000"/>
                </a:solidFill>
              </a:rPr>
              <a:t>ostream</a:t>
            </a:r>
            <a:r>
              <a:rPr lang="en-US" sz="1600" dirty="0">
                <a:solidFill>
                  <a:srgbClr val="FF0000"/>
                </a:solidFill>
              </a:rPr>
              <a:t>&amp; </a:t>
            </a:r>
            <a:r>
              <a:rPr lang="en-US" sz="1600" dirty="0" err="1">
                <a:solidFill>
                  <a:srgbClr val="FF0000"/>
                </a:solidFill>
              </a:rPr>
              <a:t>os</a:t>
            </a:r>
            <a:r>
              <a:rPr lang="en-US" sz="1600" dirty="0">
                <a:solidFill>
                  <a:srgbClr val="FF0000"/>
                </a:solidFill>
              </a:rPr>
              <a:t>, String&amp; s);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// other members of the class...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32090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E49D-BA9A-B210-BD85-BE6DCFC4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7EA1-E5AC-081C-FD22-97E6C6BB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F69C1-171F-D3CE-BF69-BB67FD45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2" y="542491"/>
            <a:ext cx="10428515" cy="6242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DF1B47-925C-32B6-CC5E-97F35107258C}"/>
              </a:ext>
            </a:extLst>
          </p:cNvPr>
          <p:cNvSpPr txBox="1"/>
          <p:nvPr/>
        </p:nvSpPr>
        <p:spPr>
          <a:xfrm>
            <a:off x="8129961" y="2242457"/>
            <a:ext cx="35462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 s1;  // Create a String object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// Input a string into s1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"Enter your name: ";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 &gt;&gt; s1;  // User types "Alice"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// Output the string stored in s1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"Your name is: " &lt;&lt; s1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FF885-C90F-2B35-5ED6-7D90C46EBBB4}"/>
              </a:ext>
            </a:extLst>
          </p:cNvPr>
          <p:cNvSpPr txBox="1"/>
          <p:nvPr/>
        </p:nvSpPr>
        <p:spPr>
          <a:xfrm>
            <a:off x="7630884" y="504980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class String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friend </a:t>
            </a:r>
            <a:r>
              <a:rPr lang="en-US" sz="1400" dirty="0" err="1">
                <a:solidFill>
                  <a:srgbClr val="FF0000"/>
                </a:solidFill>
              </a:rPr>
              <a:t>istream</a:t>
            </a:r>
            <a:r>
              <a:rPr lang="en-US" sz="1400" dirty="0">
                <a:solidFill>
                  <a:srgbClr val="FF0000"/>
                </a:solidFill>
              </a:rPr>
              <a:t>&amp; operator &gt;&gt; (</a:t>
            </a:r>
            <a:r>
              <a:rPr lang="en-US" sz="1400" dirty="0" err="1">
                <a:solidFill>
                  <a:srgbClr val="FF0000"/>
                </a:solidFill>
              </a:rPr>
              <a:t>istream</a:t>
            </a:r>
            <a:r>
              <a:rPr lang="en-US" sz="1400" dirty="0">
                <a:solidFill>
                  <a:srgbClr val="FF0000"/>
                </a:solidFill>
              </a:rPr>
              <a:t>&amp; is, String&amp; s);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// other members of the class...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05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white paper with red text&#10;&#10;Description automatically generated">
            <a:extLst>
              <a:ext uri="{FF2B5EF4-FFF2-40B4-BE49-F238E27FC236}">
                <a16:creationId xmlns:a16="http://schemas.microsoft.com/office/drawing/2014/main" id="{47B3B05A-21A7-5008-AAB7-37EDD8E37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826" b="10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0CE53-6E4D-60AC-D0E0-FF4269E84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D77F294-EF70-69BA-B0CF-775798E7C68C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C3313-501B-4CC0-575C-78F869FF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EBFD1D-4173-B13E-7941-4177A6218261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3AF279-1E3D-7B23-9F1F-BFF9913B3D55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A8D19-55CF-316A-A47A-1406D3CC6234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91B53-7320-6B03-FD0E-210E3822CE42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E78D8B-2D6C-52E0-9935-A5AAE24A1A3D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3FB90-D538-0466-E023-1FF5F694E12B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48F42B-5541-072C-083D-DE3863D1832B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B31D08-E536-B891-E724-1B23FE341597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C5F16-8590-14B4-B749-18162DBBF0AC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96FA00-775C-C916-4BA0-D333C1E8402E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0D975E-B0FC-C116-D000-BB41AE9ED20B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9DD21-329D-5BE5-7696-ABF91AC2CD9A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E49AA5-7272-1FC8-F4CB-05B210D6A68F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D5C855-9F55-FA8C-CF60-863E415100DB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  <a:endParaRPr lang="en-US" sz="10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B788A3-5433-F07B-FD03-97EBD2DC4DB7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4CDC8C-0225-7182-6C8C-F7FA2B72DEA0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DEDE1E-D939-2F0C-028F-B0BDEB42D3FF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CC36DD-6891-AC04-E697-BE9BF2A7FE76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646E4D-7856-11D9-8A47-D25E9DB9DF2E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2CF73F-4B90-D759-A48E-D0AECA0D268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0A03E4-45D4-95BC-4C2B-33102F1045C6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96FD1-AB8B-0BA7-EB9F-5C44E4CFC5EA}"/>
              </a:ext>
            </a:extLst>
          </p:cNvPr>
          <p:cNvSpPr txBox="1"/>
          <p:nvPr/>
        </p:nvSpPr>
        <p:spPr>
          <a:xfrm>
            <a:off x="7462451" y="3584802"/>
            <a:ext cx="4475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String&amp; String::operator += (const String&amp; s)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F19F4F-9200-AF47-E6D2-AACCD3F56580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5099C-D1CA-4F17-FEE6-F65D7266DA28}"/>
              </a:ext>
            </a:extLst>
          </p:cNvPr>
          <p:cNvSpPr txBox="1"/>
          <p:nvPr/>
        </p:nvSpPr>
        <p:spPr>
          <a:xfrm>
            <a:off x="5794586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EEE5A3-E57C-8E55-5B82-E634B322E992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592F00-431A-A96E-60B3-BA5C4D80D24D}"/>
              </a:ext>
            </a:extLst>
          </p:cNvPr>
          <p:cNvSpPr txBox="1"/>
          <p:nvPr/>
        </p:nvSpPr>
        <p:spPr>
          <a:xfrm>
            <a:off x="6396371" y="5541817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667E3F-7906-CE04-FD9C-4F9D0912B5DF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A8F6DF-29E5-8672-435A-2F1B50D6F661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834FEC-749E-7AF7-6862-317CCD58FDF8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FD149B-603C-94FE-AA5F-875A2C4964D8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4B4607-BD6D-1918-5185-32ACCCC40407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10D5B5-6200-6170-3DC9-F5865B6801EB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414197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BC6C-D25B-F8EB-0F79-588AADED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this operator Unary or Binary?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FCC8-A2AA-331B-4E77-F14A28C1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s[3]</a:t>
            </a:r>
          </a:p>
        </p:txBody>
      </p:sp>
    </p:spTree>
    <p:extLst>
      <p:ext uri="{BB962C8B-B14F-4D97-AF65-F5344CB8AC3E}">
        <p14:creationId xmlns:p14="http://schemas.microsoft.com/office/powerpoint/2010/main" val="192423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6A24-F6D4-132F-A756-531A08D2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Should this operator be a member of the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5C02-AD1E-AD40-A9A8-1076ABAD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Directly accesses the internal data of the class</a:t>
            </a:r>
          </a:p>
        </p:txBody>
      </p:sp>
    </p:spTree>
    <p:extLst>
      <p:ext uri="{BB962C8B-B14F-4D97-AF65-F5344CB8AC3E}">
        <p14:creationId xmlns:p14="http://schemas.microsoft.com/office/powerpoint/2010/main" val="472481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87DF-65FC-9148-EE27-1F4E38FC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should be the return type of the function?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C6CE-BCAA-1D4D-2D9F-A9B459A3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s[0] = 'A';  // Modify the first character of the string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9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D075-169A-42A5-3C73-DFD2C0E2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should be the arguments of the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C9FA-2B5B-62DB-9E9A-8F28CA5A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index</a:t>
            </a:r>
            <a:r>
              <a:rPr lang="en-US" dirty="0"/>
              <a:t> (typically an int or </a:t>
            </a:r>
            <a:r>
              <a:rPr lang="en-US" dirty="0" err="1"/>
              <a:t>size_t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3902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E32B2EB-5DD3-1400-DD24-3777E06EF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-1" b="4189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7EF151-76C4-63BC-EB3D-EF52F0EC7227}"/>
              </a:ext>
            </a:extLst>
          </p:cNvPr>
          <p:cNvSpPr txBox="1"/>
          <p:nvPr/>
        </p:nvSpPr>
        <p:spPr>
          <a:xfrm>
            <a:off x="3177331" y="312038"/>
            <a:ext cx="646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 s("Hello"); // Create a String object initialized with "Hello" </a:t>
            </a:r>
          </a:p>
          <a:p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s[0];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17ED8-F8B0-C7E6-48A8-9AB067541AD1}"/>
              </a:ext>
            </a:extLst>
          </p:cNvPr>
          <p:cNvSpPr txBox="1"/>
          <p:nvPr/>
        </p:nvSpPr>
        <p:spPr>
          <a:xfrm>
            <a:off x="3402008" y="1818197"/>
            <a:ext cx="601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s.storageM</a:t>
            </a:r>
            <a:r>
              <a:rPr lang="en-US" dirty="0"/>
              <a:t> points to the character array {'H', 'e', 'l', 'l', 'o', '\0'}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white paper with black text&#10;&#10;Description automatically generated">
            <a:extLst>
              <a:ext uri="{FF2B5EF4-FFF2-40B4-BE49-F238E27FC236}">
                <a16:creationId xmlns:a16="http://schemas.microsoft.com/office/drawing/2014/main" id="{F3035D90-2ED9-BFC8-63B3-C17425C75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911" b="1"/>
          <a:stretch/>
        </p:blipFill>
        <p:spPr>
          <a:xfrm>
            <a:off x="1442210" y="317568"/>
            <a:ext cx="9307579" cy="62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92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paper with black text and red text&#10;&#10;Description automatically generated">
            <a:extLst>
              <a:ext uri="{FF2B5EF4-FFF2-40B4-BE49-F238E27FC236}">
                <a16:creationId xmlns:a16="http://schemas.microsoft.com/office/drawing/2014/main" id="{9600DC3E-84B4-8748-9E19-CCF93FB69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4510" y="643466"/>
            <a:ext cx="822298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63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B7D3-9E50-D8D0-3E4D-52D4C03C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to Consider: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38DE-FCC8-D474-4179-458FFBB9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unary or binary operator?</a:t>
            </a:r>
          </a:p>
          <a:p>
            <a:pPr lvl="1"/>
            <a:r>
              <a:rPr lang="en-US" dirty="0"/>
              <a:t>Unary operator</a:t>
            </a:r>
          </a:p>
          <a:p>
            <a:r>
              <a:rPr lang="en-US" dirty="0"/>
              <a:t>Can this operator be a non-member function?</a:t>
            </a:r>
          </a:p>
          <a:p>
            <a:pPr lvl="1"/>
            <a:r>
              <a:rPr lang="en-US" dirty="0"/>
              <a:t>No</a:t>
            </a:r>
          </a:p>
          <a:p>
            <a:r>
              <a:rPr lang="en-US" dirty="0"/>
              <a:t>What should be the return type of this operator-overloaded?</a:t>
            </a:r>
          </a:p>
          <a:p>
            <a:r>
              <a:rPr lang="en-US" dirty="0"/>
              <a:t>What should be returned?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89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AE3ADD0-854A-D6E6-EC24-FCFBAAAD8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8994" y="643466"/>
            <a:ext cx="8074011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E5567-AE03-4F81-FA81-64D1EDDF866F}"/>
              </a:ext>
            </a:extLst>
          </p:cNvPr>
          <p:cNvSpPr txBox="1"/>
          <p:nvPr/>
        </p:nvSpPr>
        <p:spPr>
          <a:xfrm>
            <a:off x="7968342" y="3015343"/>
            <a:ext cx="1583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 int() {</a:t>
            </a:r>
          </a:p>
          <a:p>
            <a:r>
              <a:rPr lang="en-US" dirty="0"/>
              <a:t>    return 42;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96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4A41870-7E6D-3C0C-93F1-D41FD49E8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17" r="1" b="1"/>
          <a:stretch/>
        </p:blipFill>
        <p:spPr>
          <a:xfrm>
            <a:off x="1882006" y="569843"/>
            <a:ext cx="8450714" cy="5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E740C-B95D-1B2D-47C9-AD68E970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E70B29-5252-8FD5-8898-CF00CF4A0E88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89E1DD-ADB1-CC9B-AEFC-710C3D013A2C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23776-4789-67F1-B9CF-952826D9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17466D-B117-4D8C-DA90-05D07681DC6F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5449E-BA77-1D0E-2317-198673024D1A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87E6C-D417-8CC6-62A9-81E2FD7ED668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6E1282-B318-45EE-DB15-3ABAF2AD3B16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0F4DB7-5467-A3C7-E711-C00ADAC1EA6B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3DC2C-4D08-8471-8B16-B1C1ED3F7BD5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91537B-CE20-EB53-0698-A543E3657823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421C7A-EB43-A616-2B94-AD630FC8274D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6634D2-FE22-148E-64BE-16A9BECA2F43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7458F-344B-CAA6-4B15-D48E331F30B2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48031D-F25D-9EE0-8FA8-A9129EF43B1E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009FFA-8C3A-84DD-6149-8EAB4EE278BC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F6DF5C-9E1E-D603-1D6B-57941D005989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738A01-AA7B-0EF3-83ED-40809A8FA595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  <a:endParaRPr lang="en-US" sz="10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C695AD-3BF8-A10B-23EA-BDCCE45D5D11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41A0B5-AC4E-B4CD-3469-79C6B4EF4DB7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7F4FA7-7231-D068-9D1A-F5961D0073C8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3AAA65-E141-4A83-0567-78FD39D5259F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5B5C30-69C2-CD7D-5F99-F34708B254FD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A4BF9F-A178-6225-A04F-179C9A67DF5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B761FA-93AA-5982-249D-D1A49EF14DF7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AA531-1886-7C21-3D18-BA4405855F4E}"/>
              </a:ext>
            </a:extLst>
          </p:cNvPr>
          <p:cNvSpPr txBox="1"/>
          <p:nvPr/>
        </p:nvSpPr>
        <p:spPr>
          <a:xfrm>
            <a:off x="7749833" y="3584802"/>
            <a:ext cx="414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84E11B-1037-70A0-7F9C-5B1AB95CBBA5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BF2891-BAFF-8E5E-3263-3F81A47B1D3A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066AFF-5BDF-AE81-ABE0-C2117CB6FA85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7430F8-9669-7954-8E5A-EC80C7680043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2F532-E32F-0677-D721-790593724C89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715CEF-767D-299B-AC5C-C6224456564C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64D0C8-0B7B-D1C6-C043-C3518F29BDB7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5E89BF-55CB-825E-49D9-18075AC073E1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BF1B8F8-CFD7-CC6F-8C09-5E6A4D71B41B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DC97A0-B006-2333-6744-9D28D3CE44F2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9B1DC9-87C3-8734-29D9-D51AA624CC34}"/>
              </a:ext>
            </a:extLst>
          </p:cNvPr>
          <p:cNvSpPr txBox="1"/>
          <p:nvPr/>
        </p:nvSpPr>
        <p:spPr>
          <a:xfrm>
            <a:off x="5768379" y="55374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525ADE-09EB-89B2-B0F6-3623FFE27B62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B11A05-097A-010F-A4BC-85007E882033}"/>
              </a:ext>
            </a:extLst>
          </p:cNvPr>
          <p:cNvSpPr txBox="1"/>
          <p:nvPr/>
        </p:nvSpPr>
        <p:spPr>
          <a:xfrm>
            <a:off x="6348691" y="554578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69CD21-FB12-30B4-757A-5BC2FC70678C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E02AA0-8D02-81F4-42B7-48D11CE09C20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1D3FC75-189A-8E90-0C93-CC0CAFFAD02B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3F7068-EC0C-0C78-6981-DF3A7514F106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EE8F78-24BC-B9A9-FE48-2EC41CADD382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D5A541-FC68-C755-34EC-1D3031008F53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3502694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7C295-5DB7-73AE-5B8B-024BBE121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BFB101-ABAF-A533-3560-28F93172D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41A7DD-CC27-6222-5615-135364009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73A934D-1BC7-E6D5-D533-C6E9A8F76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17" r="1" b="1"/>
          <a:stretch/>
        </p:blipFill>
        <p:spPr>
          <a:xfrm>
            <a:off x="1882006" y="569843"/>
            <a:ext cx="8450714" cy="56499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E0FC87-CE51-DACF-DA3C-C4BA4F5A1639}"/>
              </a:ext>
            </a:extLst>
          </p:cNvPr>
          <p:cNvSpPr txBox="1"/>
          <p:nvPr/>
        </p:nvSpPr>
        <p:spPr>
          <a:xfrm>
            <a:off x="6335963" y="3233057"/>
            <a:ext cx="4314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// Logic for prefix increment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cursorM</a:t>
            </a:r>
            <a:r>
              <a:rPr lang="en-US" sz="1400" dirty="0">
                <a:solidFill>
                  <a:srgbClr val="FF0000"/>
                </a:solidFill>
              </a:rPr>
              <a:t>++;  // Move the cursor to the next character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return *</a:t>
            </a:r>
            <a:r>
              <a:rPr lang="en-US" sz="1400" dirty="0" err="1">
                <a:solidFill>
                  <a:srgbClr val="FF0000"/>
                </a:solidFill>
              </a:rPr>
              <a:t>cursorM</a:t>
            </a:r>
            <a:r>
              <a:rPr lang="en-US" sz="1400" dirty="0">
                <a:solidFill>
                  <a:srgbClr val="FF0000"/>
                </a:solidFill>
              </a:rPr>
              <a:t>;}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BB3D0-3D7C-0592-6915-BB374F68E12D}"/>
              </a:ext>
            </a:extLst>
          </p:cNvPr>
          <p:cNvSpPr txBox="1"/>
          <p:nvPr/>
        </p:nvSpPr>
        <p:spPr>
          <a:xfrm>
            <a:off x="8697686" y="19053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String s("Hello World");</a:t>
            </a:r>
          </a:p>
          <a:p>
            <a:r>
              <a:rPr lang="en-US" dirty="0"/>
              <a:t>++s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8C80C-A234-936D-5264-901A26866206}"/>
              </a:ext>
            </a:extLst>
          </p:cNvPr>
          <p:cNvSpPr txBox="1"/>
          <p:nvPr/>
        </p:nvSpPr>
        <p:spPr>
          <a:xfrm>
            <a:off x="2037740" y="6134267"/>
            <a:ext cx="7396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cursorM</a:t>
            </a:r>
            <a:r>
              <a:rPr lang="en-US" sz="1400" b="1" dirty="0"/>
              <a:t> = </a:t>
            </a:r>
            <a:r>
              <a:rPr lang="en-US" sz="1400" b="1" dirty="0" err="1"/>
              <a:t>storageM</a:t>
            </a:r>
            <a:r>
              <a:rPr lang="en-US" sz="1400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8412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DFE01-B432-1CB7-8CF1-4857F11A9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24224-9D7A-A151-6C93-1EC2E57141AC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959822-CE90-0A33-2337-BAB09AAD8D00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DDCD3-B23D-C249-9391-DADA9721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299B74-CDF4-3DC8-6EB1-F8DDDFD2B492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D8FF9-3514-8AB7-43C3-CB230F7EB4D4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00061-2DC1-B21C-2CA5-E6BE0FFCCC87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B5EAE1-09E9-8677-BD43-3CA74DA6E03F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791B89-198A-E9C6-E1B8-0E89FFB2A7E3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7C15DA-8400-1457-7353-0C64B0CABDEB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71A01B-9AA4-AD6B-9E55-5E297E4095AC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B9026-95AA-FEA7-F995-6D0C305E2C64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AA5C9D-9017-5D22-3E3E-237B10210DEE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D88B76-9713-1BB0-C873-E376AE10AB5C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8EFDE6-2373-72E6-E4C1-6C17354AE5FE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2D0813-D888-04D6-A2A0-306E385FBD3D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8816D5-24A5-830C-D3E1-A7C5B8826406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3569A0-03E8-9858-F0C0-B04B9EBA277A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60582E-348A-CCC2-5517-A2855D93DA14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79E6EC-0F0B-A152-7862-C7515FE37550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2B85E7-F2D2-9A57-4836-2EF5015D2F39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654AE0-13D9-4E78-9989-932E6EA915BC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40A272-DC35-ED0A-E798-ADC841ED15C2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C54D35-5969-F841-253D-039F7B7A215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D715CC-C9AB-735C-4B03-71E03B48690C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7351-7660-D653-3BAD-B1D4CA3F2ED7}"/>
              </a:ext>
            </a:extLst>
          </p:cNvPr>
          <p:cNvSpPr txBox="1"/>
          <p:nvPr/>
        </p:nvSpPr>
        <p:spPr>
          <a:xfrm>
            <a:off x="7749833" y="3584802"/>
            <a:ext cx="4146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C0442F-3328-5DA2-537A-8C0693509415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A2348-D35C-B401-A103-D2334A8307CB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2D30BE-A4C4-17B9-1CE8-67B958373CCE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541D1C-EB7A-985C-C965-AA2FFAB0526A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2738D2D-4588-16D4-82B2-4F157EFB1BA2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5D601-E0DD-AC34-41D3-5A2948966295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78D3C8-9C63-35BF-C7C6-934A8E235B5F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985A17-DF20-80A4-6089-8D5767876337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6F373-F7D1-94C7-B9F0-45E120E8B725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F3AA59-B7EE-3958-B98B-A9564B00FCB1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E890CD-9785-8455-2066-8988219E9573}"/>
              </a:ext>
            </a:extLst>
          </p:cNvPr>
          <p:cNvSpPr txBox="1"/>
          <p:nvPr/>
        </p:nvSpPr>
        <p:spPr>
          <a:xfrm>
            <a:off x="5784055" y="5533869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23964C-34CC-D25F-20AA-0AE128882702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D09131-613C-0B92-BF77-E5A7D83C98CB}"/>
              </a:ext>
            </a:extLst>
          </p:cNvPr>
          <p:cNvSpPr txBox="1"/>
          <p:nvPr/>
        </p:nvSpPr>
        <p:spPr>
          <a:xfrm>
            <a:off x="6344986" y="5561222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58190D-EFEF-8AAD-8F82-FA2B05350919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E43CC0-0D4C-FBAA-C57B-41F4F5AEAE87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0ACC6C-CF6D-4925-5374-65DDFC3EC712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1954FF-9057-802C-5E27-9A784812D9A5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75B2076-00A4-270D-DBF2-79F73219B023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50C920-BE99-2EF3-0F8A-A159535B864D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412823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88E8A-C1FF-AC9B-682B-F1B38A262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2758A5-5288-A186-BCCB-F7F2FD58CD1D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3D04A7-D69E-9E41-704F-F22E193742E4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0E2DB-60C7-77EA-2FF5-5448864B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FD70B6-276B-912F-2F2F-123574A52E05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E1CC74-F70F-86C8-11FF-1E99B6DC5CEA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0A121-2EB7-F3EC-ADA2-4E67BAEA763D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EE3294-A00A-8293-EB29-A8F0C75321AC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CE2BB-67A9-CAF3-0A2B-DC44CB123FB2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A9E17D-CF89-86D2-E8B8-8B17228D166F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26B57E-CD80-9777-6BC2-353ECEBBEE19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33286C-FA7B-C7C8-AE6D-5B873480C307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CFB80A-5AD6-5038-036A-C1A636B3487E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D6F21-F716-BCA5-1E4F-EA33AD334C0D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0B41C4-E8F7-9EC7-0E2A-24213965D4A6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862E91-6CB6-8360-E808-DCB76F8D23E4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02E37B-DE97-B27B-5738-123248B0EE26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9AFE4F-EC83-214F-F4B6-62B46C15A027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8B3174-E897-B2B8-F9D5-8F879541D1A7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535ABC-AD39-C4B9-1E88-0AE9855ED8A3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27B8AB-AC9D-343C-3BAA-DC2D54701722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E8C1A7-925C-B6FA-EC41-32E874E1FF62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6E4F17-588B-6F03-CBB6-8EEC0ED66A5F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E5AE5A-DED0-D2D3-232D-13DF3000C63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CE31F4-61D4-3D85-902A-8E51B378E9FE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1C2D6-BA41-777D-2261-6E4D7814B944}"/>
              </a:ext>
            </a:extLst>
          </p:cNvPr>
          <p:cNvSpPr txBox="1"/>
          <p:nvPr/>
        </p:nvSpPr>
        <p:spPr>
          <a:xfrm>
            <a:off x="7749833" y="3584802"/>
            <a:ext cx="41460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5D6B6-4871-933D-0D8C-2B8481F77DB4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DE10F-8E1F-C8CC-8A11-A69C2218C197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20827B-9C43-DF94-4BF5-34A67D599778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D31694-545D-CD10-C9F2-DC130F50282E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B893986-7F80-2B18-1E95-6A861AF0A4A1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E854F6-EE2F-CA8D-246E-0882B9850206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BDE491-7D82-85C0-B768-8C00116613C8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348600-09BE-C889-E646-10010BA4D2D7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11867A6-F0AE-DCEC-FBCD-FC5E003DD312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FACF3B-D3B4-CF5D-DE52-E7698705C3EC}"/>
              </a:ext>
            </a:extLst>
          </p:cNvPr>
          <p:cNvSpPr txBox="1"/>
          <p:nvPr/>
        </p:nvSpPr>
        <p:spPr>
          <a:xfrm>
            <a:off x="4635556" y="2084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19A84-FB23-C6D4-D4C4-5147D2B4C013}"/>
              </a:ext>
            </a:extLst>
          </p:cNvPr>
          <p:cNvSpPr/>
          <p:nvPr/>
        </p:nvSpPr>
        <p:spPr>
          <a:xfrm>
            <a:off x="4282514" y="2406816"/>
            <a:ext cx="1021005" cy="48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B243B-D4C6-3E32-4BF7-ABF65FCA177C}"/>
              </a:ext>
            </a:extLst>
          </p:cNvPr>
          <p:cNvSpPr/>
          <p:nvPr/>
        </p:nvSpPr>
        <p:spPr>
          <a:xfrm>
            <a:off x="4374131" y="2534086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32A3AD-74BF-F74D-0180-4B8E91C58915}"/>
              </a:ext>
            </a:extLst>
          </p:cNvPr>
          <p:cNvSpPr/>
          <p:nvPr/>
        </p:nvSpPr>
        <p:spPr>
          <a:xfrm>
            <a:off x="4861696" y="2535885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7558D-FA4B-303B-40E5-33B4C73C7AB8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89E04F-2273-4D43-6EF0-AE17CA5EA838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CD243C-3ADB-4769-3743-306F87CC5125}"/>
              </a:ext>
            </a:extLst>
          </p:cNvPr>
          <p:cNvSpPr txBox="1"/>
          <p:nvPr/>
        </p:nvSpPr>
        <p:spPr>
          <a:xfrm>
            <a:off x="4220938" y="27216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21305B-D50D-3CB6-7421-461143F48072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9F4247-072F-B4D2-1C73-001FCD15338A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AD58B3-4611-AE0A-2876-FF02B61D84BD}"/>
              </a:ext>
            </a:extLst>
          </p:cNvPr>
          <p:cNvSpPr txBox="1"/>
          <p:nvPr/>
        </p:nvSpPr>
        <p:spPr>
          <a:xfrm>
            <a:off x="4804508" y="273933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FC960E-BF79-01D2-0EFC-ED9E5A4C02DC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ECCCBD-A44B-918F-FABD-5353638EE594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C0CDDB-A316-3EB4-F9C2-8BA00F587969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FBDAA8-297C-9FED-D7D6-FCFBC4AA1D6D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FB70BC-3961-6F3A-F9DD-400D0C07E61E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692A6A-40DC-C57C-6120-A2B3E9FFDD7D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288299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47497-4F86-4A3B-33D5-85CB35CC9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0929C7-7EE4-4CF9-5BCA-0E2A93DCF585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0D5C71-8DFB-4914-375B-6D0330A44DF4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135D8-D325-8B59-031F-E4DD0007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4F1D44-F571-CB4D-1682-D8DBEDE4C16C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DEE1C2-73FF-B18E-2F4F-765A7ED2C6EC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1478E-42A0-6084-3332-2001956113FE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107EE-8125-AC64-E4F2-213357F8B334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9260D-8E66-F33E-B7BC-1F7F14832348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D9F973-2DB0-F1EE-53F9-C3517C005886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87801-00D1-3C93-E356-9226539CB4EE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9E076-A821-3CEC-6FAF-E635672C2B4C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C5E52B-8A54-703A-9EA2-03F6F22F7B05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80D4E-6A19-7D75-AC08-1762E51E9792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41D774-7A2B-24C5-758C-CC97C36584F9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F7084-E081-DE17-471E-E439587188CB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2384CB-749F-2E8A-0EB3-D54374F85D5B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149054-325D-006F-4CA2-714D45D8958B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BA626-84E8-BF82-C745-9162A1768448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D3E12-0969-08ED-61B7-F6E8DD88AB85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9F096F-0E1A-0466-EB6F-D973D4B7018E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A2AEFD-4524-7290-AB8F-C48340F70FFE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CCF33D-DCB3-8E4A-633D-B585AC0CAA39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E12D1B-F808-7786-0C2D-BF170A4A0DB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45EBAF-8590-46D4-66C9-8DC45DB7EB0F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7D3D4-321B-E614-CE07-2EDD5B665721}"/>
              </a:ext>
            </a:extLst>
          </p:cNvPr>
          <p:cNvSpPr txBox="1"/>
          <p:nvPr/>
        </p:nvSpPr>
        <p:spPr>
          <a:xfrm>
            <a:off x="7749833" y="3584802"/>
            <a:ext cx="41460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r>
              <a:rPr lang="en-US" sz="1600" dirty="0"/>
              <a:t>    assert(p !=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strcpy</a:t>
            </a:r>
            <a:r>
              <a:rPr lang="en-US" sz="1600" dirty="0"/>
              <a:t>(p, </a:t>
            </a:r>
            <a:r>
              <a:rPr lang="en-US" sz="1600" dirty="0" err="1"/>
              <a:t>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B4BBD-F8D4-D9B8-2D32-63B493462599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B3198-8319-C8FF-A545-734A8104B4BB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C6F2A4-F5A5-BD90-8727-8B96C5CA5131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0F3698-1BCA-1361-5892-7CE3733FD22D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04EE0A-FAE0-9831-50E1-24AEB44DA9B9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80E36-766F-096E-1418-2BAB7E9BEA6B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01D005-4869-7E04-4CA2-6501C38C3672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0F42FA-112E-0A9B-148E-2BEDA3F71E04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44AC4D2-E291-F68E-C5C5-464E838E56F6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A56785-C2E2-4243-AB35-101141A47751}"/>
              </a:ext>
            </a:extLst>
          </p:cNvPr>
          <p:cNvSpPr txBox="1"/>
          <p:nvPr/>
        </p:nvSpPr>
        <p:spPr>
          <a:xfrm>
            <a:off x="4635556" y="2084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BD33D-56DD-352A-8056-E8E5D9D6D736}"/>
              </a:ext>
            </a:extLst>
          </p:cNvPr>
          <p:cNvSpPr/>
          <p:nvPr/>
        </p:nvSpPr>
        <p:spPr>
          <a:xfrm>
            <a:off x="4282514" y="2406816"/>
            <a:ext cx="1021005" cy="48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BF031-A51B-1963-3337-7030A1D3780E}"/>
              </a:ext>
            </a:extLst>
          </p:cNvPr>
          <p:cNvSpPr/>
          <p:nvPr/>
        </p:nvSpPr>
        <p:spPr>
          <a:xfrm>
            <a:off x="4374131" y="2534086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A34F8E-E3AB-72F1-EFEC-768106D94AA7}"/>
              </a:ext>
            </a:extLst>
          </p:cNvPr>
          <p:cNvSpPr/>
          <p:nvPr/>
        </p:nvSpPr>
        <p:spPr>
          <a:xfrm>
            <a:off x="4861696" y="2535885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6A1D3-2D00-0402-1A89-A36CF64DCF35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E9E370-ED3F-85D2-E632-88A0A7DC32A4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8AAB8F-7584-A9C6-CD2E-16052A4880FE}"/>
              </a:ext>
            </a:extLst>
          </p:cNvPr>
          <p:cNvSpPr txBox="1"/>
          <p:nvPr/>
        </p:nvSpPr>
        <p:spPr>
          <a:xfrm>
            <a:off x="4220938" y="27216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87BFBB-AAC3-2954-0012-3E9750B5B123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B33297-1CF1-8B2C-FFCD-2234105F1A5F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FBB304-F605-E8C4-6C1F-31A4E45842D0}"/>
              </a:ext>
            </a:extLst>
          </p:cNvPr>
          <p:cNvSpPr txBox="1"/>
          <p:nvPr/>
        </p:nvSpPr>
        <p:spPr>
          <a:xfrm>
            <a:off x="4804508" y="273933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465DAAF-B6C4-EDCB-E2BF-AAB8DF5D34C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38424" y="2651240"/>
            <a:ext cx="1544090" cy="2759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AED4BDA-3BC9-52BE-52BD-14853FBB2BA2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2399B7-B797-7743-A47D-F2C3960B0FD6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51D76E-9BD8-B709-4055-9857CCDE5A9B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31BAF6-5EE3-09B3-EBB2-52DFCCE5BC05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8BF8C1-3DB9-CD10-56A0-FCA81E2DE9B5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B9B33D-7BD2-4DC5-2D7E-17C02A75BB9E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F7EF5F-6CD6-3DE2-7F29-315F4095E5A3}"/>
              </a:ext>
            </a:extLst>
          </p:cNvPr>
          <p:cNvSpPr/>
          <p:nvPr/>
        </p:nvSpPr>
        <p:spPr>
          <a:xfrm>
            <a:off x="2342268" y="263204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CCBBF3-067B-F4F1-4BF7-AE6291A6BA54}"/>
              </a:ext>
            </a:extLst>
          </p:cNvPr>
          <p:cNvSpPr/>
          <p:nvPr/>
        </p:nvSpPr>
        <p:spPr>
          <a:xfrm>
            <a:off x="2342267" y="2768969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15B2DA-8073-BF96-FD80-F14AED37F570}"/>
              </a:ext>
            </a:extLst>
          </p:cNvPr>
          <p:cNvSpPr/>
          <p:nvPr/>
        </p:nvSpPr>
        <p:spPr>
          <a:xfrm>
            <a:off x="2342267" y="2903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D8FA9-3AB0-4347-5767-0FB27C2409FB}"/>
              </a:ext>
            </a:extLst>
          </p:cNvPr>
          <p:cNvSpPr/>
          <p:nvPr/>
        </p:nvSpPr>
        <p:spPr>
          <a:xfrm>
            <a:off x="2342266" y="3047884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EC2236-A979-DF41-E502-07E64D82BAB3}"/>
              </a:ext>
            </a:extLst>
          </p:cNvPr>
          <p:cNvSpPr/>
          <p:nvPr/>
        </p:nvSpPr>
        <p:spPr>
          <a:xfrm>
            <a:off x="2342268" y="3199168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9C88D9-080E-5EF9-D9B7-7B7C16E26DD7}"/>
              </a:ext>
            </a:extLst>
          </p:cNvPr>
          <p:cNvSpPr/>
          <p:nvPr/>
        </p:nvSpPr>
        <p:spPr>
          <a:xfrm>
            <a:off x="2342267" y="334321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129001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11050-3B98-F38A-2404-A9598D1F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84EE64-D4F0-A84B-DEEE-5717029200CD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22B8F1-B342-6189-CD6D-33C386503107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1F01E-6129-2D86-BE67-BC3664D4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A2CB05-56C9-96DF-2926-0A3E29654878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8A553E-A36D-9924-5C22-9AE17296ED5B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1C7F2-D9F8-4AB2-79A5-E073CC842628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1B4B4-ED77-7187-B156-6F340C59DE61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F6590-AF39-AB9B-0CBD-60D727DF3845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BCC891-28B1-9254-7033-91CAF7222EF9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55067C-32AA-20E9-CD9E-378E0715876E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4C8ADD-6631-3AC6-4610-2FE08BCF33FF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062E9-77D6-6208-885C-ABB4D388D407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49FD69-2B89-2BC0-E6D4-311A1F41FB96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9328DE-19DC-E367-C209-C84A06097103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8733D5-8058-5511-DABC-C56DEA64722C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B228F4-C767-0030-5F8C-86D28E1599E1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34A0BE-6F55-0F4E-6A19-818EA55EAE0A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88614F-A042-43D8-0D16-441B3E42A213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5C3BD4-E082-0CED-9F3A-94CE7CE53C29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422256-A0DF-1F1B-F09F-FE16B39CD36E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23117-86D4-2903-26EE-24C20F4EEEC2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BFFEA6-A846-26FD-3EA2-6AB832E543BB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406321-FF05-17A3-A9DF-39A90CDC3564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0D3ECED-45D4-2480-BA9B-4B638497BB40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FD19E-C83C-F90E-4205-18E392352CD3}"/>
              </a:ext>
            </a:extLst>
          </p:cNvPr>
          <p:cNvSpPr txBox="1"/>
          <p:nvPr/>
        </p:nvSpPr>
        <p:spPr>
          <a:xfrm>
            <a:off x="7749833" y="3584802"/>
            <a:ext cx="41460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r>
              <a:rPr lang="en-US" sz="1600" dirty="0"/>
              <a:t>    assert(p !=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strcpy</a:t>
            </a:r>
            <a:r>
              <a:rPr lang="en-US" sz="1600" dirty="0"/>
              <a:t>(p, </a:t>
            </a:r>
            <a:r>
              <a:rPr lang="en-US" sz="1600" dirty="0" err="1"/>
              <a:t>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strcat</a:t>
            </a:r>
            <a:r>
              <a:rPr lang="en-US" sz="1600" dirty="0"/>
              <a:t>(p, </a:t>
            </a:r>
            <a:r>
              <a:rPr lang="en-US" sz="1600" dirty="0" err="1"/>
              <a:t>s.storageM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588F8-9BF5-310F-3E5F-88DE64BFB67B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0AC95-F094-E63E-4B52-7793989DD3A0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6F9F43-FFAA-B63A-727F-8816C32D3B50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B8C217-02C8-25B6-AACC-2FA026069BE8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1268F63-E943-32ED-58B8-47564E49E8E5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A029FA-F68B-F896-521A-C660E29788D8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B4945C-1937-88D1-D746-C77E8607D073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7CEEC9-BDF1-EC5B-179E-06492F070910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D264C84-BD4C-A407-F284-B26784A19B11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48561A-709E-3187-4ADB-526E3D674CF6}"/>
              </a:ext>
            </a:extLst>
          </p:cNvPr>
          <p:cNvSpPr txBox="1"/>
          <p:nvPr/>
        </p:nvSpPr>
        <p:spPr>
          <a:xfrm>
            <a:off x="4635556" y="2084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C9339-C00C-C88F-EAFF-7C198DC9AFBD}"/>
              </a:ext>
            </a:extLst>
          </p:cNvPr>
          <p:cNvSpPr/>
          <p:nvPr/>
        </p:nvSpPr>
        <p:spPr>
          <a:xfrm>
            <a:off x="4282514" y="2406816"/>
            <a:ext cx="1021005" cy="48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C190F-6AD2-B7D2-E62A-1E1D6E25AA46}"/>
              </a:ext>
            </a:extLst>
          </p:cNvPr>
          <p:cNvSpPr/>
          <p:nvPr/>
        </p:nvSpPr>
        <p:spPr>
          <a:xfrm>
            <a:off x="4374131" y="2534086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C5C7-3665-8D73-7C4B-3953B1FD1DF1}"/>
              </a:ext>
            </a:extLst>
          </p:cNvPr>
          <p:cNvSpPr/>
          <p:nvPr/>
        </p:nvSpPr>
        <p:spPr>
          <a:xfrm>
            <a:off x="4861696" y="2535885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38D57-00FA-92F4-5768-B6F67EE638A4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44C7C6-632F-1C78-EB95-CFC309B2E85E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217F95-D362-51B1-FA95-4CC4B07E9825}"/>
              </a:ext>
            </a:extLst>
          </p:cNvPr>
          <p:cNvSpPr txBox="1"/>
          <p:nvPr/>
        </p:nvSpPr>
        <p:spPr>
          <a:xfrm>
            <a:off x="4220938" y="27216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6EAD69-265A-CD0B-C3DC-C6EA826E0FCE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42D5A5-6B2D-256E-5B0A-B029FF2650CC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4B9192-33E8-3045-FD15-A12BEAC2D307}"/>
              </a:ext>
            </a:extLst>
          </p:cNvPr>
          <p:cNvSpPr txBox="1"/>
          <p:nvPr/>
        </p:nvSpPr>
        <p:spPr>
          <a:xfrm>
            <a:off x="4804508" y="273933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F0B47B-713F-3D73-9E74-28A5715D5E0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38424" y="2651240"/>
            <a:ext cx="1544090" cy="2759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0186DCA-8522-9C1E-FBEB-DA44BE4B4E57}"/>
              </a:ext>
            </a:extLst>
          </p:cNvPr>
          <p:cNvSpPr/>
          <p:nvPr/>
        </p:nvSpPr>
        <p:spPr>
          <a:xfrm>
            <a:off x="2361482" y="300477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EE2D06-A0B4-8C7D-B0AF-F7B1162BA590}"/>
              </a:ext>
            </a:extLst>
          </p:cNvPr>
          <p:cNvSpPr/>
          <p:nvPr/>
        </p:nvSpPr>
        <p:spPr>
          <a:xfrm>
            <a:off x="2361481" y="31417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5948866-A6D6-1840-9100-BD38FF23D032}"/>
              </a:ext>
            </a:extLst>
          </p:cNvPr>
          <p:cNvSpPr/>
          <p:nvPr/>
        </p:nvSpPr>
        <p:spPr>
          <a:xfrm>
            <a:off x="2361481" y="32765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175098-EBBE-EE66-5BB4-4B2A81369965}"/>
              </a:ext>
            </a:extLst>
          </p:cNvPr>
          <p:cNvSpPr/>
          <p:nvPr/>
        </p:nvSpPr>
        <p:spPr>
          <a:xfrm>
            <a:off x="2361480" y="34206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A4377F-B41B-A6BE-7AEF-5E7D75FC806B}"/>
              </a:ext>
            </a:extLst>
          </p:cNvPr>
          <p:cNvSpPr/>
          <p:nvPr/>
        </p:nvSpPr>
        <p:spPr>
          <a:xfrm>
            <a:off x="2363451" y="355548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C6346D-48E7-0CA2-220F-96E2CBB69FC0}"/>
              </a:ext>
            </a:extLst>
          </p:cNvPr>
          <p:cNvSpPr/>
          <p:nvPr/>
        </p:nvSpPr>
        <p:spPr>
          <a:xfrm>
            <a:off x="2369426" y="36995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020E6BF-F5B3-6627-4BE0-6B51409DD4A3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61A091B-09C7-67EA-1F93-8853AABD5D2B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89BD994-1BD1-FC23-8D96-1F0122615B45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A74B465-A739-DB34-7ABE-7D53EE7E62AC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2B45E9-66A0-7149-1F88-32E2E71FB40F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04F51D-DD61-CD37-C939-8BED64CE04D1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F402844-7464-0228-C301-4287156A396D}"/>
              </a:ext>
            </a:extLst>
          </p:cNvPr>
          <p:cNvSpPr/>
          <p:nvPr/>
        </p:nvSpPr>
        <p:spPr>
          <a:xfrm>
            <a:off x="2363325" y="213162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ED9DA0B-B729-6BC2-11CF-83107E45B8B1}"/>
              </a:ext>
            </a:extLst>
          </p:cNvPr>
          <p:cNvSpPr/>
          <p:nvPr/>
        </p:nvSpPr>
        <p:spPr>
          <a:xfrm>
            <a:off x="2363324" y="226855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DE6E022-A52C-BC8D-29B5-D20F02290B1D}"/>
              </a:ext>
            </a:extLst>
          </p:cNvPr>
          <p:cNvSpPr/>
          <p:nvPr/>
        </p:nvSpPr>
        <p:spPr>
          <a:xfrm>
            <a:off x="2363324" y="240341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FFA3BF-32F9-A42A-B1BA-BF139075FBE8}"/>
              </a:ext>
            </a:extLst>
          </p:cNvPr>
          <p:cNvSpPr/>
          <p:nvPr/>
        </p:nvSpPr>
        <p:spPr>
          <a:xfrm>
            <a:off x="2363323" y="25474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983976-72E7-8FDF-F0A0-0FE5430AB6D8}"/>
              </a:ext>
            </a:extLst>
          </p:cNvPr>
          <p:cNvSpPr/>
          <p:nvPr/>
        </p:nvSpPr>
        <p:spPr>
          <a:xfrm>
            <a:off x="2363325" y="269875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809C074-61A9-1889-FFC3-C9FD59BDAC83}"/>
              </a:ext>
            </a:extLst>
          </p:cNvPr>
          <p:cNvSpPr/>
          <p:nvPr/>
        </p:nvSpPr>
        <p:spPr>
          <a:xfrm>
            <a:off x="2363324" y="2842799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33327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68DE6-28DD-32AE-6EAA-E2D520C19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2B0ECA-5D53-5606-3B3E-6B5FA61C915E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22217E-5A69-0C3E-5991-C81CC37F961F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28044-45AF-3CF0-653B-A186512E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292206-F485-1076-AA12-BC312E1046A4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C05D46-6426-BF29-BCEE-CA2237EB62A0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1B3B1-5041-406C-E69C-1DE16BF972B7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530B5-7161-1CC1-8D7E-B438FBEAF71A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527DB-C63D-409D-4A7A-2A034F7C45E4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636AEF-D1A1-1357-0DCD-4BA4996F3E1D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338B3E-1C03-E055-8027-EB8972ADEB47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CC48E8-8D74-4CDB-976F-269BA9EC0A40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DB4ADD-F8D9-42B3-EA86-3B7AAC6901F7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9CAEC-5153-3750-D4D8-C2F6F515BEBE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70CCAD-2D0C-94CB-1E78-6145192A3142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FA9975-B975-3409-5E6D-906814830320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846627-4949-5727-6EC2-A3743B99E4D6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D05482-B564-840B-D0BB-8572D0DBC54F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4FB977-20EA-955E-D967-13D1DBC98528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45B7CB-7366-88F9-80FB-7CBA636A15D9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E86577-ADFA-8072-14C2-5D5EB78B0A39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E3A442-29D1-DF91-EFB4-0965E6372038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E9733F-332C-A58F-BB6E-4B2558E29A3B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35F306-F1A6-14FA-F56A-AA02D05559D7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F1786-D2B5-02AC-4A45-B27DA76A0AC6}"/>
              </a:ext>
            </a:extLst>
          </p:cNvPr>
          <p:cNvSpPr txBox="1"/>
          <p:nvPr/>
        </p:nvSpPr>
        <p:spPr>
          <a:xfrm>
            <a:off x="7749833" y="3584802"/>
            <a:ext cx="41460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r>
              <a:rPr lang="en-US" sz="1600" dirty="0"/>
              <a:t>    assert(p !=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strcpy</a:t>
            </a:r>
            <a:r>
              <a:rPr lang="en-US" sz="1600" dirty="0"/>
              <a:t>(p, </a:t>
            </a:r>
            <a:r>
              <a:rPr lang="en-US" sz="1600" dirty="0" err="1"/>
              <a:t>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strcat</a:t>
            </a:r>
            <a:r>
              <a:rPr lang="en-US" sz="1600" dirty="0"/>
              <a:t>(p, </a:t>
            </a:r>
            <a:r>
              <a:rPr lang="en-US" sz="1600" dirty="0" err="1"/>
              <a:t>s.storageM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delete </a:t>
            </a:r>
            <a:r>
              <a:rPr lang="en-US" sz="1600" dirty="0" err="1"/>
              <a:t>storageM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3DBA6-A442-31C1-46A2-7F108868951D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31410-2C64-0524-D93D-2A40E281BBCB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BDF6F4-3B2B-53B2-7900-FCC6EDA4B358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894E0-0803-AC72-1CE7-186042C045EA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081EDD1-6AB8-5642-B2E3-E580F98234C1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918DE-F759-3389-CFD9-90C4A1611B94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0F58CE-1780-4C3A-1F34-410564BB18C6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6BFB71-79F6-7F88-B660-9F8ED5271441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DA02738-1BC6-EA54-E4F4-B17A44D53A6D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91B293-A0B2-B757-7D00-9F358C466F64}"/>
              </a:ext>
            </a:extLst>
          </p:cNvPr>
          <p:cNvSpPr txBox="1"/>
          <p:nvPr/>
        </p:nvSpPr>
        <p:spPr>
          <a:xfrm>
            <a:off x="4635556" y="2084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43FC6-DC78-4668-780B-BCA5ACD4621B}"/>
              </a:ext>
            </a:extLst>
          </p:cNvPr>
          <p:cNvSpPr/>
          <p:nvPr/>
        </p:nvSpPr>
        <p:spPr>
          <a:xfrm>
            <a:off x="4282514" y="2406816"/>
            <a:ext cx="1021005" cy="48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FA436D-1626-7078-1483-180339589D5C}"/>
              </a:ext>
            </a:extLst>
          </p:cNvPr>
          <p:cNvSpPr/>
          <p:nvPr/>
        </p:nvSpPr>
        <p:spPr>
          <a:xfrm>
            <a:off x="4374131" y="2534086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36872E-F00E-8664-B7B2-070D10D72935}"/>
              </a:ext>
            </a:extLst>
          </p:cNvPr>
          <p:cNvSpPr/>
          <p:nvPr/>
        </p:nvSpPr>
        <p:spPr>
          <a:xfrm>
            <a:off x="4861696" y="2535885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8B0F3-A35B-5855-0444-1C7194AF1597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0C3E42-0C72-C116-8D49-90746EA46109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1E07F6-E68F-59D5-7923-9468DA3D2037}"/>
              </a:ext>
            </a:extLst>
          </p:cNvPr>
          <p:cNvSpPr txBox="1"/>
          <p:nvPr/>
        </p:nvSpPr>
        <p:spPr>
          <a:xfrm>
            <a:off x="4220938" y="27216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6A5942-B2A8-CFF7-2E4B-9220F0297F91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6FD491-5E13-232D-8D03-CFA0C2F43870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59D977-F497-FBBC-D230-0EC4AEE46E8A}"/>
              </a:ext>
            </a:extLst>
          </p:cNvPr>
          <p:cNvSpPr txBox="1"/>
          <p:nvPr/>
        </p:nvSpPr>
        <p:spPr>
          <a:xfrm>
            <a:off x="4804508" y="273933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BB8192-1B24-E39A-34F9-D0AAB1635C3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38424" y="2651240"/>
            <a:ext cx="1544090" cy="2759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BB42410-7E0D-E9EA-EB13-2B80B1B2AC12}"/>
              </a:ext>
            </a:extLst>
          </p:cNvPr>
          <p:cNvSpPr/>
          <p:nvPr/>
        </p:nvSpPr>
        <p:spPr>
          <a:xfrm>
            <a:off x="2361482" y="300477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A6CE96-C55C-FB33-9883-F0F70291C0FA}"/>
              </a:ext>
            </a:extLst>
          </p:cNvPr>
          <p:cNvSpPr/>
          <p:nvPr/>
        </p:nvSpPr>
        <p:spPr>
          <a:xfrm>
            <a:off x="2361481" y="31417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D27A45-444B-1F9D-1728-1084D5737ACE}"/>
              </a:ext>
            </a:extLst>
          </p:cNvPr>
          <p:cNvSpPr/>
          <p:nvPr/>
        </p:nvSpPr>
        <p:spPr>
          <a:xfrm>
            <a:off x="2361481" y="32765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0A85E49-1E97-E092-50B4-22727D195E9E}"/>
              </a:ext>
            </a:extLst>
          </p:cNvPr>
          <p:cNvSpPr/>
          <p:nvPr/>
        </p:nvSpPr>
        <p:spPr>
          <a:xfrm>
            <a:off x="2361480" y="34206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33A3323-6ED1-5384-E528-CEA320F399A0}"/>
              </a:ext>
            </a:extLst>
          </p:cNvPr>
          <p:cNvSpPr/>
          <p:nvPr/>
        </p:nvSpPr>
        <p:spPr>
          <a:xfrm>
            <a:off x="2363451" y="355548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DF8EDB-83CA-93C8-160D-163A3FDE3E7C}"/>
              </a:ext>
            </a:extLst>
          </p:cNvPr>
          <p:cNvSpPr/>
          <p:nvPr/>
        </p:nvSpPr>
        <p:spPr>
          <a:xfrm>
            <a:off x="2369426" y="36995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1B2D00-E3BF-9841-60B0-98EA36F51524}"/>
              </a:ext>
            </a:extLst>
          </p:cNvPr>
          <p:cNvSpPr/>
          <p:nvPr/>
        </p:nvSpPr>
        <p:spPr>
          <a:xfrm>
            <a:off x="2362646" y="21441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B09A21-9085-FE19-2084-D3A06F8CFA70}"/>
              </a:ext>
            </a:extLst>
          </p:cNvPr>
          <p:cNvSpPr/>
          <p:nvPr/>
        </p:nvSpPr>
        <p:spPr>
          <a:xfrm>
            <a:off x="2362645" y="2281024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0195DD6-AF16-04E4-4645-F4409008898B}"/>
              </a:ext>
            </a:extLst>
          </p:cNvPr>
          <p:cNvSpPr/>
          <p:nvPr/>
        </p:nvSpPr>
        <p:spPr>
          <a:xfrm>
            <a:off x="2362645" y="241589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9D67AB-69EE-83C2-3683-5306A270970B}"/>
              </a:ext>
            </a:extLst>
          </p:cNvPr>
          <p:cNvSpPr/>
          <p:nvPr/>
        </p:nvSpPr>
        <p:spPr>
          <a:xfrm>
            <a:off x="2362644" y="2559939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DE0F7D-6848-618D-851B-2AB77D90D3D9}"/>
              </a:ext>
            </a:extLst>
          </p:cNvPr>
          <p:cNvSpPr/>
          <p:nvPr/>
        </p:nvSpPr>
        <p:spPr>
          <a:xfrm>
            <a:off x="2362646" y="271122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393F67-D91E-BA89-116A-12595E248A0C}"/>
              </a:ext>
            </a:extLst>
          </p:cNvPr>
          <p:cNvSpPr/>
          <p:nvPr/>
        </p:nvSpPr>
        <p:spPr>
          <a:xfrm>
            <a:off x="2362645" y="285527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298218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66024-6C8D-53E8-FB8D-745CD30B1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32727-40C6-F2B9-1200-8E781C0D8D57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74FF8-A572-7B7D-650D-6FC6C205459F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CD17-3F53-56BA-A7A2-38BE3CA6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D9B144-5C1B-4D25-7A01-7F3915C6A3B2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191B89-561E-9089-DDF1-62EBF7F9AC8A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247C0-343A-DF41-24CD-EC4597701228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479259-DE26-C1DB-7C18-276E6161F1D0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D15879-E2CB-41F8-B664-9CB073FA9DFC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43DB-7130-77E8-5E76-ADB594F87B04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DDA8BA-46DF-FF19-4A03-698EB801D21E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ED0488-D504-E849-C23E-D64157E8D5F7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BD8EB5-1B4B-474A-65F1-0A87D6233E9C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16D4D-62BD-21B0-B7FC-E5BE184AAA47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153A4A-ED1C-48E3-6E36-CC57D3E39527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5E05E-596B-C8AA-0C72-F8CE6652C215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654019-0545-F2BF-0C55-167EA4DD643F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AC900A-D11D-8F33-B5C0-BE8BAF120D2B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10273-F508-8CEB-491C-E03D047E7ACE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4FBAC-1236-5FA0-F1EB-5C40E1F1A40D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9243F5-0643-7CE9-A985-3943FDCF990E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11E780-D929-CB88-7F39-7488A3674BF9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DF7133-6448-E857-8DA6-585B3332893B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AD6C808-E8CF-EFE5-968D-A86F20E84CAC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78952-DBDE-D724-8CFA-21A9C77FCCC3}"/>
              </a:ext>
            </a:extLst>
          </p:cNvPr>
          <p:cNvSpPr txBox="1"/>
          <p:nvPr/>
        </p:nvSpPr>
        <p:spPr>
          <a:xfrm>
            <a:off x="7749833" y="3584802"/>
            <a:ext cx="41460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r>
              <a:rPr lang="en-US" sz="1600" dirty="0"/>
              <a:t>    assert(p !=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strcpy</a:t>
            </a:r>
            <a:r>
              <a:rPr lang="en-US" sz="1600" dirty="0"/>
              <a:t>(p, </a:t>
            </a:r>
            <a:r>
              <a:rPr lang="en-US" sz="1600" dirty="0" err="1"/>
              <a:t>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strcat</a:t>
            </a:r>
            <a:r>
              <a:rPr lang="en-US" sz="1600" dirty="0"/>
              <a:t>(p, </a:t>
            </a:r>
            <a:r>
              <a:rPr lang="en-US" sz="1600" dirty="0" err="1"/>
              <a:t>s.storageM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delete </a:t>
            </a:r>
            <a:r>
              <a:rPr lang="en-US" sz="1600" dirty="0" err="1"/>
              <a:t>storageM</a:t>
            </a:r>
            <a:r>
              <a:rPr lang="en-US" sz="1600" dirty="0"/>
              <a:t>;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storageM</a:t>
            </a:r>
            <a:r>
              <a:rPr lang="en-US" sz="1600" dirty="0"/>
              <a:t> = p;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309DE-A26C-7C1B-67AE-45D105CE8CB1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9F26D-E393-8A80-1A28-74878B58F7F2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DCB938-0075-6684-5F72-D3A713F2463F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EBA56A-0DCA-268F-5FCE-1C02FE1C2A12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05745D-CF65-0684-7B05-C746BA4C5225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B99DD-5541-90B0-96E1-5837D98329DD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BC37DE4-6E10-5656-8DAC-F62620A64D19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75DE4B-E68F-690C-A228-331AD02594F7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33BC72-955C-EFE5-E838-725F6D85F292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FF5DC4-E2BE-996F-FDD8-3B926ED2E354}"/>
              </a:ext>
            </a:extLst>
          </p:cNvPr>
          <p:cNvSpPr txBox="1"/>
          <p:nvPr/>
        </p:nvSpPr>
        <p:spPr>
          <a:xfrm>
            <a:off x="4635556" y="2084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4503B-DE86-FD70-EAB1-CE0047B07472}"/>
              </a:ext>
            </a:extLst>
          </p:cNvPr>
          <p:cNvSpPr/>
          <p:nvPr/>
        </p:nvSpPr>
        <p:spPr>
          <a:xfrm>
            <a:off x="4282514" y="2406816"/>
            <a:ext cx="1021005" cy="48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E0811-DAB4-BDA5-32F8-82CA53534F2A}"/>
              </a:ext>
            </a:extLst>
          </p:cNvPr>
          <p:cNvSpPr/>
          <p:nvPr/>
        </p:nvSpPr>
        <p:spPr>
          <a:xfrm>
            <a:off x="4374131" y="2534086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8C179C-652F-B4DF-7283-513E64F50A80}"/>
              </a:ext>
            </a:extLst>
          </p:cNvPr>
          <p:cNvSpPr/>
          <p:nvPr/>
        </p:nvSpPr>
        <p:spPr>
          <a:xfrm>
            <a:off x="4861696" y="2535885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2EC0-B724-B2C9-27C0-EF616A70D9A6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23E13E-B995-5188-0428-7FE5B852EEBD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2793AB-C60A-C400-11BA-E04CD0D785F4}"/>
              </a:ext>
            </a:extLst>
          </p:cNvPr>
          <p:cNvSpPr txBox="1"/>
          <p:nvPr/>
        </p:nvSpPr>
        <p:spPr>
          <a:xfrm>
            <a:off x="4220938" y="27216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CF1D7E-7DF3-2F8E-4003-2A91FC1D03B0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0C0D4E-4580-5C70-32D8-ABB604E318C0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C5041E-F255-2E64-029F-AF495BD5CB47}"/>
              </a:ext>
            </a:extLst>
          </p:cNvPr>
          <p:cNvSpPr txBox="1"/>
          <p:nvPr/>
        </p:nvSpPr>
        <p:spPr>
          <a:xfrm>
            <a:off x="4804508" y="273933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EBF2BE-54BB-3EFC-5CE3-D9AAB56780B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38424" y="2651240"/>
            <a:ext cx="1544090" cy="2759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AE6B77E-3316-7D60-6912-08655601E71A}"/>
              </a:ext>
            </a:extLst>
          </p:cNvPr>
          <p:cNvSpPr/>
          <p:nvPr/>
        </p:nvSpPr>
        <p:spPr>
          <a:xfrm>
            <a:off x="2361482" y="300477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238289-8922-468C-F155-DF2961B729B4}"/>
              </a:ext>
            </a:extLst>
          </p:cNvPr>
          <p:cNvSpPr/>
          <p:nvPr/>
        </p:nvSpPr>
        <p:spPr>
          <a:xfrm>
            <a:off x="2361481" y="31417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D80D65-AFDB-5996-09D1-1DC5D90796CE}"/>
              </a:ext>
            </a:extLst>
          </p:cNvPr>
          <p:cNvSpPr/>
          <p:nvPr/>
        </p:nvSpPr>
        <p:spPr>
          <a:xfrm>
            <a:off x="2361481" y="32765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497D83-59C8-2481-BA69-F02900DE6979}"/>
              </a:ext>
            </a:extLst>
          </p:cNvPr>
          <p:cNvSpPr/>
          <p:nvPr/>
        </p:nvSpPr>
        <p:spPr>
          <a:xfrm>
            <a:off x="2361480" y="34206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1EF1BC-B040-C0AF-932C-38509C65B74B}"/>
              </a:ext>
            </a:extLst>
          </p:cNvPr>
          <p:cNvSpPr/>
          <p:nvPr/>
        </p:nvSpPr>
        <p:spPr>
          <a:xfrm>
            <a:off x="2363451" y="355548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27D97F-D5A9-53A7-AACF-B911E2E920FD}"/>
              </a:ext>
            </a:extLst>
          </p:cNvPr>
          <p:cNvSpPr/>
          <p:nvPr/>
        </p:nvSpPr>
        <p:spPr>
          <a:xfrm>
            <a:off x="2369426" y="36995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F221D0D-76E7-A148-4FC9-A10992A87C42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2358652" y="2918439"/>
            <a:ext cx="1540687" cy="2680436"/>
          </a:xfrm>
          <a:prstGeom prst="curvedConnector3">
            <a:avLst>
              <a:gd name="adj1" fmla="val 179840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9173874-0DC4-5518-5EB6-9A3353FB1824}"/>
              </a:ext>
            </a:extLst>
          </p:cNvPr>
          <p:cNvSpPr/>
          <p:nvPr/>
        </p:nvSpPr>
        <p:spPr>
          <a:xfrm>
            <a:off x="2362646" y="21441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18BB27-4A54-0CD1-8008-2FAEEFD05F0F}"/>
              </a:ext>
            </a:extLst>
          </p:cNvPr>
          <p:cNvSpPr/>
          <p:nvPr/>
        </p:nvSpPr>
        <p:spPr>
          <a:xfrm>
            <a:off x="2362645" y="2281024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30E833-5E0F-B011-1798-FAC0E1C05650}"/>
              </a:ext>
            </a:extLst>
          </p:cNvPr>
          <p:cNvSpPr/>
          <p:nvPr/>
        </p:nvSpPr>
        <p:spPr>
          <a:xfrm>
            <a:off x="2362645" y="241589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5824EF-05B5-661B-5776-09B8C14E6044}"/>
              </a:ext>
            </a:extLst>
          </p:cNvPr>
          <p:cNvSpPr/>
          <p:nvPr/>
        </p:nvSpPr>
        <p:spPr>
          <a:xfrm>
            <a:off x="2362644" y="2559939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F02D4A-E1EB-12D9-0574-B65986381DC3}"/>
              </a:ext>
            </a:extLst>
          </p:cNvPr>
          <p:cNvSpPr/>
          <p:nvPr/>
        </p:nvSpPr>
        <p:spPr>
          <a:xfrm>
            <a:off x="2362646" y="271122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F5FD1D-DD6C-4393-BC91-3034E12D073C}"/>
              </a:ext>
            </a:extLst>
          </p:cNvPr>
          <p:cNvSpPr/>
          <p:nvPr/>
        </p:nvSpPr>
        <p:spPr>
          <a:xfrm>
            <a:off x="2362645" y="285527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149089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1846</Words>
  <Application>Microsoft Macintosh PowerPoint</Application>
  <PresentationFormat>Widescreen</PresentationFormat>
  <Paragraphs>601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Why do we need the &lt;&lt; operator for the String class?</vt:lpstr>
      <vt:lpstr>What type of object is on the left side of the operator &lt;&lt;?</vt:lpstr>
      <vt:lpstr>What type of object is on the right side of the operator &lt;&lt;?</vt:lpstr>
      <vt:lpstr>What type of object should be returned from the &lt;&lt; operator function?</vt:lpstr>
      <vt:lpstr>Should this overloaded operator function be a member of the String class?</vt:lpstr>
      <vt:lpstr>PowerPoint Presentation</vt:lpstr>
      <vt:lpstr>PowerPoint Presentation</vt:lpstr>
      <vt:lpstr>PowerPoint Presentation</vt:lpstr>
      <vt:lpstr>Is this operator Unary or Binary?</vt:lpstr>
      <vt:lpstr>Should this operator be a member of the class?</vt:lpstr>
      <vt:lpstr>What should be the return type of the function? Why?</vt:lpstr>
      <vt:lpstr>What should be the arguments of the function?</vt:lpstr>
      <vt:lpstr>PowerPoint Presentation</vt:lpstr>
      <vt:lpstr>PowerPoint Presentation</vt:lpstr>
      <vt:lpstr>PowerPoint Presentation</vt:lpstr>
      <vt:lpstr>Questions to Consider: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TAUHID ULLAH SHAH</dc:creator>
  <cp:lastModifiedBy>SYED TAUHID ULLAH SHAH</cp:lastModifiedBy>
  <cp:revision>211</cp:revision>
  <dcterms:created xsi:type="dcterms:W3CDTF">2024-09-16T04:05:38Z</dcterms:created>
  <dcterms:modified xsi:type="dcterms:W3CDTF">2024-09-16T17:02:21Z</dcterms:modified>
</cp:coreProperties>
</file>