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B0BC-067A-4764-8B4B-F0F28562C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C17FA-09E2-4778-848D-C1857418A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3DC0-FDFC-4B19-8CEB-40014538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00D0-5B8A-4C56-B5D4-DC34A168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DB75-671C-499D-8643-1B7F940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7C03-63F8-4688-A637-D41AC2EA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5D23-9DB3-410C-9564-0ED6BCDB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1695-3FA9-4389-8495-2631F72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6F61-0CBD-40D4-9786-611BDE06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96E4-82B3-4B1A-9C8F-D8D15B57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520E-BFCD-455F-919C-5978B4547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0A5D4-309D-4F56-9CAF-DB98653C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5302-B3DA-4633-A8F0-55610998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9506-2EC0-4BA3-A42B-E07C9119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7BD5-F9DF-4B3C-98AF-5D821AAF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D1DA-DAD3-4A41-8E36-0C13955A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0FA6-61CF-49EC-BAD5-9A269BD7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3A6E-72C6-429A-B19D-DDD5655B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C636-1782-42E1-B786-830B1F7D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C9E3-7DDD-417E-97F7-52B5AA4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8F96-7F5A-4DB6-BA71-B491E881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1210-20B4-4819-BB65-DDC33224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8E46-9584-405E-8D95-FEE59E8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61B-409D-4343-9EE8-FC7E1BF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93E3-93DF-4DC2-836C-CCDCD97B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540E-280E-4713-9229-FA1F6188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90A3-A587-4403-81A2-5FC40F61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94C09-2AF1-441C-B7DD-B5923160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7CB4E-6F22-41C6-9F50-7979FA6A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8778-D0C7-4032-9DB4-D0C2D197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11F0-A1B8-4309-B396-6E2F646E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9B7B-E345-4ECC-9E07-81A2FB66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088A-BC3B-4485-97BE-36E7F39D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561E8-2AF9-47C6-846C-3E703581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C8791-CC99-451F-9FF2-3A5B50497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CC06E-2583-458E-B445-B3F4D4E8D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D41E1-3928-47CA-A0E8-EE840142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43786-1F14-4C15-96D5-F6CEDC00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08984-5211-4C8B-B92E-9F3E849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5866-84EE-4E5E-9CCC-7FEC8CA1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7E06-9CC8-4CE6-A1E1-71AD3D0D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38F50-8F86-465D-8402-DFE0840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6B6CE-422C-46AE-A5EB-B830CBE7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52F4-A6A3-4E67-8464-7402756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6693B-57B7-41D6-A5E6-2C502FE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15EF-2673-4790-A2B9-8BAA7E8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76A0-A54E-4F34-9465-A2AF9B47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23F9-49EB-4AC3-ACC3-F6FAD68F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C95E-3293-4D47-BD6D-714AB25B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69DA-219C-4FE9-90A0-F952A2EE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DC80-2F45-4E09-8C16-A86E0AA1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CFFF-339A-4953-938D-9646831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1C6-28CE-4E96-91D7-C38EB3D0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76589-2478-4E04-B88A-803038F0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B0A42-301D-45AC-BD14-0D70541A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7288-C021-457E-9276-E190EC7A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26DD8-10F4-497A-A756-A4AD415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91C7-3BFE-4E59-B0D4-8164D2B4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2A2A8-D735-437C-9C76-AFF8E8E2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9E3-E2C1-45C3-932F-54352BD4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FEDD-FAF3-4AD2-A88B-36AEFB55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7BE-67AF-4B30-ADE5-0528744113A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4121-B87A-4F03-9C88-C3EC190B9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5B35-77C3-436D-81E6-535E9B09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851E-FCE7-450A-8199-1714D499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7368A-352B-4EA7-9CEE-69DA3ADC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32" y="143424"/>
            <a:ext cx="1928314" cy="1928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B5111-6389-44F9-97D9-5F7EFEA1D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0" y="2308620"/>
            <a:ext cx="2118314" cy="2118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24DBF-92C2-463F-80C5-0BC523F56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00" y="2480414"/>
            <a:ext cx="1876643" cy="1876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B4C7E-64C8-4EDD-AF2C-5AFAD8CC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068" y="151468"/>
            <a:ext cx="2028946" cy="2028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60CC3-AC90-4863-8222-CE27E3A03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65" y="4426934"/>
            <a:ext cx="2202418" cy="2202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016ADD-ED83-4636-ABBD-BF2420DBB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6" y="2320590"/>
            <a:ext cx="1963305" cy="1963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61CA8D-A610-4882-A33B-5E5716C2F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0" y="124391"/>
            <a:ext cx="2116621" cy="2116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81CB61-B0C0-4C2D-8D6B-6826FA4F0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29" y="4521266"/>
            <a:ext cx="1819646" cy="1819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4BE777-159C-4B0F-B715-DA2181D44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0" y="148740"/>
            <a:ext cx="1928314" cy="19283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956957-0A84-4DC7-A6B1-929AA1BF3E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56" y="2229017"/>
            <a:ext cx="1928314" cy="19283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91EF37-392F-4296-A017-19235809A8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5" y="4441451"/>
            <a:ext cx="1758139" cy="17581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40548F-C81F-439A-8727-FAC009F5CE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2" y="2320590"/>
            <a:ext cx="1758139" cy="17581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AF459A-75E5-4337-AE6E-B885FD4D60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" y="253773"/>
            <a:ext cx="1766818" cy="1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Umaid</dc:creator>
  <cp:lastModifiedBy>Umaid</cp:lastModifiedBy>
  <cp:revision>1</cp:revision>
  <dcterms:created xsi:type="dcterms:W3CDTF">2019-12-02T11:00:27Z</dcterms:created>
  <dcterms:modified xsi:type="dcterms:W3CDTF">2019-12-02T11:04:01Z</dcterms:modified>
</cp:coreProperties>
</file>