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62" r:id="rId2"/>
    <p:sldId id="256" r:id="rId3"/>
    <p:sldId id="257" r:id="rId4"/>
    <p:sldId id="258" r:id="rId5"/>
    <p:sldId id="260" r:id="rId6"/>
    <p:sldId id="259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47197-C3EF-498B-84C9-4879A57C1DCE}" v="208" dt="2021-09-16T12:18:28.314"/>
    <p1510:client id="{4F15B3C4-F709-4A62-AC5A-F8321F2DDAD9}" v="662" dt="2021-09-16T08:40:03.701"/>
    <p1510:client id="{6539F7C1-97D5-ACE3-FA9F-388233A8988D}" v="25" dt="2021-09-16T09:31:20.753"/>
    <p1510:client id="{B75218A0-FEDB-21CF-CFBE-3D70B28093AF}" v="41" dt="2021-09-16T12:13:21.932"/>
    <p1510:client id="{DE55D494-9F0D-4159-8AC4-E7292E5B4AFF}" v="2" dt="2021-09-16T12:09:28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hosh Kumar1" userId="S::santhosh_kumar1@thbs.com::ea40afa0-6005-48ed-965e-5ace055d4c71" providerId="AD" clId="Web-{07847197-C3EF-498B-84C9-4879A57C1DCE}"/>
    <pc:docChg chg="modSld sldOrd">
      <pc:chgData name="Santhosh Kumar1" userId="S::santhosh_kumar1@thbs.com::ea40afa0-6005-48ed-965e-5ace055d4c71" providerId="AD" clId="Web-{07847197-C3EF-498B-84C9-4879A57C1DCE}" dt="2021-09-16T12:18:28.314" v="127" actId="20577"/>
      <pc:docMkLst>
        <pc:docMk/>
      </pc:docMkLst>
      <pc:sldChg chg="addSp delSp modSp mod setBg modClrScheme chgLayout">
        <pc:chgData name="Santhosh Kumar1" userId="S::santhosh_kumar1@thbs.com::ea40afa0-6005-48ed-965e-5ace055d4c71" providerId="AD" clId="Web-{07847197-C3EF-498B-84C9-4879A57C1DCE}" dt="2021-09-16T12:18:28.314" v="127" actId="20577"/>
        <pc:sldMkLst>
          <pc:docMk/>
          <pc:sldMk cId="1268443599" sldId="262"/>
        </pc:sldMkLst>
        <pc:spChg chg="add mod ord">
          <ac:chgData name="Santhosh Kumar1" userId="S::santhosh_kumar1@thbs.com::ea40afa0-6005-48ed-965e-5ace055d4c71" providerId="AD" clId="Web-{07847197-C3EF-498B-84C9-4879A57C1DCE}" dt="2021-09-16T12:17:38.687" v="59"/>
          <ac:spMkLst>
            <pc:docMk/>
            <pc:sldMk cId="1268443599" sldId="262"/>
            <ac:spMk id="3" creationId="{3A0EA788-6CFE-4E49-9376-F470F7D1D298}"/>
          </ac:spMkLst>
        </pc:spChg>
        <pc:spChg chg="add del mod ord">
          <ac:chgData name="Santhosh Kumar1" userId="S::santhosh_kumar1@thbs.com::ea40afa0-6005-48ed-965e-5ace055d4c71" providerId="AD" clId="Web-{07847197-C3EF-498B-84C9-4879A57C1DCE}" dt="2021-09-16T12:17:34.202" v="58"/>
          <ac:spMkLst>
            <pc:docMk/>
            <pc:sldMk cId="1268443599" sldId="262"/>
            <ac:spMk id="5" creationId="{7EC9569A-91D9-47BC-866B-E30CED4C98B3}"/>
          </ac:spMkLst>
        </pc:spChg>
        <pc:spChg chg="add mod ord">
          <ac:chgData name="Santhosh Kumar1" userId="S::santhosh_kumar1@thbs.com::ea40afa0-6005-48ed-965e-5ace055d4c71" providerId="AD" clId="Web-{07847197-C3EF-498B-84C9-4879A57C1DCE}" dt="2021-09-16T12:18:10.829" v="90" actId="20577"/>
          <ac:spMkLst>
            <pc:docMk/>
            <pc:sldMk cId="1268443599" sldId="262"/>
            <ac:spMk id="8" creationId="{3E82DE4F-4AF6-450B-92A1-C9F881A5CDF0}"/>
          </ac:spMkLst>
        </pc:spChg>
        <pc:spChg chg="add mod">
          <ac:chgData name="Santhosh Kumar1" userId="S::santhosh_kumar1@thbs.com::ea40afa0-6005-48ed-965e-5ace055d4c71" providerId="AD" clId="Web-{07847197-C3EF-498B-84C9-4879A57C1DCE}" dt="2021-09-16T12:18:28.314" v="127" actId="20577"/>
          <ac:spMkLst>
            <pc:docMk/>
            <pc:sldMk cId="1268443599" sldId="262"/>
            <ac:spMk id="9" creationId="{9362BF18-A706-466F-956F-143C97C8C748}"/>
          </ac:spMkLst>
        </pc:spChg>
        <pc:spChg chg="add del">
          <ac:chgData name="Santhosh Kumar1" userId="S::santhosh_kumar1@thbs.com::ea40afa0-6005-48ed-965e-5ace055d4c71" providerId="AD" clId="Web-{07847197-C3EF-498B-84C9-4879A57C1DCE}" dt="2021-09-16T12:17:12.045" v="51"/>
          <ac:spMkLst>
            <pc:docMk/>
            <pc:sldMk cId="1268443599" sldId="262"/>
            <ac:spMk id="15" creationId="{989BE678-777B-482A-A616-FEDC47B162E5}"/>
          </ac:spMkLst>
        </pc:spChg>
        <pc:spChg chg="add del">
          <ac:chgData name="Santhosh Kumar1" userId="S::santhosh_kumar1@thbs.com::ea40afa0-6005-48ed-965e-5ace055d4c71" providerId="AD" clId="Web-{07847197-C3EF-498B-84C9-4879A57C1DCE}" dt="2021-09-16T12:17:12.045" v="51"/>
          <ac:spMkLst>
            <pc:docMk/>
            <pc:sldMk cId="1268443599" sldId="262"/>
            <ac:spMk id="21" creationId="{D28BE0C3-2102-4820-B88B-A448B1840D14}"/>
          </ac:spMkLst>
        </pc:spChg>
        <pc:spChg chg="add del">
          <ac:chgData name="Santhosh Kumar1" userId="S::santhosh_kumar1@thbs.com::ea40afa0-6005-48ed-965e-5ace055d4c71" providerId="AD" clId="Web-{07847197-C3EF-498B-84C9-4879A57C1DCE}" dt="2021-09-16T12:17:12.045" v="51"/>
          <ac:spMkLst>
            <pc:docMk/>
            <pc:sldMk cId="1268443599" sldId="262"/>
            <ac:spMk id="23" creationId="{A4322390-8B58-46BE-88EB-D9FD30C08743}"/>
          </ac:spMkLst>
        </pc:spChg>
        <pc:picChg chg="del mod">
          <ac:chgData name="Santhosh Kumar1" userId="S::santhosh_kumar1@thbs.com::ea40afa0-6005-48ed-965e-5ace055d4c71" providerId="AD" clId="Web-{07847197-C3EF-498B-84C9-4879A57C1DCE}" dt="2021-09-16T12:15:51.761" v="3"/>
          <ac:picMkLst>
            <pc:docMk/>
            <pc:sldMk cId="1268443599" sldId="262"/>
            <ac:picMk id="4" creationId="{746CB85C-4087-42B7-9C97-A1AE78A969B9}"/>
          </ac:picMkLst>
        </pc:picChg>
        <pc:picChg chg="add del">
          <ac:chgData name="Santhosh Kumar1" userId="S::santhosh_kumar1@thbs.com::ea40afa0-6005-48ed-965e-5ace055d4c71" providerId="AD" clId="Web-{07847197-C3EF-498B-84C9-4879A57C1DCE}" dt="2021-09-16T12:17:12.045" v="51"/>
          <ac:picMkLst>
            <pc:docMk/>
            <pc:sldMk cId="1268443599" sldId="262"/>
            <ac:picMk id="7" creationId="{B9B3AF15-8E65-4E61-BEAD-465682CB909F}"/>
          </ac:picMkLst>
        </pc:picChg>
        <pc:picChg chg="add del">
          <ac:chgData name="Santhosh Kumar1" userId="S::santhosh_kumar1@thbs.com::ea40afa0-6005-48ed-965e-5ace055d4c71" providerId="AD" clId="Web-{07847197-C3EF-498B-84C9-4879A57C1DCE}" dt="2021-09-16T12:17:12.045" v="51"/>
          <ac:picMkLst>
            <pc:docMk/>
            <pc:sldMk cId="1268443599" sldId="262"/>
            <ac:picMk id="11" creationId="{DF19BAF3-7E20-4B9D-B544-BABAEEA1FA75}"/>
          </ac:picMkLst>
        </pc:picChg>
        <pc:picChg chg="add del">
          <ac:chgData name="Santhosh Kumar1" userId="S::santhosh_kumar1@thbs.com::ea40afa0-6005-48ed-965e-5ace055d4c71" providerId="AD" clId="Web-{07847197-C3EF-498B-84C9-4879A57C1DCE}" dt="2021-09-16T12:17:12.045" v="51"/>
          <ac:picMkLst>
            <pc:docMk/>
            <pc:sldMk cId="1268443599" sldId="262"/>
            <ac:picMk id="13" creationId="{950648F4-ABCD-4DF0-8641-76CFB2354721}"/>
          </ac:picMkLst>
        </pc:picChg>
        <pc:picChg chg="add del">
          <ac:chgData name="Santhosh Kumar1" userId="S::santhosh_kumar1@thbs.com::ea40afa0-6005-48ed-965e-5ace055d4c71" providerId="AD" clId="Web-{07847197-C3EF-498B-84C9-4879A57C1DCE}" dt="2021-09-16T12:17:12.045" v="51"/>
          <ac:picMkLst>
            <pc:docMk/>
            <pc:sldMk cId="1268443599" sldId="262"/>
            <ac:picMk id="17" creationId="{CF1EB4BD-9C7E-4AA3-9681-C7EB0DA6250B}"/>
          </ac:picMkLst>
        </pc:picChg>
        <pc:picChg chg="add del">
          <ac:chgData name="Santhosh Kumar1" userId="S::santhosh_kumar1@thbs.com::ea40afa0-6005-48ed-965e-5ace055d4c71" providerId="AD" clId="Web-{07847197-C3EF-498B-84C9-4879A57C1DCE}" dt="2021-09-16T12:17:12.045" v="51"/>
          <ac:picMkLst>
            <pc:docMk/>
            <pc:sldMk cId="1268443599" sldId="262"/>
            <ac:picMk id="19" creationId="{94AAE3AA-3759-4D28-B0EF-575F25A5146C}"/>
          </ac:picMkLst>
        </pc:picChg>
      </pc:sldChg>
      <pc:sldChg chg="ord">
        <pc:chgData name="Santhosh Kumar1" userId="S::santhosh_kumar1@thbs.com::ea40afa0-6005-48ed-965e-5ace055d4c71" providerId="AD" clId="Web-{07847197-C3EF-498B-84C9-4879A57C1DCE}" dt="2021-09-16T12:15:43.574" v="2"/>
        <pc:sldMkLst>
          <pc:docMk/>
          <pc:sldMk cId="2755473124" sldId="263"/>
        </pc:sldMkLst>
      </pc:sldChg>
    </pc:docChg>
  </pc:docChgLst>
  <pc:docChgLst>
    <pc:chgData name="Santhosh Kumar1" userId="S::santhosh_kumar1@thbs.com::ea40afa0-6005-48ed-965e-5ace055d4c71" providerId="AD" clId="Web-{4F15B3C4-F709-4A62-AC5A-F8321F2DDAD9}"/>
    <pc:docChg chg="addSld delSld modSld sldOrd addMainMaster delMainMaster">
      <pc:chgData name="Santhosh Kumar1" userId="S::santhosh_kumar1@thbs.com::ea40afa0-6005-48ed-965e-5ace055d4c71" providerId="AD" clId="Web-{4F15B3C4-F709-4A62-AC5A-F8321F2DDAD9}" dt="2021-09-16T08:40:03.701" v="322" actId="20577"/>
      <pc:docMkLst>
        <pc:docMk/>
      </pc:docMkLst>
      <pc:sldChg chg="addSp delSp modSp del mod setBg modClrScheme delDesignElem chgLayout">
        <pc:chgData name="Santhosh Kumar1" userId="S::santhosh_kumar1@thbs.com::ea40afa0-6005-48ed-965e-5ace055d4c71" providerId="AD" clId="Web-{4F15B3C4-F709-4A62-AC5A-F8321F2DDAD9}" dt="2021-09-16T08:06:36.689" v="42"/>
        <pc:sldMkLst>
          <pc:docMk/>
          <pc:sldMk cId="109857222" sldId="256"/>
        </pc:sldMkLst>
        <pc:spChg chg="mod ord">
          <ac:chgData name="Santhosh Kumar1" userId="S::santhosh_kumar1@thbs.com::ea40afa0-6005-48ed-965e-5ace055d4c71" providerId="AD" clId="Web-{4F15B3C4-F709-4A62-AC5A-F8321F2DDAD9}" dt="2021-09-16T08:06:25.360" v="4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Santhosh Kumar1" userId="S::santhosh_kumar1@thbs.com::ea40afa0-6005-48ed-965e-5ace055d4c71" providerId="AD" clId="Web-{4F15B3C4-F709-4A62-AC5A-F8321F2DDAD9}" dt="2021-09-16T08:04:40.215" v="2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anthosh Kumar1" userId="S::santhosh_kumar1@thbs.com::ea40afa0-6005-48ed-965e-5ace055d4c71" providerId="AD" clId="Web-{4F15B3C4-F709-4A62-AC5A-F8321F2DDAD9}" dt="2021-09-16T08:05:27.920" v="26"/>
          <ac:spMkLst>
            <pc:docMk/>
            <pc:sldMk cId="109857222" sldId="256"/>
            <ac:spMk id="8" creationId="{662A1B21-D61E-46FC-BDD1-2FAE49F8B5E2}"/>
          </ac:spMkLst>
        </pc:spChg>
        <pc:spChg chg="add del">
          <ac:chgData name="Santhosh Kumar1" userId="S::santhosh_kumar1@thbs.com::ea40afa0-6005-48ed-965e-5ace055d4c71" providerId="AD" clId="Web-{4F15B3C4-F709-4A62-AC5A-F8321F2DDAD9}" dt="2021-09-16T08:05:27.920" v="26"/>
          <ac:spMkLst>
            <pc:docMk/>
            <pc:sldMk cId="109857222" sldId="256"/>
            <ac:spMk id="10" creationId="{339A0505-A6DD-4BC1-9CA6-9D202A949F72}"/>
          </ac:spMkLst>
        </pc:spChg>
        <pc:spChg chg="add del">
          <ac:chgData name="Santhosh Kumar1" userId="S::santhosh_kumar1@thbs.com::ea40afa0-6005-48ed-965e-5ace055d4c71" providerId="AD" clId="Web-{4F15B3C4-F709-4A62-AC5A-F8321F2DDAD9}" dt="2021-09-16T08:06:05.078" v="38"/>
          <ac:spMkLst>
            <pc:docMk/>
            <pc:sldMk cId="109857222" sldId="256"/>
            <ac:spMk id="17" creationId="{1DBC8414-BE7E-4B6C-A114-B2C3795C883F}"/>
          </ac:spMkLst>
        </pc:spChg>
        <pc:spChg chg="add del">
          <ac:chgData name="Santhosh Kumar1" userId="S::santhosh_kumar1@thbs.com::ea40afa0-6005-48ed-965e-5ace055d4c71" providerId="AD" clId="Web-{4F15B3C4-F709-4A62-AC5A-F8321F2DDAD9}" dt="2021-09-16T08:06:05.078" v="38"/>
          <ac:spMkLst>
            <pc:docMk/>
            <pc:sldMk cId="109857222" sldId="256"/>
            <ac:spMk id="19" creationId="{0EC398C5-5C2E-4038-9DB3-DE2B5A9BEFFB}"/>
          </ac:spMkLst>
        </pc:spChg>
        <pc:spChg chg="add del">
          <ac:chgData name="Santhosh Kumar1" userId="S::santhosh_kumar1@thbs.com::ea40afa0-6005-48ed-965e-5ace055d4c71" providerId="AD" clId="Web-{4F15B3C4-F709-4A62-AC5A-F8321F2DDAD9}" dt="2021-09-16T08:06:05.078" v="38"/>
          <ac:spMkLst>
            <pc:docMk/>
            <pc:sldMk cId="109857222" sldId="256"/>
            <ac:spMk id="21" creationId="{A2F10B26-073B-4B10-8AAA-161242DD82B0}"/>
          </ac:spMkLst>
        </pc:spChg>
        <pc:spChg chg="add del">
          <ac:chgData name="Santhosh Kumar1" userId="S::santhosh_kumar1@thbs.com::ea40afa0-6005-48ed-965e-5ace055d4c71" providerId="AD" clId="Web-{4F15B3C4-F709-4A62-AC5A-F8321F2DDAD9}" dt="2021-09-16T08:06:05.078" v="38"/>
          <ac:spMkLst>
            <pc:docMk/>
            <pc:sldMk cId="109857222" sldId="256"/>
            <ac:spMk id="23" creationId="{610DBBC7-698F-4A54-B1CB-A99F9CC356DF}"/>
          </ac:spMkLst>
        </pc:spChg>
        <pc:spChg chg="add del">
          <ac:chgData name="Santhosh Kumar1" userId="S::santhosh_kumar1@thbs.com::ea40afa0-6005-48ed-965e-5ace055d4c71" providerId="AD" clId="Web-{4F15B3C4-F709-4A62-AC5A-F8321F2DDAD9}" dt="2021-09-16T08:06:05.078" v="38"/>
          <ac:spMkLst>
            <pc:docMk/>
            <pc:sldMk cId="109857222" sldId="256"/>
            <ac:spMk id="25" creationId="{DE6E822A-8BCF-432C-83E6-BBE821476CD4}"/>
          </ac:spMkLst>
        </pc:spChg>
        <pc:picChg chg="add del mod ord">
          <ac:chgData name="Santhosh Kumar1" userId="S::santhosh_kumar1@thbs.com::ea40afa0-6005-48ed-965e-5ace055d4c71" providerId="AD" clId="Web-{4F15B3C4-F709-4A62-AC5A-F8321F2DDAD9}" dt="2021-09-16T08:06:22.719" v="40"/>
          <ac:picMkLst>
            <pc:docMk/>
            <pc:sldMk cId="109857222" sldId="256"/>
            <ac:picMk id="4" creationId="{EB5B5670-A0C7-4BCA-898B-E606311D684B}"/>
          </ac:picMkLst>
        </pc:picChg>
        <pc:cxnChg chg="add del">
          <ac:chgData name="Santhosh Kumar1" userId="S::santhosh_kumar1@thbs.com::ea40afa0-6005-48ed-965e-5ace055d4c71" providerId="AD" clId="Web-{4F15B3C4-F709-4A62-AC5A-F8321F2DDAD9}" dt="2021-09-16T08:05:27.920" v="26"/>
          <ac:cxnSpMkLst>
            <pc:docMk/>
            <pc:sldMk cId="109857222" sldId="256"/>
            <ac:cxnSpMk id="12" creationId="{D2CC4060-6621-49EA-A90C-71567A92265C}"/>
          </ac:cxnSpMkLst>
        </pc:cxnChg>
      </pc:sldChg>
      <pc:sldChg chg="delSp modSp new mod modClrScheme chgLayout">
        <pc:chgData name="Santhosh Kumar1" userId="S::santhosh_kumar1@thbs.com::ea40afa0-6005-48ed-965e-5ace055d4c71" providerId="AD" clId="Web-{4F15B3C4-F709-4A62-AC5A-F8321F2DDAD9}" dt="2021-09-16T08:34:53.049" v="238"/>
        <pc:sldMkLst>
          <pc:docMk/>
          <pc:sldMk cId="2498775717" sldId="256"/>
        </pc:sldMkLst>
        <pc:spChg chg="mod ord">
          <ac:chgData name="Santhosh Kumar1" userId="S::santhosh_kumar1@thbs.com::ea40afa0-6005-48ed-965e-5ace055d4c71" providerId="AD" clId="Web-{4F15B3C4-F709-4A62-AC5A-F8321F2DDAD9}" dt="2021-09-16T08:34:53.049" v="238"/>
          <ac:spMkLst>
            <pc:docMk/>
            <pc:sldMk cId="2498775717" sldId="256"/>
            <ac:spMk id="2" creationId="{DD29A153-FB78-475A-B887-9C13A4F49660}"/>
          </ac:spMkLst>
        </pc:spChg>
        <pc:spChg chg="del">
          <ac:chgData name="Santhosh Kumar1" userId="S::santhosh_kumar1@thbs.com::ea40afa0-6005-48ed-965e-5ace055d4c71" providerId="AD" clId="Web-{4F15B3C4-F709-4A62-AC5A-F8321F2DDAD9}" dt="2021-09-16T08:07:23.534" v="63"/>
          <ac:spMkLst>
            <pc:docMk/>
            <pc:sldMk cId="2498775717" sldId="256"/>
            <ac:spMk id="3" creationId="{6C12EE4D-4A35-48B9-BD3B-5CA570103686}"/>
          </ac:spMkLst>
        </pc:spChg>
      </pc:sldChg>
      <pc:sldChg chg="modSp new del mod modClrScheme chgLayout">
        <pc:chgData name="Santhosh Kumar1" userId="S::santhosh_kumar1@thbs.com::ea40afa0-6005-48ed-965e-5ace055d4c71" providerId="AD" clId="Web-{4F15B3C4-F709-4A62-AC5A-F8321F2DDAD9}" dt="2021-09-16T08:06:39.611" v="43"/>
        <pc:sldMkLst>
          <pc:docMk/>
          <pc:sldMk cId="778619414" sldId="257"/>
        </pc:sldMkLst>
        <pc:spChg chg="mod ord">
          <ac:chgData name="Santhosh Kumar1" userId="S::santhosh_kumar1@thbs.com::ea40afa0-6005-48ed-965e-5ace055d4c71" providerId="AD" clId="Web-{4F15B3C4-F709-4A62-AC5A-F8321F2DDAD9}" dt="2021-09-16T08:06:25.360" v="41"/>
          <ac:spMkLst>
            <pc:docMk/>
            <pc:sldMk cId="778619414" sldId="257"/>
            <ac:spMk id="2" creationId="{79C0F8DF-368D-4612-A5FA-AA158CAC9FAE}"/>
          </ac:spMkLst>
        </pc:spChg>
        <pc:spChg chg="mod ord">
          <ac:chgData name="Santhosh Kumar1" userId="S::santhosh_kumar1@thbs.com::ea40afa0-6005-48ed-965e-5ace055d4c71" providerId="AD" clId="Web-{4F15B3C4-F709-4A62-AC5A-F8321F2DDAD9}" dt="2021-09-16T08:06:25.360" v="41"/>
          <ac:spMkLst>
            <pc:docMk/>
            <pc:sldMk cId="778619414" sldId="257"/>
            <ac:spMk id="3" creationId="{65EEF5E5-66C6-431B-A16A-460CD53B81C1}"/>
          </ac:spMkLst>
        </pc:spChg>
      </pc:sldChg>
      <pc:sldChg chg="modSp new mod modClrScheme chgLayout">
        <pc:chgData name="Santhosh Kumar1" userId="S::santhosh_kumar1@thbs.com::ea40afa0-6005-48ed-965e-5ace055d4c71" providerId="AD" clId="Web-{4F15B3C4-F709-4A62-AC5A-F8321F2DDAD9}" dt="2021-09-16T08:39:51.326" v="318" actId="20577"/>
        <pc:sldMkLst>
          <pc:docMk/>
          <pc:sldMk cId="3724965988" sldId="257"/>
        </pc:sldMkLst>
        <pc:spChg chg="mod ord">
          <ac:chgData name="Santhosh Kumar1" userId="S::santhosh_kumar1@thbs.com::ea40afa0-6005-48ed-965e-5ace055d4c71" providerId="AD" clId="Web-{4F15B3C4-F709-4A62-AC5A-F8321F2DDAD9}" dt="2021-09-16T08:34:53.049" v="238"/>
          <ac:spMkLst>
            <pc:docMk/>
            <pc:sldMk cId="3724965988" sldId="257"/>
            <ac:spMk id="2" creationId="{E5E1447D-5D49-4B6E-B2B9-91246AC29FD4}"/>
          </ac:spMkLst>
        </pc:spChg>
        <pc:spChg chg="mod ord">
          <ac:chgData name="Santhosh Kumar1" userId="S::santhosh_kumar1@thbs.com::ea40afa0-6005-48ed-965e-5ace055d4c71" providerId="AD" clId="Web-{4F15B3C4-F709-4A62-AC5A-F8321F2DDAD9}" dt="2021-09-16T08:39:51.326" v="318" actId="20577"/>
          <ac:spMkLst>
            <pc:docMk/>
            <pc:sldMk cId="3724965988" sldId="257"/>
            <ac:spMk id="3" creationId="{816C9FB0-BE23-4574-90BA-5BDAC08C6FC5}"/>
          </ac:spMkLst>
        </pc:spChg>
      </pc:sldChg>
      <pc:sldChg chg="addSp delSp modSp new mod ord modClrScheme chgLayout">
        <pc:chgData name="Santhosh Kumar1" userId="S::santhosh_kumar1@thbs.com::ea40afa0-6005-48ed-965e-5ace055d4c71" providerId="AD" clId="Web-{4F15B3C4-F709-4A62-AC5A-F8321F2DDAD9}" dt="2021-09-16T08:34:53.049" v="238"/>
        <pc:sldMkLst>
          <pc:docMk/>
          <pc:sldMk cId="1518686762" sldId="258"/>
        </pc:sldMkLst>
        <pc:spChg chg="mod ord">
          <ac:chgData name="Santhosh Kumar1" userId="S::santhosh_kumar1@thbs.com::ea40afa0-6005-48ed-965e-5ace055d4c71" providerId="AD" clId="Web-{4F15B3C4-F709-4A62-AC5A-F8321F2DDAD9}" dt="2021-09-16T08:34:53.049" v="238"/>
          <ac:spMkLst>
            <pc:docMk/>
            <pc:sldMk cId="1518686762" sldId="258"/>
            <ac:spMk id="2" creationId="{DC1F5318-A8CA-4011-9F10-699BE43D785B}"/>
          </ac:spMkLst>
        </pc:spChg>
        <pc:spChg chg="del">
          <ac:chgData name="Santhosh Kumar1" userId="S::santhosh_kumar1@thbs.com::ea40afa0-6005-48ed-965e-5ace055d4c71" providerId="AD" clId="Web-{4F15B3C4-F709-4A62-AC5A-F8321F2DDAD9}" dt="2021-09-16T08:16:14.757" v="86"/>
          <ac:spMkLst>
            <pc:docMk/>
            <pc:sldMk cId="1518686762" sldId="258"/>
            <ac:spMk id="3" creationId="{9246DEFC-3A81-4F41-93E4-8F6DB6D06829}"/>
          </ac:spMkLst>
        </pc:spChg>
        <pc:picChg chg="add mod ord">
          <ac:chgData name="Santhosh Kumar1" userId="S::santhosh_kumar1@thbs.com::ea40afa0-6005-48ed-965e-5ace055d4c71" providerId="AD" clId="Web-{4F15B3C4-F709-4A62-AC5A-F8321F2DDAD9}" dt="2021-09-16T08:34:53.049" v="238"/>
          <ac:picMkLst>
            <pc:docMk/>
            <pc:sldMk cId="1518686762" sldId="258"/>
            <ac:picMk id="4" creationId="{4CDF3396-7A34-409B-89CC-33AF55A00DF9}"/>
          </ac:picMkLst>
        </pc:picChg>
      </pc:sldChg>
      <pc:sldChg chg="addSp delSp modSp new mod modClrScheme chgLayout">
        <pc:chgData name="Santhosh Kumar1" userId="S::santhosh_kumar1@thbs.com::ea40afa0-6005-48ed-965e-5ace055d4c71" providerId="AD" clId="Web-{4F15B3C4-F709-4A62-AC5A-F8321F2DDAD9}" dt="2021-09-16T08:36:02.192" v="247" actId="14100"/>
        <pc:sldMkLst>
          <pc:docMk/>
          <pc:sldMk cId="2917156262" sldId="259"/>
        </pc:sldMkLst>
        <pc:spChg chg="mod ord">
          <ac:chgData name="Santhosh Kumar1" userId="S::santhosh_kumar1@thbs.com::ea40afa0-6005-48ed-965e-5ace055d4c71" providerId="AD" clId="Web-{4F15B3C4-F709-4A62-AC5A-F8321F2DDAD9}" dt="2021-09-16T08:34:53.049" v="238"/>
          <ac:spMkLst>
            <pc:docMk/>
            <pc:sldMk cId="2917156262" sldId="259"/>
            <ac:spMk id="2" creationId="{589B3423-34BA-4381-838F-D44E8B3054FC}"/>
          </ac:spMkLst>
        </pc:spChg>
        <pc:spChg chg="del">
          <ac:chgData name="Santhosh Kumar1" userId="S::santhosh_kumar1@thbs.com::ea40afa0-6005-48ed-965e-5ace055d4c71" providerId="AD" clId="Web-{4F15B3C4-F709-4A62-AC5A-F8321F2DDAD9}" dt="2021-09-16T08:28:22.019" v="110"/>
          <ac:spMkLst>
            <pc:docMk/>
            <pc:sldMk cId="2917156262" sldId="259"/>
            <ac:spMk id="3" creationId="{4A8F58C1-701E-4D63-B754-08F31FAAA1A6}"/>
          </ac:spMkLst>
        </pc:spChg>
        <pc:picChg chg="add mod ord">
          <ac:chgData name="Santhosh Kumar1" userId="S::santhosh_kumar1@thbs.com::ea40afa0-6005-48ed-965e-5ace055d4c71" providerId="AD" clId="Web-{4F15B3C4-F709-4A62-AC5A-F8321F2DDAD9}" dt="2021-09-16T08:36:02.192" v="247" actId="14100"/>
          <ac:picMkLst>
            <pc:docMk/>
            <pc:sldMk cId="2917156262" sldId="259"/>
            <ac:picMk id="4" creationId="{46C9EEBD-5182-4F0F-9B2D-E2626E690BE5}"/>
          </ac:picMkLst>
        </pc:picChg>
      </pc:sldChg>
      <pc:sldChg chg="addSp delSp modSp new mod modClrScheme chgLayout">
        <pc:chgData name="Santhosh Kumar1" userId="S::santhosh_kumar1@thbs.com::ea40afa0-6005-48ed-965e-5ace055d4c71" providerId="AD" clId="Web-{4F15B3C4-F709-4A62-AC5A-F8321F2DDAD9}" dt="2021-09-16T08:40:03.701" v="322" actId="20577"/>
        <pc:sldMkLst>
          <pc:docMk/>
          <pc:sldMk cId="3911582474" sldId="260"/>
        </pc:sldMkLst>
        <pc:spChg chg="mod ord">
          <ac:chgData name="Santhosh Kumar1" userId="S::santhosh_kumar1@thbs.com::ea40afa0-6005-48ed-965e-5ace055d4c71" providerId="AD" clId="Web-{4F15B3C4-F709-4A62-AC5A-F8321F2DDAD9}" dt="2021-09-16T08:34:53.049" v="238"/>
          <ac:spMkLst>
            <pc:docMk/>
            <pc:sldMk cId="3911582474" sldId="260"/>
            <ac:spMk id="2" creationId="{49A57CE3-EBC5-463C-AA07-D7E2F3F747EA}"/>
          </ac:spMkLst>
        </pc:spChg>
        <pc:spChg chg="add del mod ord">
          <ac:chgData name="Santhosh Kumar1" userId="S::santhosh_kumar1@thbs.com::ea40afa0-6005-48ed-965e-5ace055d4c71" providerId="AD" clId="Web-{4F15B3C4-F709-4A62-AC5A-F8321F2DDAD9}" dt="2021-09-16T08:40:03.701" v="322" actId="20577"/>
          <ac:spMkLst>
            <pc:docMk/>
            <pc:sldMk cId="3911582474" sldId="260"/>
            <ac:spMk id="3" creationId="{888B676D-5D42-44C9-8054-9F758E713A5B}"/>
          </ac:spMkLst>
        </pc:spChg>
        <pc:spChg chg="add mod">
          <ac:chgData name="Santhosh Kumar1" userId="S::santhosh_kumar1@thbs.com::ea40afa0-6005-48ed-965e-5ace055d4c71" providerId="AD" clId="Web-{4F15B3C4-F709-4A62-AC5A-F8321F2DDAD9}" dt="2021-09-16T08:35:53.957" v="246" actId="20577"/>
          <ac:spMkLst>
            <pc:docMk/>
            <pc:sldMk cId="3911582474" sldId="260"/>
            <ac:spMk id="5" creationId="{D28F6788-D7A5-4FB5-ADDC-BA0223FB3752}"/>
          </ac:spMkLst>
        </pc:spChg>
        <pc:spChg chg="add mod">
          <ac:chgData name="Santhosh Kumar1" userId="S::santhosh_kumar1@thbs.com::ea40afa0-6005-48ed-965e-5ace055d4c71" providerId="AD" clId="Web-{4F15B3C4-F709-4A62-AC5A-F8321F2DDAD9}" dt="2021-09-16T08:35:23.706" v="239" actId="20577"/>
          <ac:spMkLst>
            <pc:docMk/>
            <pc:sldMk cId="3911582474" sldId="260"/>
            <ac:spMk id="6" creationId="{C9EE03B3-FFDF-424A-A2C3-AD980EB9D944}"/>
          </ac:spMkLst>
        </pc:spChg>
        <pc:graphicFrameChg chg="add del mod ord modGraphic">
          <ac:chgData name="Santhosh Kumar1" userId="S::santhosh_kumar1@thbs.com::ea40afa0-6005-48ed-965e-5ace055d4c71" providerId="AD" clId="Web-{4F15B3C4-F709-4A62-AC5A-F8321F2DDAD9}" dt="2021-09-16T08:31:18.588" v="178"/>
          <ac:graphicFrameMkLst>
            <pc:docMk/>
            <pc:sldMk cId="3911582474" sldId="260"/>
            <ac:graphicFrameMk id="7" creationId="{5844F82B-92F5-4EC2-8893-79C02E674426}"/>
          </ac:graphicFrameMkLst>
        </pc:graphicFrameChg>
      </pc:sldChg>
      <pc:sldChg chg="addSp delSp modSp new mod setBg">
        <pc:chgData name="Santhosh Kumar1" userId="S::santhosh_kumar1@thbs.com::ea40afa0-6005-48ed-965e-5ace055d4c71" providerId="AD" clId="Web-{4F15B3C4-F709-4A62-AC5A-F8321F2DDAD9}" dt="2021-09-16T08:36:41.647" v="252"/>
        <pc:sldMkLst>
          <pc:docMk/>
          <pc:sldMk cId="3003195412" sldId="261"/>
        </pc:sldMkLst>
        <pc:spChg chg="mod">
          <ac:chgData name="Santhosh Kumar1" userId="S::santhosh_kumar1@thbs.com::ea40afa0-6005-48ed-965e-5ace055d4c71" providerId="AD" clId="Web-{4F15B3C4-F709-4A62-AC5A-F8321F2DDAD9}" dt="2021-09-16T08:36:41.647" v="252"/>
          <ac:spMkLst>
            <pc:docMk/>
            <pc:sldMk cId="3003195412" sldId="261"/>
            <ac:spMk id="2" creationId="{0C8EFCEF-9C3E-4F0E-BE25-0A2D86F019E0}"/>
          </ac:spMkLst>
        </pc:spChg>
        <pc:spChg chg="del">
          <ac:chgData name="Santhosh Kumar1" userId="S::santhosh_kumar1@thbs.com::ea40afa0-6005-48ed-965e-5ace055d4c71" providerId="AD" clId="Web-{4F15B3C4-F709-4A62-AC5A-F8321F2DDAD9}" dt="2021-09-16T08:36:31.256" v="249"/>
          <ac:spMkLst>
            <pc:docMk/>
            <pc:sldMk cId="3003195412" sldId="261"/>
            <ac:spMk id="3" creationId="{E8FDC419-6A0A-4993-B9BF-4AE4E26EBE6E}"/>
          </ac:spMkLst>
        </pc:spChg>
        <pc:spChg chg="add">
          <ac:chgData name="Santhosh Kumar1" userId="S::santhosh_kumar1@thbs.com::ea40afa0-6005-48ed-965e-5ace055d4c71" providerId="AD" clId="Web-{4F15B3C4-F709-4A62-AC5A-F8321F2DDAD9}" dt="2021-09-16T08:36:41.647" v="252"/>
          <ac:spMkLst>
            <pc:docMk/>
            <pc:sldMk cId="3003195412" sldId="261"/>
            <ac:spMk id="11" creationId="{4FA533C5-33E3-4611-AF9F-72811D8B26A6}"/>
          </ac:spMkLst>
        </pc:spChg>
        <pc:spChg chg="add">
          <ac:chgData name="Santhosh Kumar1" userId="S::santhosh_kumar1@thbs.com::ea40afa0-6005-48ed-965e-5ace055d4c71" providerId="AD" clId="Web-{4F15B3C4-F709-4A62-AC5A-F8321F2DDAD9}" dt="2021-09-16T08:36:41.647" v="252"/>
          <ac:spMkLst>
            <pc:docMk/>
            <pc:sldMk cId="3003195412" sldId="261"/>
            <ac:spMk id="17" creationId="{87F0FDC4-AD8C-47D9-9131-623C98ADB0AE}"/>
          </ac:spMkLst>
        </pc:spChg>
        <pc:spChg chg="add">
          <ac:chgData name="Santhosh Kumar1" userId="S::santhosh_kumar1@thbs.com::ea40afa0-6005-48ed-965e-5ace055d4c71" providerId="AD" clId="Web-{4F15B3C4-F709-4A62-AC5A-F8321F2DDAD9}" dt="2021-09-16T08:36:41.647" v="252"/>
          <ac:spMkLst>
            <pc:docMk/>
            <pc:sldMk cId="3003195412" sldId="261"/>
            <ac:spMk id="19" creationId="{E6A222EB-A81E-4238-B08D-AAB1828C8E0B}"/>
          </ac:spMkLst>
        </pc:spChg>
        <pc:spChg chg="add">
          <ac:chgData name="Santhosh Kumar1" userId="S::santhosh_kumar1@thbs.com::ea40afa0-6005-48ed-965e-5ace055d4c71" providerId="AD" clId="Web-{4F15B3C4-F709-4A62-AC5A-F8321F2DDAD9}" dt="2021-09-16T08:36:41.647" v="252"/>
          <ac:spMkLst>
            <pc:docMk/>
            <pc:sldMk cId="3003195412" sldId="261"/>
            <ac:spMk id="21" creationId="{E014676C-074B-475A-8346-9C901C86CB97}"/>
          </ac:spMkLst>
        </pc:spChg>
        <pc:picChg chg="add">
          <ac:chgData name="Santhosh Kumar1" userId="S::santhosh_kumar1@thbs.com::ea40afa0-6005-48ed-965e-5ace055d4c71" providerId="AD" clId="Web-{4F15B3C4-F709-4A62-AC5A-F8321F2DDAD9}" dt="2021-09-16T08:36:41.647" v="252"/>
          <ac:picMkLst>
            <pc:docMk/>
            <pc:sldMk cId="3003195412" sldId="261"/>
            <ac:picMk id="7" creationId="{91B28F63-CF00-448F-B141-FE33C33B1891}"/>
          </ac:picMkLst>
        </pc:picChg>
        <pc:picChg chg="add">
          <ac:chgData name="Santhosh Kumar1" userId="S::santhosh_kumar1@thbs.com::ea40afa0-6005-48ed-965e-5ace055d4c71" providerId="AD" clId="Web-{4F15B3C4-F709-4A62-AC5A-F8321F2DDAD9}" dt="2021-09-16T08:36:41.647" v="252"/>
          <ac:picMkLst>
            <pc:docMk/>
            <pc:sldMk cId="3003195412" sldId="261"/>
            <ac:picMk id="9" creationId="{2AE609E2-8522-44E4-9077-980E5BCF3E14}"/>
          </ac:picMkLst>
        </pc:picChg>
        <pc:picChg chg="add">
          <ac:chgData name="Santhosh Kumar1" userId="S::santhosh_kumar1@thbs.com::ea40afa0-6005-48ed-965e-5ace055d4c71" providerId="AD" clId="Web-{4F15B3C4-F709-4A62-AC5A-F8321F2DDAD9}" dt="2021-09-16T08:36:41.647" v="252"/>
          <ac:picMkLst>
            <pc:docMk/>
            <pc:sldMk cId="3003195412" sldId="261"/>
            <ac:picMk id="13" creationId="{8949AD42-25FD-4C3D-9EEE-B7FEC5809988}"/>
          </ac:picMkLst>
        </pc:picChg>
        <pc:picChg chg="add">
          <ac:chgData name="Santhosh Kumar1" userId="S::santhosh_kumar1@thbs.com::ea40afa0-6005-48ed-965e-5ace055d4c71" providerId="AD" clId="Web-{4F15B3C4-F709-4A62-AC5A-F8321F2DDAD9}" dt="2021-09-16T08:36:41.647" v="252"/>
          <ac:picMkLst>
            <pc:docMk/>
            <pc:sldMk cId="3003195412" sldId="261"/>
            <ac:picMk id="15" creationId="{6AC7D913-60B7-4603-881B-831DA5D3A940}"/>
          </ac:picMkLst>
        </pc:picChg>
        <pc:cxnChg chg="add">
          <ac:chgData name="Santhosh Kumar1" userId="S::santhosh_kumar1@thbs.com::ea40afa0-6005-48ed-965e-5ace055d4c71" providerId="AD" clId="Web-{4F15B3C4-F709-4A62-AC5A-F8321F2DDAD9}" dt="2021-09-16T08:36:41.647" v="252"/>
          <ac:cxnSpMkLst>
            <pc:docMk/>
            <pc:sldMk cId="3003195412" sldId="261"/>
            <ac:cxnSpMk id="23" creationId="{179C4C8E-197B-4679-AE96-B5147F971C90}"/>
          </ac:cxnSpMkLst>
        </pc:cxnChg>
      </pc:sldChg>
      <pc:sldMasterChg chg="del delSldLayout">
        <pc:chgData name="Santhosh Kumar1" userId="S::santhosh_kumar1@thbs.com::ea40afa0-6005-48ed-965e-5ace055d4c71" providerId="AD" clId="Web-{4F15B3C4-F709-4A62-AC5A-F8321F2DDAD9}" dt="2021-09-16T08:04:53.779" v="22"/>
        <pc:sldMasterMkLst>
          <pc:docMk/>
          <pc:sldMasterMk cId="2460954070" sldId="2147483660"/>
        </pc:sldMasterMkLst>
        <pc:sldLayoutChg chg="del">
          <pc:chgData name="Santhosh Kumar1" userId="S::santhosh_kumar1@thbs.com::ea40afa0-6005-48ed-965e-5ace055d4c71" providerId="AD" clId="Web-{4F15B3C4-F709-4A62-AC5A-F8321F2DDAD9}" dt="2021-09-16T08:04:53.779" v="2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nthosh Kumar1" userId="S::santhosh_kumar1@thbs.com::ea40afa0-6005-48ed-965e-5ace055d4c71" providerId="AD" clId="Web-{4F15B3C4-F709-4A62-AC5A-F8321F2DDAD9}" dt="2021-09-16T08:04:53.779" v="2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nthosh Kumar1" userId="S::santhosh_kumar1@thbs.com::ea40afa0-6005-48ed-965e-5ace055d4c71" providerId="AD" clId="Web-{4F15B3C4-F709-4A62-AC5A-F8321F2DDAD9}" dt="2021-09-16T08:04:53.779" v="2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nthosh Kumar1" userId="S::santhosh_kumar1@thbs.com::ea40afa0-6005-48ed-965e-5ace055d4c71" providerId="AD" clId="Web-{4F15B3C4-F709-4A62-AC5A-F8321F2DDAD9}" dt="2021-09-16T08:04:53.779" v="2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nthosh Kumar1" userId="S::santhosh_kumar1@thbs.com::ea40afa0-6005-48ed-965e-5ace055d4c71" providerId="AD" clId="Web-{4F15B3C4-F709-4A62-AC5A-F8321F2DDAD9}" dt="2021-09-16T08:04:53.779" v="2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nthosh Kumar1" userId="S::santhosh_kumar1@thbs.com::ea40afa0-6005-48ed-965e-5ace055d4c71" providerId="AD" clId="Web-{4F15B3C4-F709-4A62-AC5A-F8321F2DDAD9}" dt="2021-09-16T08:04:53.779" v="2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nthosh Kumar1" userId="S::santhosh_kumar1@thbs.com::ea40afa0-6005-48ed-965e-5ace055d4c71" providerId="AD" clId="Web-{4F15B3C4-F709-4A62-AC5A-F8321F2DDAD9}" dt="2021-09-16T08:04:53.779" v="2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nthosh Kumar1" userId="S::santhosh_kumar1@thbs.com::ea40afa0-6005-48ed-965e-5ace055d4c71" providerId="AD" clId="Web-{4F15B3C4-F709-4A62-AC5A-F8321F2DDAD9}" dt="2021-09-16T08:04:53.779" v="2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nthosh Kumar1" userId="S::santhosh_kumar1@thbs.com::ea40afa0-6005-48ed-965e-5ace055d4c71" providerId="AD" clId="Web-{4F15B3C4-F709-4A62-AC5A-F8321F2DDAD9}" dt="2021-09-16T08:04:53.779" v="2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nthosh Kumar1" userId="S::santhosh_kumar1@thbs.com::ea40afa0-6005-48ed-965e-5ace055d4c71" providerId="AD" clId="Web-{4F15B3C4-F709-4A62-AC5A-F8321F2DDAD9}" dt="2021-09-16T08:04:53.779" v="2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nthosh Kumar1" userId="S::santhosh_kumar1@thbs.com::ea40afa0-6005-48ed-965e-5ace055d4c71" providerId="AD" clId="Web-{4F15B3C4-F709-4A62-AC5A-F8321F2DDAD9}" dt="2021-09-16T08:04:53.779" v="2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Santhosh Kumar1" userId="S::santhosh_kumar1@thbs.com::ea40afa0-6005-48ed-965e-5ace055d4c71" providerId="AD" clId="Web-{4F15B3C4-F709-4A62-AC5A-F8321F2DDAD9}" dt="2021-09-16T08:05:27.920" v="26"/>
        <pc:sldMasterMkLst>
          <pc:docMk/>
          <pc:sldMasterMk cId="1646887672" sldId="2147483672"/>
        </pc:sldMasterMkLst>
        <pc:sldLayoutChg chg="add del">
          <pc:chgData name="Santhosh Kumar1" userId="S::santhosh_kumar1@thbs.com::ea40afa0-6005-48ed-965e-5ace055d4c71" providerId="AD" clId="Web-{4F15B3C4-F709-4A62-AC5A-F8321F2DDAD9}" dt="2021-09-16T08:05:27.920" v="26"/>
          <pc:sldLayoutMkLst>
            <pc:docMk/>
            <pc:sldMasterMk cId="1646887672" sldId="2147483672"/>
            <pc:sldLayoutMk cId="242778201" sldId="2147483673"/>
          </pc:sldLayoutMkLst>
        </pc:sldLayoutChg>
        <pc:sldLayoutChg chg="add del replId">
          <pc:chgData name="Santhosh Kumar1" userId="S::santhosh_kumar1@thbs.com::ea40afa0-6005-48ed-965e-5ace055d4c71" providerId="AD" clId="Web-{4F15B3C4-F709-4A62-AC5A-F8321F2DDAD9}" dt="2021-09-16T08:05:27.920" v="26"/>
          <pc:sldLayoutMkLst>
            <pc:docMk/>
            <pc:sldMasterMk cId="1646887672" sldId="2147483672"/>
            <pc:sldLayoutMk cId="1117918573" sldId="2147483674"/>
          </pc:sldLayoutMkLst>
        </pc:sldLayoutChg>
        <pc:sldLayoutChg chg="add del replId">
          <pc:chgData name="Santhosh Kumar1" userId="S::santhosh_kumar1@thbs.com::ea40afa0-6005-48ed-965e-5ace055d4c71" providerId="AD" clId="Web-{4F15B3C4-F709-4A62-AC5A-F8321F2DDAD9}" dt="2021-09-16T08:05:27.920" v="26"/>
          <pc:sldLayoutMkLst>
            <pc:docMk/>
            <pc:sldMasterMk cId="1646887672" sldId="2147483672"/>
            <pc:sldLayoutMk cId="3711929480" sldId="2147483675"/>
          </pc:sldLayoutMkLst>
        </pc:sldLayoutChg>
        <pc:sldLayoutChg chg="add del replId">
          <pc:chgData name="Santhosh Kumar1" userId="S::santhosh_kumar1@thbs.com::ea40afa0-6005-48ed-965e-5ace055d4c71" providerId="AD" clId="Web-{4F15B3C4-F709-4A62-AC5A-F8321F2DDAD9}" dt="2021-09-16T08:05:27.920" v="26"/>
          <pc:sldLayoutMkLst>
            <pc:docMk/>
            <pc:sldMasterMk cId="1646887672" sldId="2147483672"/>
            <pc:sldLayoutMk cId="3483136418" sldId="2147483676"/>
          </pc:sldLayoutMkLst>
        </pc:sldLayoutChg>
        <pc:sldLayoutChg chg="add del replId">
          <pc:chgData name="Santhosh Kumar1" userId="S::santhosh_kumar1@thbs.com::ea40afa0-6005-48ed-965e-5ace055d4c71" providerId="AD" clId="Web-{4F15B3C4-F709-4A62-AC5A-F8321F2DDAD9}" dt="2021-09-16T08:05:27.920" v="26"/>
          <pc:sldLayoutMkLst>
            <pc:docMk/>
            <pc:sldMasterMk cId="1646887672" sldId="2147483672"/>
            <pc:sldLayoutMk cId="202789141" sldId="2147483677"/>
          </pc:sldLayoutMkLst>
        </pc:sldLayoutChg>
        <pc:sldLayoutChg chg="add del replId">
          <pc:chgData name="Santhosh Kumar1" userId="S::santhosh_kumar1@thbs.com::ea40afa0-6005-48ed-965e-5ace055d4c71" providerId="AD" clId="Web-{4F15B3C4-F709-4A62-AC5A-F8321F2DDAD9}" dt="2021-09-16T08:05:27.920" v="26"/>
          <pc:sldLayoutMkLst>
            <pc:docMk/>
            <pc:sldMasterMk cId="1646887672" sldId="2147483672"/>
            <pc:sldLayoutMk cId="1673465831" sldId="2147483678"/>
          </pc:sldLayoutMkLst>
        </pc:sldLayoutChg>
        <pc:sldLayoutChg chg="add del replId">
          <pc:chgData name="Santhosh Kumar1" userId="S::santhosh_kumar1@thbs.com::ea40afa0-6005-48ed-965e-5ace055d4c71" providerId="AD" clId="Web-{4F15B3C4-F709-4A62-AC5A-F8321F2DDAD9}" dt="2021-09-16T08:05:27.920" v="26"/>
          <pc:sldLayoutMkLst>
            <pc:docMk/>
            <pc:sldMasterMk cId="1646887672" sldId="2147483672"/>
            <pc:sldLayoutMk cId="4034848154" sldId="2147483679"/>
          </pc:sldLayoutMkLst>
        </pc:sldLayoutChg>
        <pc:sldLayoutChg chg="add del replId">
          <pc:chgData name="Santhosh Kumar1" userId="S::santhosh_kumar1@thbs.com::ea40afa0-6005-48ed-965e-5ace055d4c71" providerId="AD" clId="Web-{4F15B3C4-F709-4A62-AC5A-F8321F2DDAD9}" dt="2021-09-16T08:05:27.920" v="26"/>
          <pc:sldLayoutMkLst>
            <pc:docMk/>
            <pc:sldMasterMk cId="1646887672" sldId="2147483672"/>
            <pc:sldLayoutMk cId="206567498" sldId="2147483680"/>
          </pc:sldLayoutMkLst>
        </pc:sldLayoutChg>
        <pc:sldLayoutChg chg="add del replId">
          <pc:chgData name="Santhosh Kumar1" userId="S::santhosh_kumar1@thbs.com::ea40afa0-6005-48ed-965e-5ace055d4c71" providerId="AD" clId="Web-{4F15B3C4-F709-4A62-AC5A-F8321F2DDAD9}" dt="2021-09-16T08:05:27.920" v="26"/>
          <pc:sldLayoutMkLst>
            <pc:docMk/>
            <pc:sldMasterMk cId="1646887672" sldId="2147483672"/>
            <pc:sldLayoutMk cId="2751286188" sldId="2147483681"/>
          </pc:sldLayoutMkLst>
        </pc:sldLayoutChg>
        <pc:sldLayoutChg chg="add del replId">
          <pc:chgData name="Santhosh Kumar1" userId="S::santhosh_kumar1@thbs.com::ea40afa0-6005-48ed-965e-5ace055d4c71" providerId="AD" clId="Web-{4F15B3C4-F709-4A62-AC5A-F8321F2DDAD9}" dt="2021-09-16T08:05:27.920" v="26"/>
          <pc:sldLayoutMkLst>
            <pc:docMk/>
            <pc:sldMasterMk cId="1646887672" sldId="2147483672"/>
            <pc:sldLayoutMk cId="2215280255" sldId="2147483682"/>
          </pc:sldLayoutMkLst>
        </pc:sldLayoutChg>
        <pc:sldLayoutChg chg="add del replId">
          <pc:chgData name="Santhosh Kumar1" userId="S::santhosh_kumar1@thbs.com::ea40afa0-6005-48ed-965e-5ace055d4c71" providerId="AD" clId="Web-{4F15B3C4-F709-4A62-AC5A-F8321F2DDAD9}" dt="2021-09-16T08:05:27.920" v="26"/>
          <pc:sldLayoutMkLst>
            <pc:docMk/>
            <pc:sldMasterMk cId="1646887672" sldId="2147483672"/>
            <pc:sldLayoutMk cId="2579009061" sldId="2147483683"/>
          </pc:sldLayoutMkLst>
        </pc:sldLayoutChg>
      </pc:sldMasterChg>
      <pc:sldMasterChg chg="add del addSldLayout delSldLayout">
        <pc:chgData name="Santhosh Kumar1" userId="S::santhosh_kumar1@thbs.com::ea40afa0-6005-48ed-965e-5ace055d4c71" providerId="AD" clId="Web-{4F15B3C4-F709-4A62-AC5A-F8321F2DDAD9}" dt="2021-09-16T08:06:05.078" v="38"/>
        <pc:sldMasterMkLst>
          <pc:docMk/>
          <pc:sldMasterMk cId="3254109454" sldId="2147483720"/>
        </pc:sldMasterMkLst>
        <pc:sldLayoutChg chg="add del">
          <pc:chgData name="Santhosh Kumar1" userId="S::santhosh_kumar1@thbs.com::ea40afa0-6005-48ed-965e-5ace055d4c71" providerId="AD" clId="Web-{4F15B3C4-F709-4A62-AC5A-F8321F2DDAD9}" dt="2021-09-16T08:06:05.078" v="38"/>
          <pc:sldLayoutMkLst>
            <pc:docMk/>
            <pc:sldMasterMk cId="3254109454" sldId="2147483720"/>
            <pc:sldLayoutMk cId="2235557670" sldId="2147483709"/>
          </pc:sldLayoutMkLst>
        </pc:sldLayoutChg>
        <pc:sldLayoutChg chg="add del">
          <pc:chgData name="Santhosh Kumar1" userId="S::santhosh_kumar1@thbs.com::ea40afa0-6005-48ed-965e-5ace055d4c71" providerId="AD" clId="Web-{4F15B3C4-F709-4A62-AC5A-F8321F2DDAD9}" dt="2021-09-16T08:06:05.078" v="38"/>
          <pc:sldLayoutMkLst>
            <pc:docMk/>
            <pc:sldMasterMk cId="3254109454" sldId="2147483720"/>
            <pc:sldLayoutMk cId="3840532422" sldId="2147483710"/>
          </pc:sldLayoutMkLst>
        </pc:sldLayoutChg>
        <pc:sldLayoutChg chg="add del">
          <pc:chgData name="Santhosh Kumar1" userId="S::santhosh_kumar1@thbs.com::ea40afa0-6005-48ed-965e-5ace055d4c71" providerId="AD" clId="Web-{4F15B3C4-F709-4A62-AC5A-F8321F2DDAD9}" dt="2021-09-16T08:06:05.078" v="38"/>
          <pc:sldLayoutMkLst>
            <pc:docMk/>
            <pc:sldMasterMk cId="3254109454" sldId="2147483720"/>
            <pc:sldLayoutMk cId="1856696329" sldId="2147483711"/>
          </pc:sldLayoutMkLst>
        </pc:sldLayoutChg>
        <pc:sldLayoutChg chg="add del">
          <pc:chgData name="Santhosh Kumar1" userId="S::santhosh_kumar1@thbs.com::ea40afa0-6005-48ed-965e-5ace055d4c71" providerId="AD" clId="Web-{4F15B3C4-F709-4A62-AC5A-F8321F2DDAD9}" dt="2021-09-16T08:06:05.078" v="38"/>
          <pc:sldLayoutMkLst>
            <pc:docMk/>
            <pc:sldMasterMk cId="3254109454" sldId="2147483720"/>
            <pc:sldLayoutMk cId="3996053451" sldId="2147483712"/>
          </pc:sldLayoutMkLst>
        </pc:sldLayoutChg>
        <pc:sldLayoutChg chg="add del">
          <pc:chgData name="Santhosh Kumar1" userId="S::santhosh_kumar1@thbs.com::ea40afa0-6005-48ed-965e-5ace055d4c71" providerId="AD" clId="Web-{4F15B3C4-F709-4A62-AC5A-F8321F2DDAD9}" dt="2021-09-16T08:06:05.078" v="38"/>
          <pc:sldLayoutMkLst>
            <pc:docMk/>
            <pc:sldMasterMk cId="3254109454" sldId="2147483720"/>
            <pc:sldLayoutMk cId="2018892022" sldId="2147483713"/>
          </pc:sldLayoutMkLst>
        </pc:sldLayoutChg>
        <pc:sldLayoutChg chg="add del">
          <pc:chgData name="Santhosh Kumar1" userId="S::santhosh_kumar1@thbs.com::ea40afa0-6005-48ed-965e-5ace055d4c71" providerId="AD" clId="Web-{4F15B3C4-F709-4A62-AC5A-F8321F2DDAD9}" dt="2021-09-16T08:06:05.078" v="38"/>
          <pc:sldLayoutMkLst>
            <pc:docMk/>
            <pc:sldMasterMk cId="3254109454" sldId="2147483720"/>
            <pc:sldLayoutMk cId="1328598079" sldId="2147483714"/>
          </pc:sldLayoutMkLst>
        </pc:sldLayoutChg>
        <pc:sldLayoutChg chg="add del">
          <pc:chgData name="Santhosh Kumar1" userId="S::santhosh_kumar1@thbs.com::ea40afa0-6005-48ed-965e-5ace055d4c71" providerId="AD" clId="Web-{4F15B3C4-F709-4A62-AC5A-F8321F2DDAD9}" dt="2021-09-16T08:06:05.078" v="38"/>
          <pc:sldLayoutMkLst>
            <pc:docMk/>
            <pc:sldMasterMk cId="3254109454" sldId="2147483720"/>
            <pc:sldLayoutMk cId="2997291644" sldId="2147483715"/>
          </pc:sldLayoutMkLst>
        </pc:sldLayoutChg>
        <pc:sldLayoutChg chg="add del">
          <pc:chgData name="Santhosh Kumar1" userId="S::santhosh_kumar1@thbs.com::ea40afa0-6005-48ed-965e-5ace055d4c71" providerId="AD" clId="Web-{4F15B3C4-F709-4A62-AC5A-F8321F2DDAD9}" dt="2021-09-16T08:06:05.078" v="38"/>
          <pc:sldLayoutMkLst>
            <pc:docMk/>
            <pc:sldMasterMk cId="3254109454" sldId="2147483720"/>
            <pc:sldLayoutMk cId="915388376" sldId="2147483716"/>
          </pc:sldLayoutMkLst>
        </pc:sldLayoutChg>
        <pc:sldLayoutChg chg="add del">
          <pc:chgData name="Santhosh Kumar1" userId="S::santhosh_kumar1@thbs.com::ea40afa0-6005-48ed-965e-5ace055d4c71" providerId="AD" clId="Web-{4F15B3C4-F709-4A62-AC5A-F8321F2DDAD9}" dt="2021-09-16T08:06:05.078" v="38"/>
          <pc:sldLayoutMkLst>
            <pc:docMk/>
            <pc:sldMasterMk cId="3254109454" sldId="2147483720"/>
            <pc:sldLayoutMk cId="1836390449" sldId="2147483717"/>
          </pc:sldLayoutMkLst>
        </pc:sldLayoutChg>
        <pc:sldLayoutChg chg="add del">
          <pc:chgData name="Santhosh Kumar1" userId="S::santhosh_kumar1@thbs.com::ea40afa0-6005-48ed-965e-5ace055d4c71" providerId="AD" clId="Web-{4F15B3C4-F709-4A62-AC5A-F8321F2DDAD9}" dt="2021-09-16T08:06:05.078" v="38"/>
          <pc:sldLayoutMkLst>
            <pc:docMk/>
            <pc:sldMasterMk cId="3254109454" sldId="2147483720"/>
            <pc:sldLayoutMk cId="1753584506" sldId="2147483718"/>
          </pc:sldLayoutMkLst>
        </pc:sldLayoutChg>
        <pc:sldLayoutChg chg="add del">
          <pc:chgData name="Santhosh Kumar1" userId="S::santhosh_kumar1@thbs.com::ea40afa0-6005-48ed-965e-5ace055d4c71" providerId="AD" clId="Web-{4F15B3C4-F709-4A62-AC5A-F8321F2DDAD9}" dt="2021-09-16T08:06:05.078" v="38"/>
          <pc:sldLayoutMkLst>
            <pc:docMk/>
            <pc:sldMasterMk cId="3254109454" sldId="2147483720"/>
            <pc:sldLayoutMk cId="123366663" sldId="2147483719"/>
          </pc:sldLayoutMkLst>
        </pc:sldLayoutChg>
      </pc:sldMasterChg>
      <pc:sldMasterChg chg="add del addSldLayout delSldLayout modSldLayout">
        <pc:chgData name="Santhosh Kumar1" userId="S::santhosh_kumar1@thbs.com::ea40afa0-6005-48ed-965e-5ace055d4c71" providerId="AD" clId="Web-{4F15B3C4-F709-4A62-AC5A-F8321F2DDAD9}" dt="2021-09-16T08:06:18.469" v="39"/>
        <pc:sldMasterMkLst>
          <pc:docMk/>
          <pc:sldMasterMk cId="21718247" sldId="2147483721"/>
        </pc:sldMasterMkLst>
        <pc:sldLayoutChg chg="add del mod replId">
          <pc:chgData name="Santhosh Kumar1" userId="S::santhosh_kumar1@thbs.com::ea40afa0-6005-48ed-965e-5ace055d4c71" providerId="AD" clId="Web-{4F15B3C4-F709-4A62-AC5A-F8321F2DDAD9}" dt="2021-09-16T08:06:18.469" v="39"/>
          <pc:sldLayoutMkLst>
            <pc:docMk/>
            <pc:sldMasterMk cId="21718247" sldId="2147483721"/>
            <pc:sldLayoutMk cId="2559807331" sldId="2147483722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06:18.469" v="39"/>
          <pc:sldLayoutMkLst>
            <pc:docMk/>
            <pc:sldMasterMk cId="21718247" sldId="2147483721"/>
            <pc:sldLayoutMk cId="3038356760" sldId="2147483723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06:18.469" v="39"/>
          <pc:sldLayoutMkLst>
            <pc:docMk/>
            <pc:sldMasterMk cId="21718247" sldId="2147483721"/>
            <pc:sldLayoutMk cId="4038073178" sldId="2147483724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06:18.469" v="39"/>
          <pc:sldLayoutMkLst>
            <pc:docMk/>
            <pc:sldMasterMk cId="21718247" sldId="2147483721"/>
            <pc:sldLayoutMk cId="1984842197" sldId="2147483725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06:18.469" v="39"/>
          <pc:sldLayoutMkLst>
            <pc:docMk/>
            <pc:sldMasterMk cId="21718247" sldId="2147483721"/>
            <pc:sldLayoutMk cId="830949082" sldId="2147483726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06:18.469" v="39"/>
          <pc:sldLayoutMkLst>
            <pc:docMk/>
            <pc:sldMasterMk cId="21718247" sldId="2147483721"/>
            <pc:sldLayoutMk cId="2947078909" sldId="2147483727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06:18.469" v="39"/>
          <pc:sldLayoutMkLst>
            <pc:docMk/>
            <pc:sldMasterMk cId="21718247" sldId="2147483721"/>
            <pc:sldLayoutMk cId="1627327655" sldId="2147483728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06:18.469" v="39"/>
          <pc:sldLayoutMkLst>
            <pc:docMk/>
            <pc:sldMasterMk cId="21718247" sldId="2147483721"/>
            <pc:sldLayoutMk cId="3961182908" sldId="2147483729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06:18.469" v="39"/>
          <pc:sldLayoutMkLst>
            <pc:docMk/>
            <pc:sldMasterMk cId="21718247" sldId="2147483721"/>
            <pc:sldLayoutMk cId="3582559773" sldId="2147483730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06:18.469" v="39"/>
          <pc:sldLayoutMkLst>
            <pc:docMk/>
            <pc:sldMasterMk cId="21718247" sldId="2147483721"/>
            <pc:sldLayoutMk cId="2711809121" sldId="2147483731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06:18.469" v="39"/>
          <pc:sldLayoutMkLst>
            <pc:docMk/>
            <pc:sldMasterMk cId="21718247" sldId="2147483721"/>
            <pc:sldLayoutMk cId="1037412154" sldId="2147483732"/>
          </pc:sldLayoutMkLst>
        </pc:sldLayoutChg>
      </pc:sldMasterChg>
      <pc:sldMasterChg chg="add del addSldLayout delSldLayout modSldLayout">
        <pc:chgData name="Santhosh Kumar1" userId="S::santhosh_kumar1@thbs.com::ea40afa0-6005-48ed-965e-5ace055d4c71" providerId="AD" clId="Web-{4F15B3C4-F709-4A62-AC5A-F8321F2DDAD9}" dt="2021-09-16T08:06:25.360" v="41"/>
        <pc:sldMasterMkLst>
          <pc:docMk/>
          <pc:sldMasterMk cId="2315950776" sldId="2147483733"/>
        </pc:sldMasterMkLst>
        <pc:sldLayoutChg chg="add del mod replId">
          <pc:chgData name="Santhosh Kumar1" userId="S::santhosh_kumar1@thbs.com::ea40afa0-6005-48ed-965e-5ace055d4c71" providerId="AD" clId="Web-{4F15B3C4-F709-4A62-AC5A-F8321F2DDAD9}" dt="2021-09-16T08:06:25.360" v="41"/>
          <pc:sldLayoutMkLst>
            <pc:docMk/>
            <pc:sldMasterMk cId="2315950776" sldId="2147483733"/>
            <pc:sldLayoutMk cId="7153972" sldId="2147483734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06:25.360" v="41"/>
          <pc:sldLayoutMkLst>
            <pc:docMk/>
            <pc:sldMasterMk cId="2315950776" sldId="2147483733"/>
            <pc:sldLayoutMk cId="4207047577" sldId="2147483735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06:25.360" v="41"/>
          <pc:sldLayoutMkLst>
            <pc:docMk/>
            <pc:sldMasterMk cId="2315950776" sldId="2147483733"/>
            <pc:sldLayoutMk cId="284831462" sldId="2147483736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06:25.360" v="41"/>
          <pc:sldLayoutMkLst>
            <pc:docMk/>
            <pc:sldMasterMk cId="2315950776" sldId="2147483733"/>
            <pc:sldLayoutMk cId="765606001" sldId="2147483737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06:25.360" v="41"/>
          <pc:sldLayoutMkLst>
            <pc:docMk/>
            <pc:sldMasterMk cId="2315950776" sldId="2147483733"/>
            <pc:sldLayoutMk cId="4105170230" sldId="2147483738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06:25.360" v="41"/>
          <pc:sldLayoutMkLst>
            <pc:docMk/>
            <pc:sldMasterMk cId="2315950776" sldId="2147483733"/>
            <pc:sldLayoutMk cId="1381924514" sldId="2147483739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06:25.360" v="41"/>
          <pc:sldLayoutMkLst>
            <pc:docMk/>
            <pc:sldMasterMk cId="2315950776" sldId="2147483733"/>
            <pc:sldLayoutMk cId="3945384464" sldId="2147483740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06:25.360" v="41"/>
          <pc:sldLayoutMkLst>
            <pc:docMk/>
            <pc:sldMasterMk cId="2315950776" sldId="2147483733"/>
            <pc:sldLayoutMk cId="1938004550" sldId="2147483741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06:25.360" v="41"/>
          <pc:sldLayoutMkLst>
            <pc:docMk/>
            <pc:sldMasterMk cId="2315950776" sldId="2147483733"/>
            <pc:sldLayoutMk cId="3258529529" sldId="2147483742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06:25.360" v="41"/>
          <pc:sldLayoutMkLst>
            <pc:docMk/>
            <pc:sldMasterMk cId="2315950776" sldId="2147483733"/>
            <pc:sldLayoutMk cId="2175797161" sldId="2147483743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06:25.360" v="41"/>
          <pc:sldLayoutMkLst>
            <pc:docMk/>
            <pc:sldMasterMk cId="2315950776" sldId="2147483733"/>
            <pc:sldLayoutMk cId="2484342115" sldId="2147483744"/>
          </pc:sldLayoutMkLst>
        </pc:sldLayoutChg>
      </pc:sldMasterChg>
      <pc:sldMasterChg chg="add del addSldLayout delSldLayout modSldLayout">
        <pc:chgData name="Santhosh Kumar1" userId="S::santhosh_kumar1@thbs.com::ea40afa0-6005-48ed-965e-5ace055d4c71" providerId="AD" clId="Web-{4F15B3C4-F709-4A62-AC5A-F8321F2DDAD9}" dt="2021-09-16T08:34:53.049" v="238"/>
        <pc:sldMasterMkLst>
          <pc:docMk/>
          <pc:sldMasterMk cId="2575134758" sldId="2147483745"/>
        </pc:sldMasterMkLst>
        <pc:sldLayoutChg chg="add del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2575134758" sldId="2147483745"/>
            <pc:sldLayoutMk cId="310293073" sldId="2147483746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2575134758" sldId="2147483745"/>
            <pc:sldLayoutMk cId="2403285809" sldId="2147483747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2575134758" sldId="2147483745"/>
            <pc:sldLayoutMk cId="80634656" sldId="2147483748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2575134758" sldId="2147483745"/>
            <pc:sldLayoutMk cId="2860291477" sldId="2147483749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2575134758" sldId="2147483745"/>
            <pc:sldLayoutMk cId="3120768516" sldId="2147483750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2575134758" sldId="2147483745"/>
            <pc:sldLayoutMk cId="113023511" sldId="2147483751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2575134758" sldId="2147483745"/>
            <pc:sldLayoutMk cId="2168751206" sldId="2147483752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2575134758" sldId="2147483745"/>
            <pc:sldLayoutMk cId="1941783127" sldId="2147483753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2575134758" sldId="2147483745"/>
            <pc:sldLayoutMk cId="7622056" sldId="2147483754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2575134758" sldId="2147483745"/>
            <pc:sldLayoutMk cId="1427053499" sldId="2147483755"/>
          </pc:sldLayoutMkLst>
        </pc:sldLayoutChg>
        <pc:sldLayoutChg chg="add del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2575134758" sldId="2147483745"/>
            <pc:sldLayoutMk cId="2887629107" sldId="2147483756"/>
          </pc:sldLayoutMkLst>
        </pc:sldLayoutChg>
      </pc:sldMasterChg>
      <pc:sldMasterChg chg="add addSldLayout modSldLayout">
        <pc:chgData name="Santhosh Kumar1" userId="S::santhosh_kumar1@thbs.com::ea40afa0-6005-48ed-965e-5ace055d4c71" providerId="AD" clId="Web-{4F15B3C4-F709-4A62-AC5A-F8321F2DDAD9}" dt="2021-09-16T08:34:53.049" v="238"/>
        <pc:sldMasterMkLst>
          <pc:docMk/>
          <pc:sldMasterMk cId="4285264056" sldId="2147483757"/>
        </pc:sldMasterMkLst>
        <pc:sldLayoutChg chg="add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4285264056" sldId="2147483757"/>
            <pc:sldLayoutMk cId="2448260225" sldId="2147483758"/>
          </pc:sldLayoutMkLst>
        </pc:sldLayoutChg>
        <pc:sldLayoutChg chg="add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4285264056" sldId="2147483757"/>
            <pc:sldLayoutMk cId="2794198541" sldId="2147483759"/>
          </pc:sldLayoutMkLst>
        </pc:sldLayoutChg>
        <pc:sldLayoutChg chg="add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4285264056" sldId="2147483757"/>
            <pc:sldLayoutMk cId="2543411663" sldId="2147483760"/>
          </pc:sldLayoutMkLst>
        </pc:sldLayoutChg>
        <pc:sldLayoutChg chg="add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4285264056" sldId="2147483757"/>
            <pc:sldLayoutMk cId="2781548813" sldId="2147483761"/>
          </pc:sldLayoutMkLst>
        </pc:sldLayoutChg>
        <pc:sldLayoutChg chg="add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4285264056" sldId="2147483757"/>
            <pc:sldLayoutMk cId="2084928390" sldId="2147483762"/>
          </pc:sldLayoutMkLst>
        </pc:sldLayoutChg>
        <pc:sldLayoutChg chg="add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4285264056" sldId="2147483757"/>
            <pc:sldLayoutMk cId="3827089942" sldId="2147483763"/>
          </pc:sldLayoutMkLst>
        </pc:sldLayoutChg>
        <pc:sldLayoutChg chg="add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4285264056" sldId="2147483757"/>
            <pc:sldLayoutMk cId="313888472" sldId="2147483764"/>
          </pc:sldLayoutMkLst>
        </pc:sldLayoutChg>
        <pc:sldLayoutChg chg="add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4285264056" sldId="2147483757"/>
            <pc:sldLayoutMk cId="3660678557" sldId="2147483765"/>
          </pc:sldLayoutMkLst>
        </pc:sldLayoutChg>
        <pc:sldLayoutChg chg="add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4285264056" sldId="2147483757"/>
            <pc:sldLayoutMk cId="1418604651" sldId="2147483766"/>
          </pc:sldLayoutMkLst>
        </pc:sldLayoutChg>
        <pc:sldLayoutChg chg="add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4285264056" sldId="2147483757"/>
            <pc:sldLayoutMk cId="2898991496" sldId="2147483767"/>
          </pc:sldLayoutMkLst>
        </pc:sldLayoutChg>
        <pc:sldLayoutChg chg="add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4285264056" sldId="2147483757"/>
            <pc:sldLayoutMk cId="2088108663" sldId="2147483768"/>
          </pc:sldLayoutMkLst>
        </pc:sldLayoutChg>
        <pc:sldLayoutChg chg="add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4285264056" sldId="2147483757"/>
            <pc:sldLayoutMk cId="1302790217" sldId="2147483769"/>
          </pc:sldLayoutMkLst>
        </pc:sldLayoutChg>
        <pc:sldLayoutChg chg="add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4285264056" sldId="2147483757"/>
            <pc:sldLayoutMk cId="1178174785" sldId="2147483770"/>
          </pc:sldLayoutMkLst>
        </pc:sldLayoutChg>
        <pc:sldLayoutChg chg="add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4285264056" sldId="2147483757"/>
            <pc:sldLayoutMk cId="333451502" sldId="2147483771"/>
          </pc:sldLayoutMkLst>
        </pc:sldLayoutChg>
        <pc:sldLayoutChg chg="add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4285264056" sldId="2147483757"/>
            <pc:sldLayoutMk cId="2407971785" sldId="2147483772"/>
          </pc:sldLayoutMkLst>
        </pc:sldLayoutChg>
        <pc:sldLayoutChg chg="add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4285264056" sldId="2147483757"/>
            <pc:sldLayoutMk cId="3525021430" sldId="2147483773"/>
          </pc:sldLayoutMkLst>
        </pc:sldLayoutChg>
        <pc:sldLayoutChg chg="add mod replId">
          <pc:chgData name="Santhosh Kumar1" userId="S::santhosh_kumar1@thbs.com::ea40afa0-6005-48ed-965e-5ace055d4c71" providerId="AD" clId="Web-{4F15B3C4-F709-4A62-AC5A-F8321F2DDAD9}" dt="2021-09-16T08:34:53.049" v="238"/>
          <pc:sldLayoutMkLst>
            <pc:docMk/>
            <pc:sldMasterMk cId="4285264056" sldId="2147483757"/>
            <pc:sldLayoutMk cId="2875265502" sldId="2147483774"/>
          </pc:sldLayoutMkLst>
        </pc:sldLayoutChg>
      </pc:sldMasterChg>
    </pc:docChg>
  </pc:docChgLst>
  <pc:docChgLst>
    <pc:chgData clId="Web-{B75218A0-FEDB-21CF-CFBE-3D70B28093AF}"/>
    <pc:docChg chg="modSld">
      <pc:chgData name="" userId="" providerId="" clId="Web-{B75218A0-FEDB-21CF-CFBE-3D70B28093AF}" dt="2021-09-16T12:10:23.540" v="0"/>
      <pc:docMkLst>
        <pc:docMk/>
      </pc:docMkLst>
      <pc:sldChg chg="addSp delSp modSp">
        <pc:chgData name="" userId="" providerId="" clId="Web-{B75218A0-FEDB-21CF-CFBE-3D70B28093AF}" dt="2021-09-16T12:10:23.540" v="0"/>
        <pc:sldMkLst>
          <pc:docMk/>
          <pc:sldMk cId="1268443599" sldId="262"/>
        </pc:sldMkLst>
        <pc:spChg chg="del">
          <ac:chgData name="" userId="" providerId="" clId="Web-{B75218A0-FEDB-21CF-CFBE-3D70B28093AF}" dt="2021-09-16T12:10:23.540" v="0"/>
          <ac:spMkLst>
            <pc:docMk/>
            <pc:sldMk cId="1268443599" sldId="262"/>
            <ac:spMk id="3" creationId="{04D914A9-2ACA-4A53-ACEF-1C797410EFAE}"/>
          </ac:spMkLst>
        </pc:spChg>
        <pc:picChg chg="add mod ord">
          <ac:chgData name="" userId="" providerId="" clId="Web-{B75218A0-FEDB-21CF-CFBE-3D70B28093AF}" dt="2021-09-16T12:10:23.540" v="0"/>
          <ac:picMkLst>
            <pc:docMk/>
            <pc:sldMk cId="1268443599" sldId="262"/>
            <ac:picMk id="4" creationId="{746CB85C-4087-42B7-9C97-A1AE78A969B9}"/>
          </ac:picMkLst>
        </pc:picChg>
      </pc:sldChg>
    </pc:docChg>
  </pc:docChgLst>
  <pc:docChgLst>
    <pc:chgData name="Santhosh Kumar1" userId="S::santhosh_kumar1@thbs.com::ea40afa0-6005-48ed-965e-5ace055d4c71" providerId="AD" clId="Web-{DE55D494-9F0D-4159-8AC4-E7292E5B4AFF}"/>
    <pc:docChg chg="addSld sldOrd">
      <pc:chgData name="Santhosh Kumar1" userId="S::santhosh_kumar1@thbs.com::ea40afa0-6005-48ed-965e-5ace055d4c71" providerId="AD" clId="Web-{DE55D494-9F0D-4159-8AC4-E7292E5B4AFF}" dt="2021-09-16T12:09:28.533" v="1"/>
      <pc:docMkLst>
        <pc:docMk/>
      </pc:docMkLst>
      <pc:sldChg chg="new ord">
        <pc:chgData name="Santhosh Kumar1" userId="S::santhosh_kumar1@thbs.com::ea40afa0-6005-48ed-965e-5ace055d4c71" providerId="AD" clId="Web-{DE55D494-9F0D-4159-8AC4-E7292E5B4AFF}" dt="2021-09-16T12:09:28.533" v="1"/>
        <pc:sldMkLst>
          <pc:docMk/>
          <pc:sldMk cId="1268443599" sldId="262"/>
        </pc:sldMkLst>
      </pc:sldChg>
    </pc:docChg>
  </pc:docChgLst>
  <pc:docChgLst>
    <pc:chgData name="Santhosh Kumar1" userId="S::santhosh_kumar1@thbs.com::ea40afa0-6005-48ed-965e-5ace055d4c71" providerId="AD" clId="Web-{B75218A0-FEDB-21CF-CFBE-3D70B28093AF}"/>
    <pc:docChg chg="addSld delSld modSld">
      <pc:chgData name="Santhosh Kumar1" userId="S::santhosh_kumar1@thbs.com::ea40afa0-6005-48ed-965e-5ace055d4c71" providerId="AD" clId="Web-{B75218A0-FEDB-21CF-CFBE-3D70B28093AF}" dt="2021-09-16T12:13:20.792" v="35"/>
      <pc:docMkLst>
        <pc:docMk/>
      </pc:docMkLst>
      <pc:sldChg chg="delSp modSp">
        <pc:chgData name="Santhosh Kumar1" userId="S::santhosh_kumar1@thbs.com::ea40afa0-6005-48ed-965e-5ace055d4c71" providerId="AD" clId="Web-{B75218A0-FEDB-21CF-CFBE-3D70B28093AF}" dt="2021-09-16T12:10:35.463" v="3" actId="14100"/>
        <pc:sldMkLst>
          <pc:docMk/>
          <pc:sldMk cId="1268443599" sldId="262"/>
        </pc:sldMkLst>
        <pc:spChg chg="del">
          <ac:chgData name="Santhosh Kumar1" userId="S::santhosh_kumar1@thbs.com::ea40afa0-6005-48ed-965e-5ace055d4c71" providerId="AD" clId="Web-{B75218A0-FEDB-21CF-CFBE-3D70B28093AF}" dt="2021-09-16T12:10:29.400" v="0"/>
          <ac:spMkLst>
            <pc:docMk/>
            <pc:sldMk cId="1268443599" sldId="262"/>
            <ac:spMk id="2" creationId="{A637C17D-3376-4EB3-87DC-93D68CE54643}"/>
          </ac:spMkLst>
        </pc:spChg>
        <pc:picChg chg="mod">
          <ac:chgData name="Santhosh Kumar1" userId="S::santhosh_kumar1@thbs.com::ea40afa0-6005-48ed-965e-5ace055d4c71" providerId="AD" clId="Web-{B75218A0-FEDB-21CF-CFBE-3D70B28093AF}" dt="2021-09-16T12:10:35.463" v="3" actId="14100"/>
          <ac:picMkLst>
            <pc:docMk/>
            <pc:sldMk cId="1268443599" sldId="262"/>
            <ac:picMk id="4" creationId="{746CB85C-4087-42B7-9C97-A1AE78A969B9}"/>
          </ac:picMkLst>
        </pc:picChg>
      </pc:sldChg>
      <pc:sldChg chg="addSp delSp modSp new">
        <pc:chgData name="Santhosh Kumar1" userId="S::santhosh_kumar1@thbs.com::ea40afa0-6005-48ed-965e-5ace055d4c71" providerId="AD" clId="Web-{B75218A0-FEDB-21CF-CFBE-3D70B28093AF}" dt="2021-09-16T12:11:03.403" v="9" actId="14100"/>
        <pc:sldMkLst>
          <pc:docMk/>
          <pc:sldMk cId="2755473124" sldId="263"/>
        </pc:sldMkLst>
        <pc:spChg chg="del">
          <ac:chgData name="Santhosh Kumar1" userId="S::santhosh_kumar1@thbs.com::ea40afa0-6005-48ed-965e-5ace055d4c71" providerId="AD" clId="Web-{B75218A0-FEDB-21CF-CFBE-3D70B28093AF}" dt="2021-09-16T12:10:57.762" v="6"/>
          <ac:spMkLst>
            <pc:docMk/>
            <pc:sldMk cId="2755473124" sldId="263"/>
            <ac:spMk id="2" creationId="{2A8D1008-1F8E-4B1C-B4D0-188CAA3FB341}"/>
          </ac:spMkLst>
        </pc:spChg>
        <pc:spChg chg="del">
          <ac:chgData name="Santhosh Kumar1" userId="S::santhosh_kumar1@thbs.com::ea40afa0-6005-48ed-965e-5ace055d4c71" providerId="AD" clId="Web-{B75218A0-FEDB-21CF-CFBE-3D70B28093AF}" dt="2021-09-16T12:10:52.433" v="5"/>
          <ac:spMkLst>
            <pc:docMk/>
            <pc:sldMk cId="2755473124" sldId="263"/>
            <ac:spMk id="3" creationId="{5044B84A-F8BD-4E92-8E2D-B75313B91DC4}"/>
          </ac:spMkLst>
        </pc:spChg>
        <pc:picChg chg="add mod ord">
          <ac:chgData name="Santhosh Kumar1" userId="S::santhosh_kumar1@thbs.com::ea40afa0-6005-48ed-965e-5ace055d4c71" providerId="AD" clId="Web-{B75218A0-FEDB-21CF-CFBE-3D70B28093AF}" dt="2021-09-16T12:11:03.403" v="9" actId="14100"/>
          <ac:picMkLst>
            <pc:docMk/>
            <pc:sldMk cId="2755473124" sldId="263"/>
            <ac:picMk id="4" creationId="{A7B83EF4-B0E4-4B56-B0B5-E150952DC3B1}"/>
          </ac:picMkLst>
        </pc:picChg>
      </pc:sldChg>
      <pc:sldChg chg="new del">
        <pc:chgData name="Santhosh Kumar1" userId="S::santhosh_kumar1@thbs.com::ea40afa0-6005-48ed-965e-5ace055d4c71" providerId="AD" clId="Web-{B75218A0-FEDB-21CF-CFBE-3D70B28093AF}" dt="2021-09-16T12:11:20.499" v="11"/>
        <pc:sldMkLst>
          <pc:docMk/>
          <pc:sldMk cId="1274385709" sldId="264"/>
        </pc:sldMkLst>
      </pc:sldChg>
      <pc:sldChg chg="addSp delSp modSp new">
        <pc:chgData name="Santhosh Kumar1" userId="S::santhosh_kumar1@thbs.com::ea40afa0-6005-48ed-965e-5ace055d4c71" providerId="AD" clId="Web-{B75218A0-FEDB-21CF-CFBE-3D70B28093AF}" dt="2021-09-16T12:11:39.954" v="17" actId="14100"/>
        <pc:sldMkLst>
          <pc:docMk/>
          <pc:sldMk cId="2072165678" sldId="264"/>
        </pc:sldMkLst>
        <pc:spChg chg="del">
          <ac:chgData name="Santhosh Kumar1" userId="S::santhosh_kumar1@thbs.com::ea40afa0-6005-48ed-965e-5ace055d4c71" providerId="AD" clId="Web-{B75218A0-FEDB-21CF-CFBE-3D70B28093AF}" dt="2021-09-16T12:11:34.672" v="14"/>
          <ac:spMkLst>
            <pc:docMk/>
            <pc:sldMk cId="2072165678" sldId="264"/>
            <ac:spMk id="2" creationId="{78615506-8148-4B8C-B562-079A724EDCCB}"/>
          </ac:spMkLst>
        </pc:spChg>
        <pc:spChg chg="del">
          <ac:chgData name="Santhosh Kumar1" userId="S::santhosh_kumar1@thbs.com::ea40afa0-6005-48ed-965e-5ace055d4c71" providerId="AD" clId="Web-{B75218A0-FEDB-21CF-CFBE-3D70B28093AF}" dt="2021-09-16T12:11:32.828" v="13"/>
          <ac:spMkLst>
            <pc:docMk/>
            <pc:sldMk cId="2072165678" sldId="264"/>
            <ac:spMk id="3" creationId="{B6157A66-5EFE-40CA-9FA5-82478E452564}"/>
          </ac:spMkLst>
        </pc:spChg>
        <pc:picChg chg="add mod ord">
          <ac:chgData name="Santhosh Kumar1" userId="S::santhosh_kumar1@thbs.com::ea40afa0-6005-48ed-965e-5ace055d4c71" providerId="AD" clId="Web-{B75218A0-FEDB-21CF-CFBE-3D70B28093AF}" dt="2021-09-16T12:11:39.954" v="17" actId="14100"/>
          <ac:picMkLst>
            <pc:docMk/>
            <pc:sldMk cId="2072165678" sldId="264"/>
            <ac:picMk id="4" creationId="{037F7BA0-CBA8-459D-A90F-40C97FC4072F}"/>
          </ac:picMkLst>
        </pc:picChg>
      </pc:sldChg>
      <pc:sldChg chg="addSp delSp modSp new">
        <pc:chgData name="Santhosh Kumar1" userId="S::santhosh_kumar1@thbs.com::ea40afa0-6005-48ed-965e-5ace055d4c71" providerId="AD" clId="Web-{B75218A0-FEDB-21CF-CFBE-3D70B28093AF}" dt="2021-09-16T12:12:08.472" v="23" actId="14100"/>
        <pc:sldMkLst>
          <pc:docMk/>
          <pc:sldMk cId="3504271420" sldId="265"/>
        </pc:sldMkLst>
        <pc:spChg chg="del">
          <ac:chgData name="Santhosh Kumar1" userId="S::santhosh_kumar1@thbs.com::ea40afa0-6005-48ed-965e-5ace055d4c71" providerId="AD" clId="Web-{B75218A0-FEDB-21CF-CFBE-3D70B28093AF}" dt="2021-09-16T12:12:02.721" v="20"/>
          <ac:spMkLst>
            <pc:docMk/>
            <pc:sldMk cId="3504271420" sldId="265"/>
            <ac:spMk id="2" creationId="{F8F6936A-5918-49B7-BBD0-B4C5DD55C898}"/>
          </ac:spMkLst>
        </pc:spChg>
        <pc:spChg chg="del">
          <ac:chgData name="Santhosh Kumar1" userId="S::santhosh_kumar1@thbs.com::ea40afa0-6005-48ed-965e-5ace055d4c71" providerId="AD" clId="Web-{B75218A0-FEDB-21CF-CFBE-3D70B28093AF}" dt="2021-09-16T12:11:56.596" v="19"/>
          <ac:spMkLst>
            <pc:docMk/>
            <pc:sldMk cId="3504271420" sldId="265"/>
            <ac:spMk id="3" creationId="{D48712D7-6302-47A4-A4F9-A92C31312EAE}"/>
          </ac:spMkLst>
        </pc:spChg>
        <pc:picChg chg="add mod ord">
          <ac:chgData name="Santhosh Kumar1" userId="S::santhosh_kumar1@thbs.com::ea40afa0-6005-48ed-965e-5ace055d4c71" providerId="AD" clId="Web-{B75218A0-FEDB-21CF-CFBE-3D70B28093AF}" dt="2021-09-16T12:12:08.472" v="23" actId="14100"/>
          <ac:picMkLst>
            <pc:docMk/>
            <pc:sldMk cId="3504271420" sldId="265"/>
            <ac:picMk id="4" creationId="{FB3382F4-D621-4A09-B9EA-051252758D65}"/>
          </ac:picMkLst>
        </pc:picChg>
      </pc:sldChg>
      <pc:sldChg chg="addSp delSp modSp new">
        <pc:chgData name="Santhosh Kumar1" userId="S::santhosh_kumar1@thbs.com::ea40afa0-6005-48ed-965e-5ace055d4c71" providerId="AD" clId="Web-{B75218A0-FEDB-21CF-CFBE-3D70B28093AF}" dt="2021-09-16T12:12:51.226" v="29"/>
        <pc:sldMkLst>
          <pc:docMk/>
          <pc:sldMk cId="853066688" sldId="266"/>
        </pc:sldMkLst>
        <pc:spChg chg="del">
          <ac:chgData name="Santhosh Kumar1" userId="S::santhosh_kumar1@thbs.com::ea40afa0-6005-48ed-965e-5ace055d4c71" providerId="AD" clId="Web-{B75218A0-FEDB-21CF-CFBE-3D70B28093AF}" dt="2021-09-16T12:12:33.771" v="25"/>
          <ac:spMkLst>
            <pc:docMk/>
            <pc:sldMk cId="853066688" sldId="266"/>
            <ac:spMk id="2" creationId="{2033F16F-4C4A-407B-8288-19167799287D}"/>
          </ac:spMkLst>
        </pc:spChg>
        <pc:spChg chg="del mod">
          <ac:chgData name="Santhosh Kumar1" userId="S::santhosh_kumar1@thbs.com::ea40afa0-6005-48ed-965e-5ace055d4c71" providerId="AD" clId="Web-{B75218A0-FEDB-21CF-CFBE-3D70B28093AF}" dt="2021-09-16T12:12:51.226" v="29"/>
          <ac:spMkLst>
            <pc:docMk/>
            <pc:sldMk cId="853066688" sldId="266"/>
            <ac:spMk id="3" creationId="{964E2373-134B-4AD3-BBF9-A4E1ECFB73B5}"/>
          </ac:spMkLst>
        </pc:spChg>
        <pc:picChg chg="add mod ord">
          <ac:chgData name="Santhosh Kumar1" userId="S::santhosh_kumar1@thbs.com::ea40afa0-6005-48ed-965e-5ace055d4c71" providerId="AD" clId="Web-{B75218A0-FEDB-21CF-CFBE-3D70B28093AF}" dt="2021-09-16T12:12:51.226" v="29"/>
          <ac:picMkLst>
            <pc:docMk/>
            <pc:sldMk cId="853066688" sldId="266"/>
            <ac:picMk id="4" creationId="{570B02B5-1899-4695-BD85-27F04B4DCEDA}"/>
          </ac:picMkLst>
        </pc:picChg>
      </pc:sldChg>
      <pc:sldChg chg="addSp delSp modSp new">
        <pc:chgData name="Santhosh Kumar1" userId="S::santhosh_kumar1@thbs.com::ea40afa0-6005-48ed-965e-5ace055d4c71" providerId="AD" clId="Web-{B75218A0-FEDB-21CF-CFBE-3D70B28093AF}" dt="2021-09-16T12:13:20.792" v="35"/>
        <pc:sldMkLst>
          <pc:docMk/>
          <pc:sldMk cId="1930898510" sldId="267"/>
        </pc:sldMkLst>
        <pc:spChg chg="del">
          <ac:chgData name="Santhosh Kumar1" userId="S::santhosh_kumar1@thbs.com::ea40afa0-6005-48ed-965e-5ace055d4c71" providerId="AD" clId="Web-{B75218A0-FEDB-21CF-CFBE-3D70B28093AF}" dt="2021-09-16T12:12:59.618" v="31"/>
          <ac:spMkLst>
            <pc:docMk/>
            <pc:sldMk cId="1930898510" sldId="267"/>
            <ac:spMk id="2" creationId="{08DDE008-99D6-4F59-96CF-86BC8800BD8F}"/>
          </ac:spMkLst>
        </pc:spChg>
        <pc:spChg chg="del mod">
          <ac:chgData name="Santhosh Kumar1" userId="S::santhosh_kumar1@thbs.com::ea40afa0-6005-48ed-965e-5ace055d4c71" providerId="AD" clId="Web-{B75218A0-FEDB-21CF-CFBE-3D70B28093AF}" dt="2021-09-16T12:13:20.792" v="35"/>
          <ac:spMkLst>
            <pc:docMk/>
            <pc:sldMk cId="1930898510" sldId="267"/>
            <ac:spMk id="3" creationId="{C406BFB3-1E8B-4A8E-84A5-6D77428D1B72}"/>
          </ac:spMkLst>
        </pc:spChg>
        <pc:picChg chg="add mod ord">
          <ac:chgData name="Santhosh Kumar1" userId="S::santhosh_kumar1@thbs.com::ea40afa0-6005-48ed-965e-5ace055d4c71" providerId="AD" clId="Web-{B75218A0-FEDB-21CF-CFBE-3D70B28093AF}" dt="2021-09-16T12:13:20.792" v="35"/>
          <ac:picMkLst>
            <pc:docMk/>
            <pc:sldMk cId="1930898510" sldId="267"/>
            <ac:picMk id="4" creationId="{92DCAEAE-0F95-443B-8A9E-274C899545D4}"/>
          </ac:picMkLst>
        </pc:picChg>
      </pc:sldChg>
    </pc:docChg>
  </pc:docChgLst>
  <pc:docChgLst>
    <pc:chgData name="Santhosh Kumar1" userId="S::santhosh_kumar1@thbs.com::ea40afa0-6005-48ed-965e-5ace055d4c71" providerId="AD" clId="Web-{6539F7C1-97D5-ACE3-FA9F-388233A8988D}"/>
    <pc:docChg chg="modSld addMainMaster delMainMaster">
      <pc:chgData name="Santhosh Kumar1" userId="S::santhosh_kumar1@thbs.com::ea40afa0-6005-48ed-965e-5ace055d4c71" providerId="AD" clId="Web-{6539F7C1-97D5-ACE3-FA9F-388233A8988D}" dt="2021-09-16T09:31:16.627" v="16" actId="20577"/>
      <pc:docMkLst>
        <pc:docMk/>
      </pc:docMkLst>
      <pc:sldChg chg="addSp delSp modSp mod setBg modClrScheme addAnim setClrOvrMap delDesignElem chgLayout">
        <pc:chgData name="Santhosh Kumar1" userId="S::santhosh_kumar1@thbs.com::ea40afa0-6005-48ed-965e-5ace055d4c71" providerId="AD" clId="Web-{6539F7C1-97D5-ACE3-FA9F-388233A8988D}" dt="2021-09-16T09:31:16.627" v="16" actId="20577"/>
        <pc:sldMkLst>
          <pc:docMk/>
          <pc:sldMk cId="2498775717" sldId="256"/>
        </pc:sldMkLst>
        <pc:spChg chg="mod ord">
          <ac:chgData name="Santhosh Kumar1" userId="S::santhosh_kumar1@thbs.com::ea40afa0-6005-48ed-965e-5ace055d4c71" providerId="AD" clId="Web-{6539F7C1-97D5-ACE3-FA9F-388233A8988D}" dt="2021-09-16T09:31:16.627" v="16" actId="20577"/>
          <ac:spMkLst>
            <pc:docMk/>
            <pc:sldMk cId="2498775717" sldId="256"/>
            <ac:spMk id="2" creationId="{DD29A153-FB78-475A-B887-9C13A4F49660}"/>
          </ac:spMkLst>
        </pc:spChg>
        <pc:spChg chg="add">
          <ac:chgData name="Santhosh Kumar1" userId="S::santhosh_kumar1@thbs.com::ea40afa0-6005-48ed-965e-5ace055d4c71" providerId="AD" clId="Web-{6539F7C1-97D5-ACE3-FA9F-388233A8988D}" dt="2021-09-16T09:29:23.698" v="9"/>
          <ac:spMkLst>
            <pc:docMk/>
            <pc:sldMk cId="2498775717" sldId="256"/>
            <ac:spMk id="4" creationId="{C28D0172-F2E0-4763-9C35-F022664959D8}"/>
          </ac:spMkLst>
        </pc:spChg>
        <pc:spChg chg="add">
          <ac:chgData name="Santhosh Kumar1" userId="S::santhosh_kumar1@thbs.com::ea40afa0-6005-48ed-965e-5ace055d4c71" providerId="AD" clId="Web-{6539F7C1-97D5-ACE3-FA9F-388233A8988D}" dt="2021-09-16T09:29:23.698" v="9"/>
          <ac:spMkLst>
            <pc:docMk/>
            <pc:sldMk cId="2498775717" sldId="256"/>
            <ac:spMk id="5" creationId="{9F2851FB-E841-4509-8A6D-A416376EA380}"/>
          </ac:spMkLst>
        </pc:spChg>
        <pc:spChg chg="add">
          <ac:chgData name="Santhosh Kumar1" userId="S::santhosh_kumar1@thbs.com::ea40afa0-6005-48ed-965e-5ace055d4c71" providerId="AD" clId="Web-{6539F7C1-97D5-ACE3-FA9F-388233A8988D}" dt="2021-09-16T09:29:23.698" v="9"/>
          <ac:spMkLst>
            <pc:docMk/>
            <pc:sldMk cId="2498775717" sldId="256"/>
            <ac:spMk id="6" creationId="{DF6FB2B2-CE21-407F-B22E-302DADC2C3D3}"/>
          </ac:spMkLst>
        </pc:spChg>
        <pc:spChg chg="add del">
          <ac:chgData name="Santhosh Kumar1" userId="S::santhosh_kumar1@thbs.com::ea40afa0-6005-48ed-965e-5ace055d4c71" providerId="AD" clId="Web-{6539F7C1-97D5-ACE3-FA9F-388233A8988D}" dt="2021-09-16T09:29:10.322" v="8"/>
          <ac:spMkLst>
            <pc:docMk/>
            <pc:sldMk cId="2498775717" sldId="256"/>
            <ac:spMk id="7" creationId="{D0BE3D13-5BE5-4B05-AFCF-2A2E059D29F8}"/>
          </ac:spMkLst>
        </pc:spChg>
        <pc:spChg chg="add del">
          <ac:chgData name="Santhosh Kumar1" userId="S::santhosh_kumar1@thbs.com::ea40afa0-6005-48ed-965e-5ace055d4c71" providerId="AD" clId="Web-{6539F7C1-97D5-ACE3-FA9F-388233A8988D}" dt="2021-09-16T09:29:10.322" v="8"/>
          <ac:spMkLst>
            <pc:docMk/>
            <pc:sldMk cId="2498775717" sldId="256"/>
            <ac:spMk id="9" creationId="{1AC85C80-0175-4214-A13D-03C224658C16}"/>
          </ac:spMkLst>
        </pc:spChg>
        <pc:spChg chg="add del">
          <ac:chgData name="Santhosh Kumar1" userId="S::santhosh_kumar1@thbs.com::ea40afa0-6005-48ed-965e-5ace055d4c71" providerId="AD" clId="Web-{6539F7C1-97D5-ACE3-FA9F-388233A8988D}" dt="2021-09-16T09:29:10.322" v="8"/>
          <ac:spMkLst>
            <pc:docMk/>
            <pc:sldMk cId="2498775717" sldId="256"/>
            <ac:spMk id="13" creationId="{76562092-3AA7-4EF0-9007-C44F879A1308}"/>
          </ac:spMkLst>
        </pc:spChg>
        <pc:spChg chg="add del">
          <ac:chgData name="Santhosh Kumar1" userId="S::santhosh_kumar1@thbs.com::ea40afa0-6005-48ed-965e-5ace055d4c71" providerId="AD" clId="Web-{6539F7C1-97D5-ACE3-FA9F-388233A8988D}" dt="2021-09-16T09:29:10.322" v="8"/>
          <ac:spMkLst>
            <pc:docMk/>
            <pc:sldMk cId="2498775717" sldId="256"/>
            <ac:spMk id="15" creationId="{2663C086-1480-4E81-BD6F-3E43A4C38C62}"/>
          </ac:spMkLst>
        </pc:spChg>
        <pc:picChg chg="add del">
          <ac:chgData name="Santhosh Kumar1" userId="S::santhosh_kumar1@thbs.com::ea40afa0-6005-48ed-965e-5ace055d4c71" providerId="AD" clId="Web-{6539F7C1-97D5-ACE3-FA9F-388233A8988D}" dt="2021-09-16T09:29:10.322" v="8"/>
          <ac:picMkLst>
            <pc:docMk/>
            <pc:sldMk cId="2498775717" sldId="256"/>
            <ac:picMk id="11" creationId="{15ADB788-8569-409E-862D-665AD53C9904}"/>
          </ac:picMkLst>
        </pc:picChg>
      </pc:sldChg>
      <pc:sldChg chg="addSp delSp modSp mod setBg modClrScheme setClrOvrMap delDesignElem chgLayout">
        <pc:chgData name="Santhosh Kumar1" userId="S::santhosh_kumar1@thbs.com::ea40afa0-6005-48ed-965e-5ace055d4c71" providerId="AD" clId="Web-{6539F7C1-97D5-ACE3-FA9F-388233A8988D}" dt="2021-09-16T09:29:28.870" v="10"/>
        <pc:sldMkLst>
          <pc:docMk/>
          <pc:sldMk cId="3724965988" sldId="257"/>
        </pc:sldMkLst>
        <pc:spChg chg="mod ord">
          <ac:chgData name="Santhosh Kumar1" userId="S::santhosh_kumar1@thbs.com::ea40afa0-6005-48ed-965e-5ace055d4c71" providerId="AD" clId="Web-{6539F7C1-97D5-ACE3-FA9F-388233A8988D}" dt="2021-09-16T09:29:28.870" v="10"/>
          <ac:spMkLst>
            <pc:docMk/>
            <pc:sldMk cId="3724965988" sldId="257"/>
            <ac:spMk id="2" creationId="{E5E1447D-5D49-4B6E-B2B9-91246AC29FD4}"/>
          </ac:spMkLst>
        </pc:spChg>
        <pc:spChg chg="add del mod ord">
          <ac:chgData name="Santhosh Kumar1" userId="S::santhosh_kumar1@thbs.com::ea40afa0-6005-48ed-965e-5ace055d4c71" providerId="AD" clId="Web-{6539F7C1-97D5-ACE3-FA9F-388233A8988D}" dt="2021-09-16T09:28:17.740" v="5"/>
          <ac:spMkLst>
            <pc:docMk/>
            <pc:sldMk cId="3724965988" sldId="257"/>
            <ac:spMk id="3" creationId="{816C9FB0-BE23-4574-90BA-5BDAC08C6FC5}"/>
          </ac:spMkLst>
        </pc:spChg>
        <pc:spChg chg="add">
          <ac:chgData name="Santhosh Kumar1" userId="S::santhosh_kumar1@thbs.com::ea40afa0-6005-48ed-965e-5ace055d4c71" providerId="AD" clId="Web-{6539F7C1-97D5-ACE3-FA9F-388233A8988D}" dt="2021-09-16T09:29:28.870" v="10"/>
          <ac:spMkLst>
            <pc:docMk/>
            <pc:sldMk cId="3724965988" sldId="257"/>
            <ac:spMk id="8" creationId="{F747F1B4-B831-4277-8AB0-32767F7EB7BF}"/>
          </ac:spMkLst>
        </pc:spChg>
        <pc:spChg chg="add del">
          <ac:chgData name="Santhosh Kumar1" userId="S::santhosh_kumar1@thbs.com::ea40afa0-6005-48ed-965e-5ace055d4c71" providerId="AD" clId="Web-{6539F7C1-97D5-ACE3-FA9F-388233A8988D}" dt="2021-09-16T09:29:10.322" v="8"/>
          <ac:spMkLst>
            <pc:docMk/>
            <pc:sldMk cId="3724965988" sldId="257"/>
            <ac:spMk id="9" creationId="{B5E326A3-EB92-4BDA-9F77-45197E0CBE7E}"/>
          </ac:spMkLst>
        </pc:spChg>
        <pc:spChg chg="add">
          <ac:chgData name="Santhosh Kumar1" userId="S::santhosh_kumar1@thbs.com::ea40afa0-6005-48ed-965e-5ace055d4c71" providerId="AD" clId="Web-{6539F7C1-97D5-ACE3-FA9F-388233A8988D}" dt="2021-09-16T09:29:28.870" v="10"/>
          <ac:spMkLst>
            <pc:docMk/>
            <pc:sldMk cId="3724965988" sldId="257"/>
            <ac:spMk id="10" creationId="{D80CFA21-AB7C-4BEB-9BFF-05764FBBF3C6}"/>
          </ac:spMkLst>
        </pc:spChg>
        <pc:spChg chg="add">
          <ac:chgData name="Santhosh Kumar1" userId="S::santhosh_kumar1@thbs.com::ea40afa0-6005-48ed-965e-5ace055d4c71" providerId="AD" clId="Web-{6539F7C1-97D5-ACE3-FA9F-388233A8988D}" dt="2021-09-16T09:29:28.870" v="10"/>
          <ac:spMkLst>
            <pc:docMk/>
            <pc:sldMk cId="3724965988" sldId="257"/>
            <ac:spMk id="12" creationId="{12F7E335-851A-4CAE-B09F-E657819D4600}"/>
          </ac:spMkLst>
        </pc:spChg>
        <pc:spChg chg="add del">
          <ac:chgData name="Santhosh Kumar1" userId="S::santhosh_kumar1@thbs.com::ea40afa0-6005-48ed-965e-5ace055d4c71" providerId="AD" clId="Web-{6539F7C1-97D5-ACE3-FA9F-388233A8988D}" dt="2021-09-16T09:29:10.322" v="8"/>
          <ac:spMkLst>
            <pc:docMk/>
            <pc:sldMk cId="3724965988" sldId="257"/>
            <ac:spMk id="13" creationId="{CAC996C7-7B84-4645-9AA1-6EA85EAB47D6}"/>
          </ac:spMkLst>
        </pc:spChg>
        <pc:spChg chg="add del">
          <ac:chgData name="Santhosh Kumar1" userId="S::santhosh_kumar1@thbs.com::ea40afa0-6005-48ed-965e-5ace055d4c71" providerId="AD" clId="Web-{6539F7C1-97D5-ACE3-FA9F-388233A8988D}" dt="2021-09-16T09:29:10.322" v="8"/>
          <ac:spMkLst>
            <pc:docMk/>
            <pc:sldMk cId="3724965988" sldId="257"/>
            <ac:spMk id="15" creationId="{32DC315B-5680-47D9-B827-34D012FB14B2}"/>
          </ac:spMkLst>
        </pc:spChg>
        <pc:spChg chg="add">
          <ac:chgData name="Santhosh Kumar1" userId="S::santhosh_kumar1@thbs.com::ea40afa0-6005-48ed-965e-5ace055d4c71" providerId="AD" clId="Web-{6539F7C1-97D5-ACE3-FA9F-388233A8988D}" dt="2021-09-16T09:29:28.870" v="10"/>
          <ac:spMkLst>
            <pc:docMk/>
            <pc:sldMk cId="3724965988" sldId="257"/>
            <ac:spMk id="17" creationId="{10B541F0-7F6E-402E-84D8-CF96EACA5FBC}"/>
          </ac:spMkLst>
        </pc:spChg>
        <pc:graphicFrameChg chg="add del">
          <ac:chgData name="Santhosh Kumar1" userId="S::santhosh_kumar1@thbs.com::ea40afa0-6005-48ed-965e-5ace055d4c71" providerId="AD" clId="Web-{6539F7C1-97D5-ACE3-FA9F-388233A8988D}" dt="2021-09-16T09:28:17.693" v="4"/>
          <ac:graphicFrameMkLst>
            <pc:docMk/>
            <pc:sldMk cId="3724965988" sldId="257"/>
            <ac:graphicFrameMk id="5" creationId="{2ED8142A-3BA4-4611-AF0D-50206CD6039A}"/>
          </ac:graphicFrameMkLst>
        </pc:graphicFrameChg>
        <pc:graphicFrameChg chg="add mod ord modGraphic">
          <ac:chgData name="Santhosh Kumar1" userId="S::santhosh_kumar1@thbs.com::ea40afa0-6005-48ed-965e-5ace055d4c71" providerId="AD" clId="Web-{6539F7C1-97D5-ACE3-FA9F-388233A8988D}" dt="2021-09-16T09:29:28.870" v="10"/>
          <ac:graphicFrameMkLst>
            <pc:docMk/>
            <pc:sldMk cId="3724965988" sldId="257"/>
            <ac:graphicFrameMk id="6" creationId="{0D8B5DE1-B8EF-49D0-A7EE-727864184A2D}"/>
          </ac:graphicFrameMkLst>
        </pc:graphicFrameChg>
        <pc:picChg chg="add del">
          <ac:chgData name="Santhosh Kumar1" userId="S::santhosh_kumar1@thbs.com::ea40afa0-6005-48ed-965e-5ace055d4c71" providerId="AD" clId="Web-{6539F7C1-97D5-ACE3-FA9F-388233A8988D}" dt="2021-09-16T09:29:10.322" v="8"/>
          <ac:picMkLst>
            <pc:docMk/>
            <pc:sldMk cId="3724965988" sldId="257"/>
            <ac:picMk id="11" creationId="{B4E7D395-0531-4A17-A276-FDA3EB7792EC}"/>
          </ac:picMkLst>
        </pc:picChg>
      </pc:sldChg>
      <pc:sldChg chg="modSp mod modClrScheme chgLayout">
        <pc:chgData name="Santhosh Kumar1" userId="S::santhosh_kumar1@thbs.com::ea40afa0-6005-48ed-965e-5ace055d4c71" providerId="AD" clId="Web-{6539F7C1-97D5-ACE3-FA9F-388233A8988D}" dt="2021-09-16T09:29:10.322" v="8"/>
        <pc:sldMkLst>
          <pc:docMk/>
          <pc:sldMk cId="1518686762" sldId="258"/>
        </pc:sldMkLst>
        <pc:spChg chg="mod ord">
          <ac:chgData name="Santhosh Kumar1" userId="S::santhosh_kumar1@thbs.com::ea40afa0-6005-48ed-965e-5ace055d4c71" providerId="AD" clId="Web-{6539F7C1-97D5-ACE3-FA9F-388233A8988D}" dt="2021-09-16T09:29:10.322" v="8"/>
          <ac:spMkLst>
            <pc:docMk/>
            <pc:sldMk cId="1518686762" sldId="258"/>
            <ac:spMk id="2" creationId="{DC1F5318-A8CA-4011-9F10-699BE43D785B}"/>
          </ac:spMkLst>
        </pc:spChg>
        <pc:picChg chg="mod ord">
          <ac:chgData name="Santhosh Kumar1" userId="S::santhosh_kumar1@thbs.com::ea40afa0-6005-48ed-965e-5ace055d4c71" providerId="AD" clId="Web-{6539F7C1-97D5-ACE3-FA9F-388233A8988D}" dt="2021-09-16T09:29:10.322" v="8"/>
          <ac:picMkLst>
            <pc:docMk/>
            <pc:sldMk cId="1518686762" sldId="258"/>
            <ac:picMk id="4" creationId="{4CDF3396-7A34-409B-89CC-33AF55A00DF9}"/>
          </ac:picMkLst>
        </pc:picChg>
      </pc:sldChg>
      <pc:sldChg chg="modSp mod modClrScheme chgLayout">
        <pc:chgData name="Santhosh Kumar1" userId="S::santhosh_kumar1@thbs.com::ea40afa0-6005-48ed-965e-5ace055d4c71" providerId="AD" clId="Web-{6539F7C1-97D5-ACE3-FA9F-388233A8988D}" dt="2021-09-16T09:29:10.322" v="8"/>
        <pc:sldMkLst>
          <pc:docMk/>
          <pc:sldMk cId="2917156262" sldId="259"/>
        </pc:sldMkLst>
        <pc:spChg chg="mod ord">
          <ac:chgData name="Santhosh Kumar1" userId="S::santhosh_kumar1@thbs.com::ea40afa0-6005-48ed-965e-5ace055d4c71" providerId="AD" clId="Web-{6539F7C1-97D5-ACE3-FA9F-388233A8988D}" dt="2021-09-16T09:29:10.322" v="8"/>
          <ac:spMkLst>
            <pc:docMk/>
            <pc:sldMk cId="2917156262" sldId="259"/>
            <ac:spMk id="2" creationId="{589B3423-34BA-4381-838F-D44E8B3054FC}"/>
          </ac:spMkLst>
        </pc:spChg>
        <pc:picChg chg="mod ord">
          <ac:chgData name="Santhosh Kumar1" userId="S::santhosh_kumar1@thbs.com::ea40afa0-6005-48ed-965e-5ace055d4c71" providerId="AD" clId="Web-{6539F7C1-97D5-ACE3-FA9F-388233A8988D}" dt="2021-09-16T09:29:10.322" v="8"/>
          <ac:picMkLst>
            <pc:docMk/>
            <pc:sldMk cId="2917156262" sldId="259"/>
            <ac:picMk id="4" creationId="{46C9EEBD-5182-4F0F-9B2D-E2626E690BE5}"/>
          </ac:picMkLst>
        </pc:picChg>
      </pc:sldChg>
      <pc:sldChg chg="modSp mod modClrScheme chgLayout">
        <pc:chgData name="Santhosh Kumar1" userId="S::santhosh_kumar1@thbs.com::ea40afa0-6005-48ed-965e-5ace055d4c71" providerId="AD" clId="Web-{6539F7C1-97D5-ACE3-FA9F-388233A8988D}" dt="2021-09-16T09:29:10.322" v="8"/>
        <pc:sldMkLst>
          <pc:docMk/>
          <pc:sldMk cId="3911582474" sldId="260"/>
        </pc:sldMkLst>
        <pc:spChg chg="mod ord">
          <ac:chgData name="Santhosh Kumar1" userId="S::santhosh_kumar1@thbs.com::ea40afa0-6005-48ed-965e-5ace055d4c71" providerId="AD" clId="Web-{6539F7C1-97D5-ACE3-FA9F-388233A8988D}" dt="2021-09-16T09:29:10.322" v="8"/>
          <ac:spMkLst>
            <pc:docMk/>
            <pc:sldMk cId="3911582474" sldId="260"/>
            <ac:spMk id="2" creationId="{49A57CE3-EBC5-463C-AA07-D7E2F3F747EA}"/>
          </ac:spMkLst>
        </pc:spChg>
        <pc:spChg chg="mod ord">
          <ac:chgData name="Santhosh Kumar1" userId="S::santhosh_kumar1@thbs.com::ea40afa0-6005-48ed-965e-5ace055d4c71" providerId="AD" clId="Web-{6539F7C1-97D5-ACE3-FA9F-388233A8988D}" dt="2021-09-16T09:29:10.322" v="8"/>
          <ac:spMkLst>
            <pc:docMk/>
            <pc:sldMk cId="3911582474" sldId="260"/>
            <ac:spMk id="3" creationId="{888B676D-5D42-44C9-8054-9F758E713A5B}"/>
          </ac:spMkLst>
        </pc:spChg>
      </pc:sldChg>
      <pc:sldChg chg="delSp modSp mod modClrScheme delDesignElem chgLayout">
        <pc:chgData name="Santhosh Kumar1" userId="S::santhosh_kumar1@thbs.com::ea40afa0-6005-48ed-965e-5ace055d4c71" providerId="AD" clId="Web-{6539F7C1-97D5-ACE3-FA9F-388233A8988D}" dt="2021-09-16T09:29:10.322" v="8"/>
        <pc:sldMkLst>
          <pc:docMk/>
          <pc:sldMk cId="3003195412" sldId="261"/>
        </pc:sldMkLst>
        <pc:spChg chg="mod ord">
          <ac:chgData name="Santhosh Kumar1" userId="S::santhosh_kumar1@thbs.com::ea40afa0-6005-48ed-965e-5ace055d4c71" providerId="AD" clId="Web-{6539F7C1-97D5-ACE3-FA9F-388233A8988D}" dt="2021-09-16T09:29:10.322" v="8"/>
          <ac:spMkLst>
            <pc:docMk/>
            <pc:sldMk cId="3003195412" sldId="261"/>
            <ac:spMk id="2" creationId="{0C8EFCEF-9C3E-4F0E-BE25-0A2D86F019E0}"/>
          </ac:spMkLst>
        </pc:spChg>
        <pc:spChg chg="del">
          <ac:chgData name="Santhosh Kumar1" userId="S::santhosh_kumar1@thbs.com::ea40afa0-6005-48ed-965e-5ace055d4c71" providerId="AD" clId="Web-{6539F7C1-97D5-ACE3-FA9F-388233A8988D}" dt="2021-09-16T09:27:50.144" v="0"/>
          <ac:spMkLst>
            <pc:docMk/>
            <pc:sldMk cId="3003195412" sldId="261"/>
            <ac:spMk id="11" creationId="{4FA533C5-33E3-4611-AF9F-72811D8B26A6}"/>
          </ac:spMkLst>
        </pc:spChg>
        <pc:spChg chg="del">
          <ac:chgData name="Santhosh Kumar1" userId="S::santhosh_kumar1@thbs.com::ea40afa0-6005-48ed-965e-5ace055d4c71" providerId="AD" clId="Web-{6539F7C1-97D5-ACE3-FA9F-388233A8988D}" dt="2021-09-16T09:27:50.144" v="0"/>
          <ac:spMkLst>
            <pc:docMk/>
            <pc:sldMk cId="3003195412" sldId="261"/>
            <ac:spMk id="17" creationId="{87F0FDC4-AD8C-47D9-9131-623C98ADB0AE}"/>
          </ac:spMkLst>
        </pc:spChg>
        <pc:spChg chg="del">
          <ac:chgData name="Santhosh Kumar1" userId="S::santhosh_kumar1@thbs.com::ea40afa0-6005-48ed-965e-5ace055d4c71" providerId="AD" clId="Web-{6539F7C1-97D5-ACE3-FA9F-388233A8988D}" dt="2021-09-16T09:27:50.144" v="0"/>
          <ac:spMkLst>
            <pc:docMk/>
            <pc:sldMk cId="3003195412" sldId="261"/>
            <ac:spMk id="19" creationId="{E6A222EB-A81E-4238-B08D-AAB1828C8E0B}"/>
          </ac:spMkLst>
        </pc:spChg>
        <pc:spChg chg="del">
          <ac:chgData name="Santhosh Kumar1" userId="S::santhosh_kumar1@thbs.com::ea40afa0-6005-48ed-965e-5ace055d4c71" providerId="AD" clId="Web-{6539F7C1-97D5-ACE3-FA9F-388233A8988D}" dt="2021-09-16T09:27:50.144" v="0"/>
          <ac:spMkLst>
            <pc:docMk/>
            <pc:sldMk cId="3003195412" sldId="261"/>
            <ac:spMk id="21" creationId="{E014676C-074B-475A-8346-9C901C86CB97}"/>
          </ac:spMkLst>
        </pc:spChg>
        <pc:picChg chg="del">
          <ac:chgData name="Santhosh Kumar1" userId="S::santhosh_kumar1@thbs.com::ea40afa0-6005-48ed-965e-5ace055d4c71" providerId="AD" clId="Web-{6539F7C1-97D5-ACE3-FA9F-388233A8988D}" dt="2021-09-16T09:27:50.144" v="0"/>
          <ac:picMkLst>
            <pc:docMk/>
            <pc:sldMk cId="3003195412" sldId="261"/>
            <ac:picMk id="7" creationId="{91B28F63-CF00-448F-B141-FE33C33B1891}"/>
          </ac:picMkLst>
        </pc:picChg>
        <pc:picChg chg="del">
          <ac:chgData name="Santhosh Kumar1" userId="S::santhosh_kumar1@thbs.com::ea40afa0-6005-48ed-965e-5ace055d4c71" providerId="AD" clId="Web-{6539F7C1-97D5-ACE3-FA9F-388233A8988D}" dt="2021-09-16T09:27:50.144" v="0"/>
          <ac:picMkLst>
            <pc:docMk/>
            <pc:sldMk cId="3003195412" sldId="261"/>
            <ac:picMk id="9" creationId="{2AE609E2-8522-44E4-9077-980E5BCF3E14}"/>
          </ac:picMkLst>
        </pc:picChg>
        <pc:picChg chg="del">
          <ac:chgData name="Santhosh Kumar1" userId="S::santhosh_kumar1@thbs.com::ea40afa0-6005-48ed-965e-5ace055d4c71" providerId="AD" clId="Web-{6539F7C1-97D5-ACE3-FA9F-388233A8988D}" dt="2021-09-16T09:27:50.144" v="0"/>
          <ac:picMkLst>
            <pc:docMk/>
            <pc:sldMk cId="3003195412" sldId="261"/>
            <ac:picMk id="13" creationId="{8949AD42-25FD-4C3D-9EEE-B7FEC5809988}"/>
          </ac:picMkLst>
        </pc:picChg>
        <pc:picChg chg="del">
          <ac:chgData name="Santhosh Kumar1" userId="S::santhosh_kumar1@thbs.com::ea40afa0-6005-48ed-965e-5ace055d4c71" providerId="AD" clId="Web-{6539F7C1-97D5-ACE3-FA9F-388233A8988D}" dt="2021-09-16T09:27:50.144" v="0"/>
          <ac:picMkLst>
            <pc:docMk/>
            <pc:sldMk cId="3003195412" sldId="261"/>
            <ac:picMk id="15" creationId="{6AC7D913-60B7-4603-881B-831DA5D3A940}"/>
          </ac:picMkLst>
        </pc:picChg>
        <pc:cxnChg chg="del">
          <ac:chgData name="Santhosh Kumar1" userId="S::santhosh_kumar1@thbs.com::ea40afa0-6005-48ed-965e-5ace055d4c71" providerId="AD" clId="Web-{6539F7C1-97D5-ACE3-FA9F-388233A8988D}" dt="2021-09-16T09:27:50.144" v="0"/>
          <ac:cxnSpMkLst>
            <pc:docMk/>
            <pc:sldMk cId="3003195412" sldId="261"/>
            <ac:cxnSpMk id="23" creationId="{179C4C8E-197B-4679-AE96-B5147F971C90}"/>
          </ac:cxnSpMkLst>
        </pc:cxnChg>
      </pc:sldChg>
      <pc:sldMasterChg chg="del delSldLayout">
        <pc:chgData name="Santhosh Kumar1" userId="S::santhosh_kumar1@thbs.com::ea40afa0-6005-48ed-965e-5ace055d4c71" providerId="AD" clId="Web-{6539F7C1-97D5-ACE3-FA9F-388233A8988D}" dt="2021-09-16T09:27:50.144" v="0"/>
        <pc:sldMasterMkLst>
          <pc:docMk/>
          <pc:sldMasterMk cId="4285264056" sldId="2147483757"/>
        </pc:sldMasterMkLst>
        <pc:sldLayoutChg chg="del">
          <pc:chgData name="Santhosh Kumar1" userId="S::santhosh_kumar1@thbs.com::ea40afa0-6005-48ed-965e-5ace055d4c71" providerId="AD" clId="Web-{6539F7C1-97D5-ACE3-FA9F-388233A8988D}" dt="2021-09-16T09:27:50.144" v="0"/>
          <pc:sldLayoutMkLst>
            <pc:docMk/>
            <pc:sldMasterMk cId="4285264056" sldId="2147483757"/>
            <pc:sldLayoutMk cId="2448260225" sldId="2147483758"/>
          </pc:sldLayoutMkLst>
        </pc:sldLayoutChg>
        <pc:sldLayoutChg chg="del">
          <pc:chgData name="Santhosh Kumar1" userId="S::santhosh_kumar1@thbs.com::ea40afa0-6005-48ed-965e-5ace055d4c71" providerId="AD" clId="Web-{6539F7C1-97D5-ACE3-FA9F-388233A8988D}" dt="2021-09-16T09:27:50.144" v="0"/>
          <pc:sldLayoutMkLst>
            <pc:docMk/>
            <pc:sldMasterMk cId="4285264056" sldId="2147483757"/>
            <pc:sldLayoutMk cId="2794198541" sldId="2147483759"/>
          </pc:sldLayoutMkLst>
        </pc:sldLayoutChg>
        <pc:sldLayoutChg chg="del">
          <pc:chgData name="Santhosh Kumar1" userId="S::santhosh_kumar1@thbs.com::ea40afa0-6005-48ed-965e-5ace055d4c71" providerId="AD" clId="Web-{6539F7C1-97D5-ACE3-FA9F-388233A8988D}" dt="2021-09-16T09:27:50.144" v="0"/>
          <pc:sldLayoutMkLst>
            <pc:docMk/>
            <pc:sldMasterMk cId="4285264056" sldId="2147483757"/>
            <pc:sldLayoutMk cId="2543411663" sldId="2147483760"/>
          </pc:sldLayoutMkLst>
        </pc:sldLayoutChg>
        <pc:sldLayoutChg chg="del">
          <pc:chgData name="Santhosh Kumar1" userId="S::santhosh_kumar1@thbs.com::ea40afa0-6005-48ed-965e-5ace055d4c71" providerId="AD" clId="Web-{6539F7C1-97D5-ACE3-FA9F-388233A8988D}" dt="2021-09-16T09:27:50.144" v="0"/>
          <pc:sldLayoutMkLst>
            <pc:docMk/>
            <pc:sldMasterMk cId="4285264056" sldId="2147483757"/>
            <pc:sldLayoutMk cId="2781548813" sldId="2147483761"/>
          </pc:sldLayoutMkLst>
        </pc:sldLayoutChg>
        <pc:sldLayoutChg chg="del">
          <pc:chgData name="Santhosh Kumar1" userId="S::santhosh_kumar1@thbs.com::ea40afa0-6005-48ed-965e-5ace055d4c71" providerId="AD" clId="Web-{6539F7C1-97D5-ACE3-FA9F-388233A8988D}" dt="2021-09-16T09:27:50.144" v="0"/>
          <pc:sldLayoutMkLst>
            <pc:docMk/>
            <pc:sldMasterMk cId="4285264056" sldId="2147483757"/>
            <pc:sldLayoutMk cId="2084928390" sldId="2147483762"/>
          </pc:sldLayoutMkLst>
        </pc:sldLayoutChg>
        <pc:sldLayoutChg chg="del">
          <pc:chgData name="Santhosh Kumar1" userId="S::santhosh_kumar1@thbs.com::ea40afa0-6005-48ed-965e-5ace055d4c71" providerId="AD" clId="Web-{6539F7C1-97D5-ACE3-FA9F-388233A8988D}" dt="2021-09-16T09:27:50.144" v="0"/>
          <pc:sldLayoutMkLst>
            <pc:docMk/>
            <pc:sldMasterMk cId="4285264056" sldId="2147483757"/>
            <pc:sldLayoutMk cId="3827089942" sldId="2147483763"/>
          </pc:sldLayoutMkLst>
        </pc:sldLayoutChg>
        <pc:sldLayoutChg chg="del">
          <pc:chgData name="Santhosh Kumar1" userId="S::santhosh_kumar1@thbs.com::ea40afa0-6005-48ed-965e-5ace055d4c71" providerId="AD" clId="Web-{6539F7C1-97D5-ACE3-FA9F-388233A8988D}" dt="2021-09-16T09:27:50.144" v="0"/>
          <pc:sldLayoutMkLst>
            <pc:docMk/>
            <pc:sldMasterMk cId="4285264056" sldId="2147483757"/>
            <pc:sldLayoutMk cId="313888472" sldId="2147483764"/>
          </pc:sldLayoutMkLst>
        </pc:sldLayoutChg>
        <pc:sldLayoutChg chg="del">
          <pc:chgData name="Santhosh Kumar1" userId="S::santhosh_kumar1@thbs.com::ea40afa0-6005-48ed-965e-5ace055d4c71" providerId="AD" clId="Web-{6539F7C1-97D5-ACE3-FA9F-388233A8988D}" dt="2021-09-16T09:27:50.144" v="0"/>
          <pc:sldLayoutMkLst>
            <pc:docMk/>
            <pc:sldMasterMk cId="4285264056" sldId="2147483757"/>
            <pc:sldLayoutMk cId="3660678557" sldId="2147483765"/>
          </pc:sldLayoutMkLst>
        </pc:sldLayoutChg>
        <pc:sldLayoutChg chg="del">
          <pc:chgData name="Santhosh Kumar1" userId="S::santhosh_kumar1@thbs.com::ea40afa0-6005-48ed-965e-5ace055d4c71" providerId="AD" clId="Web-{6539F7C1-97D5-ACE3-FA9F-388233A8988D}" dt="2021-09-16T09:27:50.144" v="0"/>
          <pc:sldLayoutMkLst>
            <pc:docMk/>
            <pc:sldMasterMk cId="4285264056" sldId="2147483757"/>
            <pc:sldLayoutMk cId="1418604651" sldId="2147483766"/>
          </pc:sldLayoutMkLst>
        </pc:sldLayoutChg>
        <pc:sldLayoutChg chg="del">
          <pc:chgData name="Santhosh Kumar1" userId="S::santhosh_kumar1@thbs.com::ea40afa0-6005-48ed-965e-5ace055d4c71" providerId="AD" clId="Web-{6539F7C1-97D5-ACE3-FA9F-388233A8988D}" dt="2021-09-16T09:27:50.144" v="0"/>
          <pc:sldLayoutMkLst>
            <pc:docMk/>
            <pc:sldMasterMk cId="4285264056" sldId="2147483757"/>
            <pc:sldLayoutMk cId="2898991496" sldId="2147483767"/>
          </pc:sldLayoutMkLst>
        </pc:sldLayoutChg>
        <pc:sldLayoutChg chg="del">
          <pc:chgData name="Santhosh Kumar1" userId="S::santhosh_kumar1@thbs.com::ea40afa0-6005-48ed-965e-5ace055d4c71" providerId="AD" clId="Web-{6539F7C1-97D5-ACE3-FA9F-388233A8988D}" dt="2021-09-16T09:27:50.144" v="0"/>
          <pc:sldLayoutMkLst>
            <pc:docMk/>
            <pc:sldMasterMk cId="4285264056" sldId="2147483757"/>
            <pc:sldLayoutMk cId="2088108663" sldId="2147483768"/>
          </pc:sldLayoutMkLst>
        </pc:sldLayoutChg>
        <pc:sldLayoutChg chg="del">
          <pc:chgData name="Santhosh Kumar1" userId="S::santhosh_kumar1@thbs.com::ea40afa0-6005-48ed-965e-5ace055d4c71" providerId="AD" clId="Web-{6539F7C1-97D5-ACE3-FA9F-388233A8988D}" dt="2021-09-16T09:27:50.144" v="0"/>
          <pc:sldLayoutMkLst>
            <pc:docMk/>
            <pc:sldMasterMk cId="4285264056" sldId="2147483757"/>
            <pc:sldLayoutMk cId="1302790217" sldId="2147483769"/>
          </pc:sldLayoutMkLst>
        </pc:sldLayoutChg>
        <pc:sldLayoutChg chg="del">
          <pc:chgData name="Santhosh Kumar1" userId="S::santhosh_kumar1@thbs.com::ea40afa0-6005-48ed-965e-5ace055d4c71" providerId="AD" clId="Web-{6539F7C1-97D5-ACE3-FA9F-388233A8988D}" dt="2021-09-16T09:27:50.144" v="0"/>
          <pc:sldLayoutMkLst>
            <pc:docMk/>
            <pc:sldMasterMk cId="4285264056" sldId="2147483757"/>
            <pc:sldLayoutMk cId="1178174785" sldId="2147483770"/>
          </pc:sldLayoutMkLst>
        </pc:sldLayoutChg>
        <pc:sldLayoutChg chg="del">
          <pc:chgData name="Santhosh Kumar1" userId="S::santhosh_kumar1@thbs.com::ea40afa0-6005-48ed-965e-5ace055d4c71" providerId="AD" clId="Web-{6539F7C1-97D5-ACE3-FA9F-388233A8988D}" dt="2021-09-16T09:27:50.144" v="0"/>
          <pc:sldLayoutMkLst>
            <pc:docMk/>
            <pc:sldMasterMk cId="4285264056" sldId="2147483757"/>
            <pc:sldLayoutMk cId="333451502" sldId="2147483771"/>
          </pc:sldLayoutMkLst>
        </pc:sldLayoutChg>
        <pc:sldLayoutChg chg="del">
          <pc:chgData name="Santhosh Kumar1" userId="S::santhosh_kumar1@thbs.com::ea40afa0-6005-48ed-965e-5ace055d4c71" providerId="AD" clId="Web-{6539F7C1-97D5-ACE3-FA9F-388233A8988D}" dt="2021-09-16T09:27:50.144" v="0"/>
          <pc:sldLayoutMkLst>
            <pc:docMk/>
            <pc:sldMasterMk cId="4285264056" sldId="2147483757"/>
            <pc:sldLayoutMk cId="2407971785" sldId="2147483772"/>
          </pc:sldLayoutMkLst>
        </pc:sldLayoutChg>
        <pc:sldLayoutChg chg="del">
          <pc:chgData name="Santhosh Kumar1" userId="S::santhosh_kumar1@thbs.com::ea40afa0-6005-48ed-965e-5ace055d4c71" providerId="AD" clId="Web-{6539F7C1-97D5-ACE3-FA9F-388233A8988D}" dt="2021-09-16T09:27:50.144" v="0"/>
          <pc:sldLayoutMkLst>
            <pc:docMk/>
            <pc:sldMasterMk cId="4285264056" sldId="2147483757"/>
            <pc:sldLayoutMk cId="3525021430" sldId="2147483773"/>
          </pc:sldLayoutMkLst>
        </pc:sldLayoutChg>
        <pc:sldLayoutChg chg="del">
          <pc:chgData name="Santhosh Kumar1" userId="S::santhosh_kumar1@thbs.com::ea40afa0-6005-48ed-965e-5ace055d4c71" providerId="AD" clId="Web-{6539F7C1-97D5-ACE3-FA9F-388233A8988D}" dt="2021-09-16T09:27:50.144" v="0"/>
          <pc:sldLayoutMkLst>
            <pc:docMk/>
            <pc:sldMasterMk cId="4285264056" sldId="2147483757"/>
            <pc:sldLayoutMk cId="2875265502" sldId="2147483774"/>
          </pc:sldLayoutMkLst>
        </pc:sldLayoutChg>
      </pc:sldMasterChg>
      <pc:sldMasterChg chg="add del addSldLayout delSldLayout modSldLayout">
        <pc:chgData name="Santhosh Kumar1" userId="S::santhosh_kumar1@thbs.com::ea40afa0-6005-48ed-965e-5ace055d4c71" providerId="AD" clId="Web-{6539F7C1-97D5-ACE3-FA9F-388233A8988D}" dt="2021-09-16T09:29:10.322" v="8"/>
        <pc:sldMasterMkLst>
          <pc:docMk/>
          <pc:sldMasterMk cId="2311272658" sldId="2147483775"/>
        </pc:sldMasterMkLst>
        <pc:sldLayoutChg chg="add del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311272658" sldId="2147483775"/>
            <pc:sldLayoutMk cId="3207906136" sldId="2147483776"/>
          </pc:sldLayoutMkLst>
        </pc:sldLayoutChg>
        <pc:sldLayoutChg chg="add del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311272658" sldId="2147483775"/>
            <pc:sldLayoutMk cId="724758176" sldId="2147483777"/>
          </pc:sldLayoutMkLst>
        </pc:sldLayoutChg>
        <pc:sldLayoutChg chg="add del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311272658" sldId="2147483775"/>
            <pc:sldLayoutMk cId="3174933681" sldId="2147483778"/>
          </pc:sldLayoutMkLst>
        </pc:sldLayoutChg>
        <pc:sldLayoutChg chg="add del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311272658" sldId="2147483775"/>
            <pc:sldLayoutMk cId="36147684" sldId="2147483779"/>
          </pc:sldLayoutMkLst>
        </pc:sldLayoutChg>
        <pc:sldLayoutChg chg="add del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311272658" sldId="2147483775"/>
            <pc:sldLayoutMk cId="4212998354" sldId="2147483780"/>
          </pc:sldLayoutMkLst>
        </pc:sldLayoutChg>
        <pc:sldLayoutChg chg="add del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311272658" sldId="2147483775"/>
            <pc:sldLayoutMk cId="3359353114" sldId="2147483781"/>
          </pc:sldLayoutMkLst>
        </pc:sldLayoutChg>
        <pc:sldLayoutChg chg="add del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311272658" sldId="2147483775"/>
            <pc:sldLayoutMk cId="3941626763" sldId="2147483782"/>
          </pc:sldLayoutMkLst>
        </pc:sldLayoutChg>
        <pc:sldLayoutChg chg="add del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311272658" sldId="2147483775"/>
            <pc:sldLayoutMk cId="1866052051" sldId="2147483783"/>
          </pc:sldLayoutMkLst>
        </pc:sldLayoutChg>
        <pc:sldLayoutChg chg="add del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311272658" sldId="2147483775"/>
            <pc:sldLayoutMk cId="2482725639" sldId="2147483784"/>
          </pc:sldLayoutMkLst>
        </pc:sldLayoutChg>
        <pc:sldLayoutChg chg="add del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311272658" sldId="2147483775"/>
            <pc:sldLayoutMk cId="1480945287" sldId="2147483785"/>
          </pc:sldLayoutMkLst>
        </pc:sldLayoutChg>
        <pc:sldLayoutChg chg="add del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311272658" sldId="2147483775"/>
            <pc:sldLayoutMk cId="924584150" sldId="2147483786"/>
          </pc:sldLayoutMkLst>
        </pc:sldLayoutChg>
      </pc:sldMasterChg>
      <pc:sldMasterChg chg="add addSldLayout modSldLayout">
        <pc:chgData name="Santhosh Kumar1" userId="S::santhosh_kumar1@thbs.com::ea40afa0-6005-48ed-965e-5ace055d4c71" providerId="AD" clId="Web-{6539F7C1-97D5-ACE3-FA9F-388233A8988D}" dt="2021-09-16T09:29:10.322" v="8"/>
        <pc:sldMasterMkLst>
          <pc:docMk/>
          <pc:sldMasterMk cId="2206464339" sldId="2147483787"/>
        </pc:sldMasterMkLst>
        <pc:sldLayoutChg chg="add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206464339" sldId="2147483787"/>
            <pc:sldLayoutMk cId="3578295230" sldId="2147483788"/>
          </pc:sldLayoutMkLst>
        </pc:sldLayoutChg>
        <pc:sldLayoutChg chg="add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206464339" sldId="2147483787"/>
            <pc:sldLayoutMk cId="1206914849" sldId="2147483789"/>
          </pc:sldLayoutMkLst>
        </pc:sldLayoutChg>
        <pc:sldLayoutChg chg="add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206464339" sldId="2147483787"/>
            <pc:sldLayoutMk cId="1191049110" sldId="2147483790"/>
          </pc:sldLayoutMkLst>
        </pc:sldLayoutChg>
        <pc:sldLayoutChg chg="add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206464339" sldId="2147483787"/>
            <pc:sldLayoutMk cId="2330600713" sldId="2147483791"/>
          </pc:sldLayoutMkLst>
        </pc:sldLayoutChg>
        <pc:sldLayoutChg chg="add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206464339" sldId="2147483787"/>
            <pc:sldLayoutMk cId="1972628182" sldId="2147483792"/>
          </pc:sldLayoutMkLst>
        </pc:sldLayoutChg>
        <pc:sldLayoutChg chg="add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206464339" sldId="2147483787"/>
            <pc:sldLayoutMk cId="2133860799" sldId="2147483793"/>
          </pc:sldLayoutMkLst>
        </pc:sldLayoutChg>
        <pc:sldLayoutChg chg="add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206464339" sldId="2147483787"/>
            <pc:sldLayoutMk cId="2820325193" sldId="2147483794"/>
          </pc:sldLayoutMkLst>
        </pc:sldLayoutChg>
        <pc:sldLayoutChg chg="add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206464339" sldId="2147483787"/>
            <pc:sldLayoutMk cId="488938453" sldId="2147483795"/>
          </pc:sldLayoutMkLst>
        </pc:sldLayoutChg>
        <pc:sldLayoutChg chg="add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206464339" sldId="2147483787"/>
            <pc:sldLayoutMk cId="2726725140" sldId="2147483796"/>
          </pc:sldLayoutMkLst>
        </pc:sldLayoutChg>
        <pc:sldLayoutChg chg="add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206464339" sldId="2147483787"/>
            <pc:sldLayoutMk cId="3758215038" sldId="2147483797"/>
          </pc:sldLayoutMkLst>
        </pc:sldLayoutChg>
        <pc:sldLayoutChg chg="add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206464339" sldId="2147483787"/>
            <pc:sldLayoutMk cId="393514807" sldId="2147483798"/>
          </pc:sldLayoutMkLst>
        </pc:sldLayoutChg>
        <pc:sldLayoutChg chg="add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206464339" sldId="2147483787"/>
            <pc:sldLayoutMk cId="4276506900" sldId="2147483799"/>
          </pc:sldLayoutMkLst>
        </pc:sldLayoutChg>
        <pc:sldLayoutChg chg="add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206464339" sldId="2147483787"/>
            <pc:sldLayoutMk cId="3618992692" sldId="2147483800"/>
          </pc:sldLayoutMkLst>
        </pc:sldLayoutChg>
        <pc:sldLayoutChg chg="add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206464339" sldId="2147483787"/>
            <pc:sldLayoutMk cId="3157070733" sldId="2147483801"/>
          </pc:sldLayoutMkLst>
        </pc:sldLayoutChg>
        <pc:sldLayoutChg chg="add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206464339" sldId="2147483787"/>
            <pc:sldLayoutMk cId="2442576029" sldId="2147483802"/>
          </pc:sldLayoutMkLst>
        </pc:sldLayoutChg>
        <pc:sldLayoutChg chg="add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206464339" sldId="2147483787"/>
            <pc:sldLayoutMk cId="3434264911" sldId="2147483803"/>
          </pc:sldLayoutMkLst>
        </pc:sldLayoutChg>
        <pc:sldLayoutChg chg="add mod replId">
          <pc:chgData name="Santhosh Kumar1" userId="S::santhosh_kumar1@thbs.com::ea40afa0-6005-48ed-965e-5ace055d4c71" providerId="AD" clId="Web-{6539F7C1-97D5-ACE3-FA9F-388233A8988D}" dt="2021-09-16T09:29:10.322" v="8"/>
          <pc:sldLayoutMkLst>
            <pc:docMk/>
            <pc:sldMasterMk cId="2206464339" sldId="2147483787"/>
            <pc:sldLayoutMk cId="2092409625" sldId="2147483804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3FC123-9A20-4E7A-834F-73B1B9FE26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582E5BBB-3A1E-45DD-881C-6DFA61B0E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gcc –-version</a:t>
          </a:r>
        </a:p>
      </dgm:t>
    </dgm:pt>
    <dgm:pt modelId="{C1EBBFA1-D379-432E-A9E1-3DAAA344A84E}" type="parTrans" cxnId="{B6334421-EF3A-448F-866C-65273DB9B2C6}">
      <dgm:prSet/>
      <dgm:spPr/>
      <dgm:t>
        <a:bodyPr/>
        <a:lstStyle/>
        <a:p>
          <a:endParaRPr lang="en-US"/>
        </a:p>
      </dgm:t>
    </dgm:pt>
    <dgm:pt modelId="{706D76C0-441B-4E94-826E-27F23E5306E1}" type="sibTrans" cxnId="{B6334421-EF3A-448F-866C-65273DB9B2C6}">
      <dgm:prSet/>
      <dgm:spPr/>
      <dgm:t>
        <a:bodyPr/>
        <a:lstStyle/>
        <a:p>
          <a:endParaRPr lang="en-US"/>
        </a:p>
      </dgm:t>
    </dgm:pt>
    <dgm:pt modelId="{4919C380-016A-4EB0-ACDB-283A365FFA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Sudo apt install gcc</a:t>
          </a:r>
        </a:p>
      </dgm:t>
    </dgm:pt>
    <dgm:pt modelId="{49A8E089-0EC2-486D-A5F2-4309441CAF8A}" type="parTrans" cxnId="{64703E46-A1C0-4AB3-A5A6-D25ECD358C49}">
      <dgm:prSet/>
      <dgm:spPr/>
      <dgm:t>
        <a:bodyPr/>
        <a:lstStyle/>
        <a:p>
          <a:endParaRPr lang="en-US"/>
        </a:p>
      </dgm:t>
    </dgm:pt>
    <dgm:pt modelId="{FD8C27A6-25BD-47D5-87D5-80EECFACA185}" type="sibTrans" cxnId="{64703E46-A1C0-4AB3-A5A6-D25ECD358C49}">
      <dgm:prSet/>
      <dgm:spPr/>
      <dgm:t>
        <a:bodyPr/>
        <a:lstStyle/>
        <a:p>
          <a:endParaRPr lang="en-US"/>
        </a:p>
      </dgm:t>
    </dgm:pt>
    <dgm:pt modelId="{840382AD-9FC1-4198-AD6F-73C447071736}" type="pres">
      <dgm:prSet presAssocID="{8C3FC123-9A20-4E7A-834F-73B1B9FE26F0}" presName="root" presStyleCnt="0">
        <dgm:presLayoutVars>
          <dgm:dir/>
          <dgm:resizeHandles val="exact"/>
        </dgm:presLayoutVars>
      </dgm:prSet>
      <dgm:spPr/>
    </dgm:pt>
    <dgm:pt modelId="{CBEF6BAE-27E2-49BE-9DAF-69985BB7EBCA}" type="pres">
      <dgm:prSet presAssocID="{582E5BBB-3A1E-45DD-881C-6DFA61B0EAD8}" presName="compNode" presStyleCnt="0"/>
      <dgm:spPr/>
    </dgm:pt>
    <dgm:pt modelId="{19D63A8B-9F2B-4D22-8F38-04E8207B901F}" type="pres">
      <dgm:prSet presAssocID="{582E5BBB-3A1E-45DD-881C-6DFA61B0EAD8}" presName="bgRect" presStyleLbl="bgShp" presStyleIdx="0" presStyleCnt="2"/>
      <dgm:spPr/>
    </dgm:pt>
    <dgm:pt modelId="{8D8763C4-BA73-4608-8B76-20ABABC613FE}" type="pres">
      <dgm:prSet presAssocID="{582E5BBB-3A1E-45DD-881C-6DFA61B0EA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A44ABD60-C4C2-4A61-8F1B-1553221002B5}" type="pres">
      <dgm:prSet presAssocID="{582E5BBB-3A1E-45DD-881C-6DFA61B0EAD8}" presName="spaceRect" presStyleCnt="0"/>
      <dgm:spPr/>
    </dgm:pt>
    <dgm:pt modelId="{5F07FA62-3A4A-4F79-AC22-F125DFBB56B1}" type="pres">
      <dgm:prSet presAssocID="{582E5BBB-3A1E-45DD-881C-6DFA61B0EAD8}" presName="parTx" presStyleLbl="revTx" presStyleIdx="0" presStyleCnt="2">
        <dgm:presLayoutVars>
          <dgm:chMax val="0"/>
          <dgm:chPref val="0"/>
        </dgm:presLayoutVars>
      </dgm:prSet>
      <dgm:spPr/>
    </dgm:pt>
    <dgm:pt modelId="{936A19CB-1351-4FBA-92B3-491B3913A52A}" type="pres">
      <dgm:prSet presAssocID="{706D76C0-441B-4E94-826E-27F23E5306E1}" presName="sibTrans" presStyleCnt="0"/>
      <dgm:spPr/>
    </dgm:pt>
    <dgm:pt modelId="{703A3E95-1D2E-4549-B985-A3144C384BB8}" type="pres">
      <dgm:prSet presAssocID="{4919C380-016A-4EB0-ACDB-283A365FFA19}" presName="compNode" presStyleCnt="0"/>
      <dgm:spPr/>
    </dgm:pt>
    <dgm:pt modelId="{7A91ADBC-A7B2-4612-808C-78AF3FB2F20D}" type="pres">
      <dgm:prSet presAssocID="{4919C380-016A-4EB0-ACDB-283A365FFA19}" presName="bgRect" presStyleLbl="bgShp" presStyleIdx="1" presStyleCnt="2"/>
      <dgm:spPr/>
    </dgm:pt>
    <dgm:pt modelId="{7CB48C58-EE43-46A8-A3D4-194142253846}" type="pres">
      <dgm:prSet presAssocID="{4919C380-016A-4EB0-ACDB-283A365FFA1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B70E788-7FEE-4A60-B75D-B39C1BC309FE}" type="pres">
      <dgm:prSet presAssocID="{4919C380-016A-4EB0-ACDB-283A365FFA19}" presName="spaceRect" presStyleCnt="0"/>
      <dgm:spPr/>
    </dgm:pt>
    <dgm:pt modelId="{E046639B-27C1-4F77-B9FC-5D4AD37029BA}" type="pres">
      <dgm:prSet presAssocID="{4919C380-016A-4EB0-ACDB-283A365FFA1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6334421-EF3A-448F-866C-65273DB9B2C6}" srcId="{8C3FC123-9A20-4E7A-834F-73B1B9FE26F0}" destId="{582E5BBB-3A1E-45DD-881C-6DFA61B0EAD8}" srcOrd="0" destOrd="0" parTransId="{C1EBBFA1-D379-432E-A9E1-3DAAA344A84E}" sibTransId="{706D76C0-441B-4E94-826E-27F23E5306E1}"/>
    <dgm:cxn modelId="{E2929A61-6C4D-4A29-B64D-7438FB08E9B7}" type="presOf" srcId="{4919C380-016A-4EB0-ACDB-283A365FFA19}" destId="{E046639B-27C1-4F77-B9FC-5D4AD37029BA}" srcOrd="0" destOrd="0" presId="urn:microsoft.com/office/officeart/2018/2/layout/IconVerticalSolidList"/>
    <dgm:cxn modelId="{64703E46-A1C0-4AB3-A5A6-D25ECD358C49}" srcId="{8C3FC123-9A20-4E7A-834F-73B1B9FE26F0}" destId="{4919C380-016A-4EB0-ACDB-283A365FFA19}" srcOrd="1" destOrd="0" parTransId="{49A8E089-0EC2-486D-A5F2-4309441CAF8A}" sibTransId="{FD8C27A6-25BD-47D5-87D5-80EECFACA185}"/>
    <dgm:cxn modelId="{F992ECC0-EFBD-4D4D-9089-C63D45CA6554}" type="presOf" srcId="{582E5BBB-3A1E-45DD-881C-6DFA61B0EAD8}" destId="{5F07FA62-3A4A-4F79-AC22-F125DFBB56B1}" srcOrd="0" destOrd="0" presId="urn:microsoft.com/office/officeart/2018/2/layout/IconVerticalSolidList"/>
    <dgm:cxn modelId="{80344ECA-5473-4F93-88B4-02FFE0A8619D}" type="presOf" srcId="{8C3FC123-9A20-4E7A-834F-73B1B9FE26F0}" destId="{840382AD-9FC1-4198-AD6F-73C447071736}" srcOrd="0" destOrd="0" presId="urn:microsoft.com/office/officeart/2018/2/layout/IconVerticalSolidList"/>
    <dgm:cxn modelId="{09FCD1FB-FD67-496C-A68E-A0DDFF56A7BC}" type="presParOf" srcId="{840382AD-9FC1-4198-AD6F-73C447071736}" destId="{CBEF6BAE-27E2-49BE-9DAF-69985BB7EBCA}" srcOrd="0" destOrd="0" presId="urn:microsoft.com/office/officeart/2018/2/layout/IconVerticalSolidList"/>
    <dgm:cxn modelId="{5974D9AE-1A53-44FE-B6FF-1BD29EA81186}" type="presParOf" srcId="{CBEF6BAE-27E2-49BE-9DAF-69985BB7EBCA}" destId="{19D63A8B-9F2B-4D22-8F38-04E8207B901F}" srcOrd="0" destOrd="0" presId="urn:microsoft.com/office/officeart/2018/2/layout/IconVerticalSolidList"/>
    <dgm:cxn modelId="{C0D9CC73-56CB-419B-99C7-7F06121D99D8}" type="presParOf" srcId="{CBEF6BAE-27E2-49BE-9DAF-69985BB7EBCA}" destId="{8D8763C4-BA73-4608-8B76-20ABABC613FE}" srcOrd="1" destOrd="0" presId="urn:microsoft.com/office/officeart/2018/2/layout/IconVerticalSolidList"/>
    <dgm:cxn modelId="{C67FE234-B485-4EA0-8A44-BF4F56BF1923}" type="presParOf" srcId="{CBEF6BAE-27E2-49BE-9DAF-69985BB7EBCA}" destId="{A44ABD60-C4C2-4A61-8F1B-1553221002B5}" srcOrd="2" destOrd="0" presId="urn:microsoft.com/office/officeart/2018/2/layout/IconVerticalSolidList"/>
    <dgm:cxn modelId="{2649B842-8543-4947-B649-40CD2EB903C2}" type="presParOf" srcId="{CBEF6BAE-27E2-49BE-9DAF-69985BB7EBCA}" destId="{5F07FA62-3A4A-4F79-AC22-F125DFBB56B1}" srcOrd="3" destOrd="0" presId="urn:microsoft.com/office/officeart/2018/2/layout/IconVerticalSolidList"/>
    <dgm:cxn modelId="{821A9471-6EC2-4357-BA64-2FC65CF8E11B}" type="presParOf" srcId="{840382AD-9FC1-4198-AD6F-73C447071736}" destId="{936A19CB-1351-4FBA-92B3-491B3913A52A}" srcOrd="1" destOrd="0" presId="urn:microsoft.com/office/officeart/2018/2/layout/IconVerticalSolidList"/>
    <dgm:cxn modelId="{9C07168D-B8B7-4296-A20D-5F393D5E7AA1}" type="presParOf" srcId="{840382AD-9FC1-4198-AD6F-73C447071736}" destId="{703A3E95-1D2E-4549-B985-A3144C384BB8}" srcOrd="2" destOrd="0" presId="urn:microsoft.com/office/officeart/2018/2/layout/IconVerticalSolidList"/>
    <dgm:cxn modelId="{D092048E-4EE6-4C5C-94EF-601B28532E4E}" type="presParOf" srcId="{703A3E95-1D2E-4549-B985-A3144C384BB8}" destId="{7A91ADBC-A7B2-4612-808C-78AF3FB2F20D}" srcOrd="0" destOrd="0" presId="urn:microsoft.com/office/officeart/2018/2/layout/IconVerticalSolidList"/>
    <dgm:cxn modelId="{5E02198F-C2AA-4C4B-BBAC-55B034CB1A9D}" type="presParOf" srcId="{703A3E95-1D2E-4549-B985-A3144C384BB8}" destId="{7CB48C58-EE43-46A8-A3D4-194142253846}" srcOrd="1" destOrd="0" presId="urn:microsoft.com/office/officeart/2018/2/layout/IconVerticalSolidList"/>
    <dgm:cxn modelId="{9541DB6F-9E5E-48FF-B872-84DA4AF30D2A}" type="presParOf" srcId="{703A3E95-1D2E-4549-B985-A3144C384BB8}" destId="{AB70E788-7FEE-4A60-B75D-B39C1BC309FE}" srcOrd="2" destOrd="0" presId="urn:microsoft.com/office/officeart/2018/2/layout/IconVerticalSolidList"/>
    <dgm:cxn modelId="{D598F68D-249E-4237-964D-7919E6F02B3E}" type="presParOf" srcId="{703A3E95-1D2E-4549-B985-A3144C384BB8}" destId="{E046639B-27C1-4F77-B9FC-5D4AD37029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63A8B-9F2B-4D22-8F38-04E8207B901F}">
      <dsp:nvSpPr>
        <dsp:cNvPr id="0" name=""/>
        <dsp:cNvSpPr/>
      </dsp:nvSpPr>
      <dsp:spPr>
        <a:xfrm>
          <a:off x="0" y="553195"/>
          <a:ext cx="10895369" cy="102128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763C4-BA73-4608-8B76-20ABABC613FE}">
      <dsp:nvSpPr>
        <dsp:cNvPr id="0" name=""/>
        <dsp:cNvSpPr/>
      </dsp:nvSpPr>
      <dsp:spPr>
        <a:xfrm>
          <a:off x="308938" y="782983"/>
          <a:ext cx="561705" cy="561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7FA62-3A4A-4F79-AC22-F125DFBB56B1}">
      <dsp:nvSpPr>
        <dsp:cNvPr id="0" name=""/>
        <dsp:cNvSpPr/>
      </dsp:nvSpPr>
      <dsp:spPr>
        <a:xfrm>
          <a:off x="1179581" y="553195"/>
          <a:ext cx="9715788" cy="1021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86" tIns="108086" rIns="108086" bIns="1080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gcc –-version</a:t>
          </a:r>
        </a:p>
      </dsp:txBody>
      <dsp:txXfrm>
        <a:off x="1179581" y="553195"/>
        <a:ext cx="9715788" cy="1021283"/>
      </dsp:txXfrm>
    </dsp:sp>
    <dsp:sp modelId="{7A91ADBC-A7B2-4612-808C-78AF3FB2F20D}">
      <dsp:nvSpPr>
        <dsp:cNvPr id="0" name=""/>
        <dsp:cNvSpPr/>
      </dsp:nvSpPr>
      <dsp:spPr>
        <a:xfrm>
          <a:off x="0" y="1829798"/>
          <a:ext cx="10895369" cy="102128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48C58-EE43-46A8-A3D4-194142253846}">
      <dsp:nvSpPr>
        <dsp:cNvPr id="0" name=""/>
        <dsp:cNvSpPr/>
      </dsp:nvSpPr>
      <dsp:spPr>
        <a:xfrm>
          <a:off x="308938" y="2059587"/>
          <a:ext cx="561705" cy="561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6639B-27C1-4F77-B9FC-5D4AD37029BA}">
      <dsp:nvSpPr>
        <dsp:cNvPr id="0" name=""/>
        <dsp:cNvSpPr/>
      </dsp:nvSpPr>
      <dsp:spPr>
        <a:xfrm>
          <a:off x="1179581" y="1829798"/>
          <a:ext cx="9715788" cy="1021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86" tIns="108086" rIns="108086" bIns="1080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Sudo apt install gcc</a:t>
          </a:r>
        </a:p>
      </dsp:txBody>
      <dsp:txXfrm>
        <a:off x="1179581" y="1829798"/>
        <a:ext cx="9715788" cy="1021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1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4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50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92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70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76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64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0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1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4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0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2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6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2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2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64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82DE4F-4AF6-450B-92A1-C9F881A5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E</a:t>
            </a:r>
            <a:br>
              <a:rPr lang="en-US"/>
            </a:br>
            <a:r>
              <a:rPr lang="en-US"/>
              <a:t>Installation of C and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A788-6CFE-4E49-9376-F470F7D1D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2BF18-A706-466F-956F-143C97C8C748}"/>
              </a:ext>
            </a:extLst>
          </p:cNvPr>
          <p:cNvSpPr txBox="1"/>
          <p:nvPr/>
        </p:nvSpPr>
        <p:spPr>
          <a:xfrm>
            <a:off x="1046922" y="2107095"/>
            <a:ext cx="922572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Syed Wakeer</a:t>
            </a:r>
          </a:p>
          <a:p>
            <a:r>
              <a:rPr lang="en-US"/>
              <a:t>Santhosh Kumar</a:t>
            </a:r>
          </a:p>
          <a:p>
            <a:r>
              <a:rPr lang="en-US"/>
              <a:t>th</a:t>
            </a:r>
          </a:p>
        </p:txBody>
      </p:sp>
    </p:spTree>
    <p:extLst>
      <p:ext uri="{BB962C8B-B14F-4D97-AF65-F5344CB8AC3E}">
        <p14:creationId xmlns:p14="http://schemas.microsoft.com/office/powerpoint/2010/main" val="126844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70B02B5-1899-4695-BD85-27F04B4DC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748" y="888346"/>
            <a:ext cx="8982075" cy="5048250"/>
          </a:xfrm>
        </p:spPr>
      </p:pic>
    </p:spTree>
    <p:extLst>
      <p:ext uri="{BB962C8B-B14F-4D97-AF65-F5344CB8AC3E}">
        <p14:creationId xmlns:p14="http://schemas.microsoft.com/office/powerpoint/2010/main" val="85306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2DCAEAE-0F95-443B-8A9E-274C89954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951" y="876440"/>
            <a:ext cx="8982075" cy="5048250"/>
          </a:xfrm>
        </p:spPr>
      </p:pic>
    </p:spTree>
    <p:extLst>
      <p:ext uri="{BB962C8B-B14F-4D97-AF65-F5344CB8AC3E}">
        <p14:creationId xmlns:p14="http://schemas.microsoft.com/office/powerpoint/2010/main" val="193089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FCEF-9C3E-4F0E-BE25-0A2D86F0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319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9A153-FB78-475A-B887-9C13A4F49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>
                <a:cs typeface="Calibri Light"/>
              </a:rPr>
              <a:t>C Installation on Linux </a:t>
            </a: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249877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1447D-5D49-4B6E-B2B9-91246AC2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cs typeface="Calibri Light"/>
              </a:rPr>
              <a:t>Command to install C: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D8B5DE1-B8EF-49D0-A7EE-727864184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0456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496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5318-A8CA-4011-9F10-699BE43D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Output: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CDF3396-7A34-409B-89CC-33AF55A00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267" y="2052638"/>
            <a:ext cx="7803029" cy="3997325"/>
          </a:xfrm>
        </p:spPr>
      </p:pic>
    </p:spTree>
    <p:extLst>
      <p:ext uri="{BB962C8B-B14F-4D97-AF65-F5344CB8AC3E}">
        <p14:creationId xmlns:p14="http://schemas.microsoft.com/office/powerpoint/2010/main" val="151868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7CE3-EBC5-463C-AA07-D7E2F3F7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Command to Compile: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B676D-5D42-44C9-8054-9F758E713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0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>
                <a:cs typeface="Calibri"/>
              </a:rPr>
              <a:t>      </a:t>
            </a:r>
            <a:r>
              <a:rPr lang="en-US" sz="3600" err="1">
                <a:cs typeface="Calibri"/>
              </a:rPr>
              <a:t>gcc</a:t>
            </a:r>
            <a:r>
              <a:rPr lang="en-US" sz="3600">
                <a:cs typeface="Calibri"/>
              </a:rPr>
              <a:t> </a:t>
            </a:r>
            <a:r>
              <a:rPr lang="en-US" sz="3600" err="1">
                <a:cs typeface="Calibri"/>
              </a:rPr>
              <a:t>filename.c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F6788-D7A5-4FB5-ADDC-BA0223FB3752}"/>
              </a:ext>
            </a:extLst>
          </p:cNvPr>
          <p:cNvSpPr txBox="1">
            <a:spLocks/>
          </p:cNvSpPr>
          <p:nvPr/>
        </p:nvSpPr>
        <p:spPr>
          <a:xfrm>
            <a:off x="736600" y="3035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Command to Run: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E03B3-FFDF-424A-A2C3-AD980EB9D944}"/>
              </a:ext>
            </a:extLst>
          </p:cNvPr>
          <p:cNvSpPr txBox="1"/>
          <p:nvPr/>
        </p:nvSpPr>
        <p:spPr>
          <a:xfrm>
            <a:off x="837096" y="4525616"/>
            <a:ext cx="103190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cs typeface="Calibri"/>
              </a:rPr>
              <a:t>      ./a.out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58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3423-34BA-4381-838F-D44E8B30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Output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6C9EEBD-5182-4F0F-9B2D-E2626E690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24754"/>
            <a:ext cx="8947150" cy="3434312"/>
          </a:xfrm>
        </p:spPr>
      </p:pic>
    </p:spTree>
    <p:extLst>
      <p:ext uri="{BB962C8B-B14F-4D97-AF65-F5344CB8AC3E}">
        <p14:creationId xmlns:p14="http://schemas.microsoft.com/office/powerpoint/2010/main" val="291715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B83EF4-B0E4-4B56-B0B5-E150952DC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656" y="826575"/>
            <a:ext cx="9417414" cy="5421824"/>
          </a:xfrm>
        </p:spPr>
      </p:pic>
    </p:spTree>
    <p:extLst>
      <p:ext uri="{BB962C8B-B14F-4D97-AF65-F5344CB8AC3E}">
        <p14:creationId xmlns:p14="http://schemas.microsoft.com/office/powerpoint/2010/main" val="275547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37F7BA0-CBA8-459D-A90F-40C97FC40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371" y="683700"/>
            <a:ext cx="9921986" cy="5564699"/>
          </a:xfrm>
        </p:spPr>
      </p:pic>
    </p:spTree>
    <p:extLst>
      <p:ext uri="{BB962C8B-B14F-4D97-AF65-F5344CB8AC3E}">
        <p14:creationId xmlns:p14="http://schemas.microsoft.com/office/powerpoint/2010/main" val="207216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B3382F4-D621-4A09-B9EA-051252758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344" y="683700"/>
            <a:ext cx="10679476" cy="5564699"/>
          </a:xfrm>
        </p:spPr>
      </p:pic>
    </p:spTree>
    <p:extLst>
      <p:ext uri="{BB962C8B-B14F-4D97-AF65-F5344CB8AC3E}">
        <p14:creationId xmlns:p14="http://schemas.microsoft.com/office/powerpoint/2010/main" val="3504271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Group E Installation of C and C++</vt:lpstr>
      <vt:lpstr>C Installation on Linux </vt:lpstr>
      <vt:lpstr>Command to install C:</vt:lpstr>
      <vt:lpstr>Output:</vt:lpstr>
      <vt:lpstr>Command to Compile:</vt:lpstr>
      <vt:lpstr>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2021-09-16T08:04:04Z</dcterms:created>
  <dcterms:modified xsi:type="dcterms:W3CDTF">2021-09-16T12:18:28Z</dcterms:modified>
</cp:coreProperties>
</file>