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86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Recommending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87034" y="2938375"/>
          <a:ext cx="1562222" cy="45720"/>
        </a:xfrm>
        <a:prstGeom prst="line">
          <a:avLst/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98860" y="1832186"/>
          <a:ext cx="739742" cy="45720"/>
        </a:xfrm>
        <a:prstGeom prst="line">
          <a:avLst/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47691" y="698056"/>
          <a:ext cx="1633092" cy="45720"/>
        </a:xfrm>
        <a:prstGeom prst="line">
          <a:avLst/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flat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80607" y="2758781"/>
          <a:ext cx="2148149" cy="18523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Recommending System</a:t>
          </a:r>
        </a:p>
      </dsp:txBody>
      <dsp:txXfrm>
        <a:off x="580607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61010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67955" y="146324"/>
          <a:ext cx="965366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67955" y="146324"/>
        <a:ext cx="965366" cy="1006945"/>
      </dsp:txXfrm>
    </dsp:sp>
    <dsp:sp modelId="{1603A9FB-E8BE-4A12-940B-4A7281FB6C9B}">
      <dsp:nvSpPr>
        <dsp:cNvPr id="0" name=""/>
        <dsp:cNvSpPr/>
      </dsp:nvSpPr>
      <dsp:spPr>
        <a:xfrm>
          <a:off x="4077677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84622" y="1321093"/>
          <a:ext cx="1320881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84622" y="1321093"/>
        <a:ext cx="1320881" cy="1006945"/>
      </dsp:txXfrm>
    </dsp:sp>
    <dsp:sp modelId="{4A9742AD-B577-4378-AF83-DC5ECD325381}">
      <dsp:nvSpPr>
        <dsp:cNvPr id="0" name=""/>
        <dsp:cNvSpPr/>
      </dsp:nvSpPr>
      <dsp:spPr>
        <a:xfrm>
          <a:off x="4561010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67955" y="2495863"/>
          <a:ext cx="1128680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67955" y="2495863"/>
        <a:ext cx="1128680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74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5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14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37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4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01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4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7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2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04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21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5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4" y="476251"/>
            <a:ext cx="7197726" cy="2421464"/>
          </a:xfrm>
        </p:spPr>
        <p:txBody>
          <a:bodyPr>
            <a:noAutofit/>
          </a:bodyPr>
          <a:lstStyle/>
          <a:p>
            <a:pPr algn="l"/>
            <a:r>
              <a:rPr lang="en-US" sz="5400" b="1" dirty="0"/>
              <a:t>Restaurant recommending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sz="2800" b="1" dirty="0"/>
              <a:t>APPLIED DATA Science Capstone </a:t>
            </a:r>
            <a:r>
              <a:rPr lang="en-US" sz="2800" b="1" dirty="0" err="1"/>
              <a:t>projeCt</a:t>
            </a:r>
            <a:endParaRPr lang="en-US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91547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189" y="492238"/>
            <a:ext cx="4749645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77" y="4624491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9" y="225425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272" y="2299318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77" y="2303001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Mapping and clustering</a:t>
            </a:r>
          </a:p>
        </p:txBody>
      </p:sp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75" y="2011363"/>
            <a:ext cx="4244474" cy="344805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1334"/>
            <a:ext cx="6905622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27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Restaurant recommending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2020-07-19T10:52:47Z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