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4" r:id="rId2"/>
    <p:sldId id="257" r:id="rId3"/>
    <p:sldId id="285" r:id="rId4"/>
    <p:sldId id="259" r:id="rId5"/>
    <p:sldId id="260" r:id="rId6"/>
    <p:sldId id="276" r:id="rId7"/>
    <p:sldId id="277" r:id="rId8"/>
    <p:sldId id="278" r:id="rId9"/>
    <p:sldId id="279" r:id="rId10"/>
    <p:sldId id="280" r:id="rId11"/>
    <p:sldId id="265" r:id="rId12"/>
    <p:sldId id="281" r:id="rId13"/>
    <p:sldId id="282" r:id="rId14"/>
    <p:sldId id="283" r:id="rId15"/>
    <p:sldId id="286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9D344-A01A-4B92-8B04-69CB501D195A}" type="doc">
      <dgm:prSet loTypeId="urn:microsoft.com/office/officeart/2008/layout/VerticalCurvedList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6D646A1F-143B-40DD-B0A9-DEB21DA3F1D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 spcFirstLastPara="0" vert="horz" wrap="square" lIns="381296" tIns="66040" rIns="66040" bIns="66040" numCol="1" spcCol="1270" anchor="ctr" anchorCtr="0"/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Introduction</a:t>
          </a:r>
        </a:p>
      </dgm:t>
    </dgm:pt>
    <dgm:pt modelId="{9D683730-38DB-4EAA-A18E-949EB64FEA4B}" type="parTrans" cxnId="{03B7EBF0-915D-4E4C-A32D-F9F89E7F4C90}">
      <dgm:prSet/>
      <dgm:spPr/>
      <dgm:t>
        <a:bodyPr/>
        <a:lstStyle/>
        <a:p>
          <a:endParaRPr lang="en-GB" b="1"/>
        </a:p>
      </dgm:t>
    </dgm:pt>
    <dgm:pt modelId="{3EC116A8-496D-43BC-AE37-23CE0B6689C1}" type="sibTrans" cxnId="{03B7EBF0-915D-4E4C-A32D-F9F89E7F4C90}">
      <dgm:prSet/>
      <dgm:spPr/>
      <dgm:t>
        <a:bodyPr/>
        <a:lstStyle/>
        <a:p>
          <a:endParaRPr lang="en-GB" b="1"/>
        </a:p>
      </dgm:t>
    </dgm:pt>
    <dgm:pt modelId="{CE824BC3-AFBE-4166-A450-2866AAB8123D}">
      <dgm:prSet phldrT="[Text]"/>
      <dgm:spPr>
        <a:solidFill>
          <a:srgbClr val="C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2D108F36-433F-4D8D-A15C-CF770D957A7F}" type="parTrans" cxnId="{6FA81366-E835-4A4F-A388-C5E0584C9C36}">
      <dgm:prSet/>
      <dgm:spPr/>
      <dgm:t>
        <a:bodyPr/>
        <a:lstStyle/>
        <a:p>
          <a:endParaRPr lang="en-GB" b="1"/>
        </a:p>
      </dgm:t>
    </dgm:pt>
    <dgm:pt modelId="{54CDBF70-F1EA-4216-9390-39726B2820BE}" type="sibTrans" cxnId="{6FA81366-E835-4A4F-A388-C5E0584C9C36}">
      <dgm:prSet/>
      <dgm:spPr/>
      <dgm:t>
        <a:bodyPr/>
        <a:lstStyle/>
        <a:p>
          <a:endParaRPr lang="en-GB" b="1"/>
        </a:p>
      </dgm:t>
    </dgm:pt>
    <dgm:pt modelId="{6395E6D7-3D0D-42BA-9671-DF95AB499FB2}">
      <dgm:prSet phldrT="[Text]"/>
      <dgm:spPr>
        <a:solidFill>
          <a:srgbClr val="C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</dgm:t>
    </dgm:pt>
    <dgm:pt modelId="{CC1B836D-4192-4638-B409-BFCBC7DE063E}" type="parTrans" cxnId="{04D2D0A9-99C9-49E9-B01B-E3D947A8D20A}">
      <dgm:prSet/>
      <dgm:spPr/>
      <dgm:t>
        <a:bodyPr/>
        <a:lstStyle/>
        <a:p>
          <a:endParaRPr lang="en-GB" b="1"/>
        </a:p>
      </dgm:t>
    </dgm:pt>
    <dgm:pt modelId="{0DE8742A-5C67-4132-B0F8-50BA6F0A9F5A}" type="sibTrans" cxnId="{04D2D0A9-99C9-49E9-B01B-E3D947A8D20A}">
      <dgm:prSet/>
      <dgm:spPr/>
      <dgm:t>
        <a:bodyPr/>
        <a:lstStyle/>
        <a:p>
          <a:endParaRPr lang="en-GB" b="1"/>
        </a:p>
      </dgm:t>
    </dgm:pt>
    <dgm:pt modelId="{E80D60A9-C6C4-4729-A4F6-E83FDAF966FD}">
      <dgm:prSet phldrT="[Text]"/>
      <dgm:spPr>
        <a:solidFill>
          <a:srgbClr val="C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</a:t>
          </a:r>
        </a:p>
      </dgm:t>
    </dgm:pt>
    <dgm:pt modelId="{CCA1E9B7-0D92-451B-A14B-2466ACCE2DCE}" type="parTrans" cxnId="{7C6D8D28-96B8-4AB8-BEEF-D492326E4BCA}">
      <dgm:prSet/>
      <dgm:spPr/>
      <dgm:t>
        <a:bodyPr/>
        <a:lstStyle/>
        <a:p>
          <a:endParaRPr lang="en-GB" b="1"/>
        </a:p>
      </dgm:t>
    </dgm:pt>
    <dgm:pt modelId="{80624976-D827-4C8A-8B1B-33288C73EC55}" type="sibTrans" cxnId="{7C6D8D28-96B8-4AB8-BEEF-D492326E4BCA}">
      <dgm:prSet/>
      <dgm:spPr/>
      <dgm:t>
        <a:bodyPr/>
        <a:lstStyle/>
        <a:p>
          <a:endParaRPr lang="en-GB" b="1"/>
        </a:p>
      </dgm:t>
    </dgm:pt>
    <dgm:pt modelId="{8D7CFFB1-4F86-44CB-91A9-63EF8AAD475C}">
      <dgm:prSet phldrT="[Text]"/>
      <dgm:spPr>
        <a:solidFill>
          <a:srgbClr val="C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Results &amp; Improvements</a:t>
          </a:r>
        </a:p>
      </dgm:t>
    </dgm:pt>
    <dgm:pt modelId="{9DC82A11-80B1-4F5D-A5C0-13931AE1225E}" type="sibTrans" cxnId="{202FA9A7-AB3A-4AFD-9307-7E0F47BAD5CF}">
      <dgm:prSet/>
      <dgm:spPr/>
      <dgm:t>
        <a:bodyPr/>
        <a:lstStyle/>
        <a:p>
          <a:endParaRPr lang="en-GB" b="1"/>
        </a:p>
      </dgm:t>
    </dgm:pt>
    <dgm:pt modelId="{33608264-A9A6-4211-B40B-47B549C1DEFA}" type="parTrans" cxnId="{202FA9A7-AB3A-4AFD-9307-7E0F47BAD5CF}">
      <dgm:prSet/>
      <dgm:spPr/>
      <dgm:t>
        <a:bodyPr/>
        <a:lstStyle/>
        <a:p>
          <a:endParaRPr lang="en-GB" b="1"/>
        </a:p>
      </dgm:t>
    </dgm:pt>
    <dgm:pt modelId="{9C659ABF-4B6C-4E33-BBC6-27787F17FBA3}" type="pres">
      <dgm:prSet presAssocID="{D769D344-A01A-4B92-8B04-69CB501D195A}" presName="Name0" presStyleCnt="0">
        <dgm:presLayoutVars>
          <dgm:chMax val="7"/>
          <dgm:chPref val="7"/>
          <dgm:dir/>
        </dgm:presLayoutVars>
      </dgm:prSet>
      <dgm:spPr/>
    </dgm:pt>
    <dgm:pt modelId="{06F906E4-1FDD-43CF-82CA-B44DFE7A2382}" type="pres">
      <dgm:prSet presAssocID="{D769D344-A01A-4B92-8B04-69CB501D195A}" presName="Name1" presStyleCnt="0"/>
      <dgm:spPr/>
    </dgm:pt>
    <dgm:pt modelId="{7ABE2C6E-7861-4B76-BF5C-E58792960275}" type="pres">
      <dgm:prSet presAssocID="{D769D344-A01A-4B92-8B04-69CB501D195A}" presName="cycle" presStyleCnt="0"/>
      <dgm:spPr/>
    </dgm:pt>
    <dgm:pt modelId="{45524B4C-47AB-4716-AD63-5D4A22580884}" type="pres">
      <dgm:prSet presAssocID="{D769D344-A01A-4B92-8B04-69CB501D195A}" presName="srcNode" presStyleLbl="node1" presStyleIdx="0" presStyleCnt="5"/>
      <dgm:spPr/>
    </dgm:pt>
    <dgm:pt modelId="{1BBD774C-AA76-4959-AF94-91E469171509}" type="pres">
      <dgm:prSet presAssocID="{D769D344-A01A-4B92-8B04-69CB501D195A}" presName="conn" presStyleLbl="parChTrans1D2" presStyleIdx="0" presStyleCnt="1"/>
      <dgm:spPr/>
    </dgm:pt>
    <dgm:pt modelId="{21070FF8-C2D8-4B63-9354-0269235FD1F9}" type="pres">
      <dgm:prSet presAssocID="{D769D344-A01A-4B92-8B04-69CB501D195A}" presName="extraNode" presStyleLbl="node1" presStyleIdx="0" presStyleCnt="5"/>
      <dgm:spPr/>
    </dgm:pt>
    <dgm:pt modelId="{B4B31A70-D6C4-4E88-8A46-4CF8A00DE85D}" type="pres">
      <dgm:prSet presAssocID="{D769D344-A01A-4B92-8B04-69CB501D195A}" presName="dstNode" presStyleLbl="node1" presStyleIdx="0" presStyleCnt="5"/>
      <dgm:spPr/>
    </dgm:pt>
    <dgm:pt modelId="{131CC170-0112-4CE5-A3AE-5484D7214F19}" type="pres">
      <dgm:prSet presAssocID="{6D646A1F-143B-40DD-B0A9-DEB21DA3F1DE}" presName="text_1" presStyleLbl="node1" presStyleIdx="0" presStyleCnt="5" custLinFactNeighborX="910" custLinFactNeighborY="-15375">
        <dgm:presLayoutVars>
          <dgm:bulletEnabled val="1"/>
        </dgm:presLayoutVars>
      </dgm:prSet>
      <dgm:spPr>
        <a:xfrm>
          <a:off x="415677" y="166175"/>
          <a:ext cx="5680322" cy="480372"/>
        </a:xfrm>
        <a:prstGeom prst="rect">
          <a:avLst/>
        </a:prstGeom>
      </dgm:spPr>
    </dgm:pt>
    <dgm:pt modelId="{9766323E-B86A-4840-8071-1010097FF8B3}" type="pres">
      <dgm:prSet presAssocID="{6D646A1F-143B-40DD-B0A9-DEB21DA3F1DE}" presName="accent_1" presStyleCnt="0"/>
      <dgm:spPr/>
    </dgm:pt>
    <dgm:pt modelId="{142DA844-9712-4FA1-8323-9D4DBEC9D3D1}" type="pres">
      <dgm:prSet presAssocID="{6D646A1F-143B-40DD-B0A9-DEB21DA3F1DE}" presName="accentRepeatNode" presStyleLbl="solidFgAcc1" presStyleIdx="0" presStyleCnt="5"/>
      <dgm:spPr>
        <a:solidFill>
          <a:schemeClr val="tx1">
            <a:lumMod val="20000"/>
            <a:lumOff val="80000"/>
          </a:schemeClr>
        </a:solidFill>
      </dgm:spPr>
    </dgm:pt>
    <dgm:pt modelId="{C5A79230-2AFF-418D-B5DA-CB69767AAE19}" type="pres">
      <dgm:prSet presAssocID="{CE824BC3-AFBE-4166-A450-2866AAB8123D}" presName="text_2" presStyleLbl="node1" presStyleIdx="1" presStyleCnt="5" custLinFactNeighborX="0" custLinFactNeighborY="-6442">
        <dgm:presLayoutVars>
          <dgm:bulletEnabled val="1"/>
        </dgm:presLayoutVars>
      </dgm:prSet>
      <dgm:spPr/>
    </dgm:pt>
    <dgm:pt modelId="{C93B2219-9098-437A-B279-03FE8DC9FD28}" type="pres">
      <dgm:prSet presAssocID="{CE824BC3-AFBE-4166-A450-2866AAB8123D}" presName="accent_2" presStyleCnt="0"/>
      <dgm:spPr/>
    </dgm:pt>
    <dgm:pt modelId="{AD3E6513-295F-4C3B-B3FF-DC4278FC72F3}" type="pres">
      <dgm:prSet presAssocID="{CE824BC3-AFBE-4166-A450-2866AAB8123D}" presName="accentRepeatNode" presStyleLbl="solidFgAcc1" presStyleIdx="1" presStyleCnt="5"/>
      <dgm:spPr>
        <a:solidFill>
          <a:schemeClr val="tx1">
            <a:lumMod val="20000"/>
            <a:lumOff val="80000"/>
          </a:schemeClr>
        </a:solidFill>
      </dgm:spPr>
    </dgm:pt>
    <dgm:pt modelId="{8FB9A23A-0BAA-4045-B9F2-FA694718926E}" type="pres">
      <dgm:prSet presAssocID="{6395E6D7-3D0D-42BA-9671-DF95AB499FB2}" presName="text_3" presStyleLbl="node1" presStyleIdx="2" presStyleCnt="5" custLinFactNeighborX="0" custLinFactNeighborY="-6442">
        <dgm:presLayoutVars>
          <dgm:bulletEnabled val="1"/>
        </dgm:presLayoutVars>
      </dgm:prSet>
      <dgm:spPr/>
    </dgm:pt>
    <dgm:pt modelId="{BD4DA095-4145-4BD8-8964-7161199136AC}" type="pres">
      <dgm:prSet presAssocID="{6395E6D7-3D0D-42BA-9671-DF95AB499FB2}" presName="accent_3" presStyleCnt="0"/>
      <dgm:spPr/>
    </dgm:pt>
    <dgm:pt modelId="{D0173744-6641-4760-9F89-8D21AF373700}" type="pres">
      <dgm:prSet presAssocID="{6395E6D7-3D0D-42BA-9671-DF95AB499FB2}" presName="accentRepeatNode" presStyleLbl="solidFgAcc1" presStyleIdx="2" presStyleCnt="5"/>
      <dgm:spPr>
        <a:solidFill>
          <a:schemeClr val="tx1">
            <a:lumMod val="20000"/>
            <a:lumOff val="80000"/>
          </a:schemeClr>
        </a:solidFill>
      </dgm:spPr>
    </dgm:pt>
    <dgm:pt modelId="{B03E5788-0CEE-4918-AD2B-FE2BB0F12BA6}" type="pres">
      <dgm:prSet presAssocID="{E80D60A9-C6C4-4729-A4F6-E83FDAF966FD}" presName="text_4" presStyleLbl="node1" presStyleIdx="3" presStyleCnt="5" custLinFactNeighborX="0" custLinFactNeighborY="-6442">
        <dgm:presLayoutVars>
          <dgm:bulletEnabled val="1"/>
        </dgm:presLayoutVars>
      </dgm:prSet>
      <dgm:spPr/>
    </dgm:pt>
    <dgm:pt modelId="{DA74C990-F7B1-47FB-801D-CC750381D78A}" type="pres">
      <dgm:prSet presAssocID="{E80D60A9-C6C4-4729-A4F6-E83FDAF966FD}" presName="accent_4" presStyleCnt="0"/>
      <dgm:spPr/>
    </dgm:pt>
    <dgm:pt modelId="{C1581DCF-F9EB-4B91-9F05-F9F9847D3EE3}" type="pres">
      <dgm:prSet presAssocID="{E80D60A9-C6C4-4729-A4F6-E83FDAF966FD}" presName="accentRepeatNode" presStyleLbl="solidFgAcc1" presStyleIdx="3" presStyleCnt="5"/>
      <dgm:spPr>
        <a:solidFill>
          <a:schemeClr val="tx1">
            <a:lumMod val="20000"/>
            <a:lumOff val="80000"/>
          </a:schemeClr>
        </a:solidFill>
      </dgm:spPr>
    </dgm:pt>
    <dgm:pt modelId="{9D0C6766-05EE-4FD2-B580-4FB3022613BD}" type="pres">
      <dgm:prSet presAssocID="{8D7CFFB1-4F86-44CB-91A9-63EF8AAD475C}" presName="text_5" presStyleLbl="node1" presStyleIdx="4" presStyleCnt="5" custLinFactNeighborX="0">
        <dgm:presLayoutVars>
          <dgm:bulletEnabled val="1"/>
        </dgm:presLayoutVars>
      </dgm:prSet>
      <dgm:spPr/>
    </dgm:pt>
    <dgm:pt modelId="{39A779D9-FB75-4007-A196-1A9085E00C11}" type="pres">
      <dgm:prSet presAssocID="{8D7CFFB1-4F86-44CB-91A9-63EF8AAD475C}" presName="accent_5" presStyleCnt="0"/>
      <dgm:spPr/>
    </dgm:pt>
    <dgm:pt modelId="{B8F3121F-5B2E-4293-88D1-A04E5FF90D9F}" type="pres">
      <dgm:prSet presAssocID="{8D7CFFB1-4F86-44CB-91A9-63EF8AAD475C}" presName="accentRepeatNode" presStyleLbl="solidFgAcc1" presStyleIdx="4" presStyleCnt="5"/>
      <dgm:spPr>
        <a:solidFill>
          <a:schemeClr val="tx1">
            <a:lumMod val="20000"/>
            <a:lumOff val="80000"/>
          </a:schemeClr>
        </a:solidFill>
        <a:ln>
          <a:solidFill>
            <a:srgbClr val="C00000"/>
          </a:solidFill>
        </a:ln>
      </dgm:spPr>
    </dgm:pt>
  </dgm:ptLst>
  <dgm:cxnLst>
    <dgm:cxn modelId="{C6724312-4B74-431E-BD26-34EACE86839C}" type="presOf" srcId="{E80D60A9-C6C4-4729-A4F6-E83FDAF966FD}" destId="{B03E5788-0CEE-4918-AD2B-FE2BB0F12BA6}" srcOrd="0" destOrd="0" presId="urn:microsoft.com/office/officeart/2008/layout/VerticalCurvedList"/>
    <dgm:cxn modelId="{DB2ABA12-3F80-4E0B-A0AB-E7ED635F3C46}" type="presOf" srcId="{8D7CFFB1-4F86-44CB-91A9-63EF8AAD475C}" destId="{9D0C6766-05EE-4FD2-B580-4FB3022613BD}" srcOrd="0" destOrd="0" presId="urn:microsoft.com/office/officeart/2008/layout/VerticalCurvedList"/>
    <dgm:cxn modelId="{7C6D8D28-96B8-4AB8-BEEF-D492326E4BCA}" srcId="{D769D344-A01A-4B92-8B04-69CB501D195A}" destId="{E80D60A9-C6C4-4729-A4F6-E83FDAF966FD}" srcOrd="3" destOrd="0" parTransId="{CCA1E9B7-0D92-451B-A14B-2466ACCE2DCE}" sibTransId="{80624976-D827-4C8A-8B1B-33288C73EC55}"/>
    <dgm:cxn modelId="{AE62725B-23D7-4895-BD93-C5BC501BC98C}" type="presOf" srcId="{CE824BC3-AFBE-4166-A450-2866AAB8123D}" destId="{C5A79230-2AFF-418D-B5DA-CB69767AAE19}" srcOrd="0" destOrd="0" presId="urn:microsoft.com/office/officeart/2008/layout/VerticalCurvedList"/>
    <dgm:cxn modelId="{6FA81366-E835-4A4F-A388-C5E0584C9C36}" srcId="{D769D344-A01A-4B92-8B04-69CB501D195A}" destId="{CE824BC3-AFBE-4166-A450-2866AAB8123D}" srcOrd="1" destOrd="0" parTransId="{2D108F36-433F-4D8D-A15C-CF770D957A7F}" sibTransId="{54CDBF70-F1EA-4216-9390-39726B2820BE}"/>
    <dgm:cxn modelId="{9C74D24C-94D7-487C-BCB0-2DADFF3E2699}" type="presOf" srcId="{6D646A1F-143B-40DD-B0A9-DEB21DA3F1DE}" destId="{131CC170-0112-4CE5-A3AE-5484D7214F19}" srcOrd="0" destOrd="0" presId="urn:microsoft.com/office/officeart/2008/layout/VerticalCurvedList"/>
    <dgm:cxn modelId="{26BBE6A2-1C01-428F-B529-3F50342F0877}" type="presOf" srcId="{3EC116A8-496D-43BC-AE37-23CE0B6689C1}" destId="{1BBD774C-AA76-4959-AF94-91E469171509}" srcOrd="0" destOrd="0" presId="urn:microsoft.com/office/officeart/2008/layout/VerticalCurvedList"/>
    <dgm:cxn modelId="{202FA9A7-AB3A-4AFD-9307-7E0F47BAD5CF}" srcId="{D769D344-A01A-4B92-8B04-69CB501D195A}" destId="{8D7CFFB1-4F86-44CB-91A9-63EF8AAD475C}" srcOrd="4" destOrd="0" parTransId="{33608264-A9A6-4211-B40B-47B549C1DEFA}" sibTransId="{9DC82A11-80B1-4F5D-A5C0-13931AE1225E}"/>
    <dgm:cxn modelId="{04D2D0A9-99C9-49E9-B01B-E3D947A8D20A}" srcId="{D769D344-A01A-4B92-8B04-69CB501D195A}" destId="{6395E6D7-3D0D-42BA-9671-DF95AB499FB2}" srcOrd="2" destOrd="0" parTransId="{CC1B836D-4192-4638-B409-BFCBC7DE063E}" sibTransId="{0DE8742A-5C67-4132-B0F8-50BA6F0A9F5A}"/>
    <dgm:cxn modelId="{CA079EB4-8FD7-4903-AC55-20A8BAEB84BA}" type="presOf" srcId="{6395E6D7-3D0D-42BA-9671-DF95AB499FB2}" destId="{8FB9A23A-0BAA-4045-B9F2-FA694718926E}" srcOrd="0" destOrd="0" presId="urn:microsoft.com/office/officeart/2008/layout/VerticalCurvedList"/>
    <dgm:cxn modelId="{680446CB-7EB1-4557-99C3-D6F6F4FF5FFD}" type="presOf" srcId="{D769D344-A01A-4B92-8B04-69CB501D195A}" destId="{9C659ABF-4B6C-4E33-BBC6-27787F17FBA3}" srcOrd="0" destOrd="0" presId="urn:microsoft.com/office/officeart/2008/layout/VerticalCurvedList"/>
    <dgm:cxn modelId="{03B7EBF0-915D-4E4C-A32D-F9F89E7F4C90}" srcId="{D769D344-A01A-4B92-8B04-69CB501D195A}" destId="{6D646A1F-143B-40DD-B0A9-DEB21DA3F1DE}" srcOrd="0" destOrd="0" parTransId="{9D683730-38DB-4EAA-A18E-949EB64FEA4B}" sibTransId="{3EC116A8-496D-43BC-AE37-23CE0B6689C1}"/>
    <dgm:cxn modelId="{41A0721F-7B09-4C68-B915-BBEE14B3CC1C}" type="presParOf" srcId="{9C659ABF-4B6C-4E33-BBC6-27787F17FBA3}" destId="{06F906E4-1FDD-43CF-82CA-B44DFE7A2382}" srcOrd="0" destOrd="0" presId="urn:microsoft.com/office/officeart/2008/layout/VerticalCurvedList"/>
    <dgm:cxn modelId="{C1B13127-76AC-4432-BB59-63D35247BFE7}" type="presParOf" srcId="{06F906E4-1FDD-43CF-82CA-B44DFE7A2382}" destId="{7ABE2C6E-7861-4B76-BF5C-E58792960275}" srcOrd="0" destOrd="0" presId="urn:microsoft.com/office/officeart/2008/layout/VerticalCurvedList"/>
    <dgm:cxn modelId="{FBBE60C5-AF18-426C-B229-BEB710A359FF}" type="presParOf" srcId="{7ABE2C6E-7861-4B76-BF5C-E58792960275}" destId="{45524B4C-47AB-4716-AD63-5D4A22580884}" srcOrd="0" destOrd="0" presId="urn:microsoft.com/office/officeart/2008/layout/VerticalCurvedList"/>
    <dgm:cxn modelId="{FA435555-E099-414F-978E-D57989D96726}" type="presParOf" srcId="{7ABE2C6E-7861-4B76-BF5C-E58792960275}" destId="{1BBD774C-AA76-4959-AF94-91E469171509}" srcOrd="1" destOrd="0" presId="urn:microsoft.com/office/officeart/2008/layout/VerticalCurvedList"/>
    <dgm:cxn modelId="{337348A8-DDF6-4762-9652-F33123B8EAB1}" type="presParOf" srcId="{7ABE2C6E-7861-4B76-BF5C-E58792960275}" destId="{21070FF8-C2D8-4B63-9354-0269235FD1F9}" srcOrd="2" destOrd="0" presId="urn:microsoft.com/office/officeart/2008/layout/VerticalCurvedList"/>
    <dgm:cxn modelId="{F8B8D0C1-DE14-499C-AF92-8A59F83FA916}" type="presParOf" srcId="{7ABE2C6E-7861-4B76-BF5C-E58792960275}" destId="{B4B31A70-D6C4-4E88-8A46-4CF8A00DE85D}" srcOrd="3" destOrd="0" presId="urn:microsoft.com/office/officeart/2008/layout/VerticalCurvedList"/>
    <dgm:cxn modelId="{74FACC8A-F199-4F02-AB6F-4CD5D4E4C24D}" type="presParOf" srcId="{06F906E4-1FDD-43CF-82CA-B44DFE7A2382}" destId="{131CC170-0112-4CE5-A3AE-5484D7214F19}" srcOrd="1" destOrd="0" presId="urn:microsoft.com/office/officeart/2008/layout/VerticalCurvedList"/>
    <dgm:cxn modelId="{D2192EA7-0BF5-4CBA-B83D-7E0A9EF09B94}" type="presParOf" srcId="{06F906E4-1FDD-43CF-82CA-B44DFE7A2382}" destId="{9766323E-B86A-4840-8071-1010097FF8B3}" srcOrd="2" destOrd="0" presId="urn:microsoft.com/office/officeart/2008/layout/VerticalCurvedList"/>
    <dgm:cxn modelId="{4B26490A-E854-4D59-A91C-5832CBE9AE58}" type="presParOf" srcId="{9766323E-B86A-4840-8071-1010097FF8B3}" destId="{142DA844-9712-4FA1-8323-9D4DBEC9D3D1}" srcOrd="0" destOrd="0" presId="urn:microsoft.com/office/officeart/2008/layout/VerticalCurvedList"/>
    <dgm:cxn modelId="{0D4D64F1-B0C0-4984-894C-6ECDD3A685CE}" type="presParOf" srcId="{06F906E4-1FDD-43CF-82CA-B44DFE7A2382}" destId="{C5A79230-2AFF-418D-B5DA-CB69767AAE19}" srcOrd="3" destOrd="0" presId="urn:microsoft.com/office/officeart/2008/layout/VerticalCurvedList"/>
    <dgm:cxn modelId="{5DA39743-04AE-4A61-B1A8-31E7FF434069}" type="presParOf" srcId="{06F906E4-1FDD-43CF-82CA-B44DFE7A2382}" destId="{C93B2219-9098-437A-B279-03FE8DC9FD28}" srcOrd="4" destOrd="0" presId="urn:microsoft.com/office/officeart/2008/layout/VerticalCurvedList"/>
    <dgm:cxn modelId="{3503D19F-9F41-40F9-8C55-5C0A462D19AA}" type="presParOf" srcId="{C93B2219-9098-437A-B279-03FE8DC9FD28}" destId="{AD3E6513-295F-4C3B-B3FF-DC4278FC72F3}" srcOrd="0" destOrd="0" presId="urn:microsoft.com/office/officeart/2008/layout/VerticalCurvedList"/>
    <dgm:cxn modelId="{DC63C3E8-33C7-491F-B618-8D070965F826}" type="presParOf" srcId="{06F906E4-1FDD-43CF-82CA-B44DFE7A2382}" destId="{8FB9A23A-0BAA-4045-B9F2-FA694718926E}" srcOrd="5" destOrd="0" presId="urn:microsoft.com/office/officeart/2008/layout/VerticalCurvedList"/>
    <dgm:cxn modelId="{22E30D1A-C400-4D39-8DA7-4AB28333767B}" type="presParOf" srcId="{06F906E4-1FDD-43CF-82CA-B44DFE7A2382}" destId="{BD4DA095-4145-4BD8-8964-7161199136AC}" srcOrd="6" destOrd="0" presId="urn:microsoft.com/office/officeart/2008/layout/VerticalCurvedList"/>
    <dgm:cxn modelId="{E3A39B93-3394-4277-8251-D342CE4A89AA}" type="presParOf" srcId="{BD4DA095-4145-4BD8-8964-7161199136AC}" destId="{D0173744-6641-4760-9F89-8D21AF373700}" srcOrd="0" destOrd="0" presId="urn:microsoft.com/office/officeart/2008/layout/VerticalCurvedList"/>
    <dgm:cxn modelId="{919A376A-DA97-4712-B856-403E8725495D}" type="presParOf" srcId="{06F906E4-1FDD-43CF-82CA-B44DFE7A2382}" destId="{B03E5788-0CEE-4918-AD2B-FE2BB0F12BA6}" srcOrd="7" destOrd="0" presId="urn:microsoft.com/office/officeart/2008/layout/VerticalCurvedList"/>
    <dgm:cxn modelId="{E879C8D3-738B-419D-8EF4-AFEC30BB1C0F}" type="presParOf" srcId="{06F906E4-1FDD-43CF-82CA-B44DFE7A2382}" destId="{DA74C990-F7B1-47FB-801D-CC750381D78A}" srcOrd="8" destOrd="0" presId="urn:microsoft.com/office/officeart/2008/layout/VerticalCurvedList"/>
    <dgm:cxn modelId="{60A9A637-C387-4A09-B5C8-77EA2E8F73F2}" type="presParOf" srcId="{DA74C990-F7B1-47FB-801D-CC750381D78A}" destId="{C1581DCF-F9EB-4B91-9F05-F9F9847D3EE3}" srcOrd="0" destOrd="0" presId="urn:microsoft.com/office/officeart/2008/layout/VerticalCurvedList"/>
    <dgm:cxn modelId="{C5803EB4-4E3B-4031-820B-59C38CD5E217}" type="presParOf" srcId="{06F906E4-1FDD-43CF-82CA-B44DFE7A2382}" destId="{9D0C6766-05EE-4FD2-B580-4FB3022613BD}" srcOrd="9" destOrd="0" presId="urn:microsoft.com/office/officeart/2008/layout/VerticalCurvedList"/>
    <dgm:cxn modelId="{74B9B824-4EB7-454A-959D-1EDC842BC617}" type="presParOf" srcId="{06F906E4-1FDD-43CF-82CA-B44DFE7A2382}" destId="{39A779D9-FB75-4007-A196-1A9085E00C11}" srcOrd="10" destOrd="0" presId="urn:microsoft.com/office/officeart/2008/layout/VerticalCurvedList"/>
    <dgm:cxn modelId="{3C466107-CF92-4CB9-A708-8AFDE0B5E474}" type="presParOf" srcId="{39A779D9-FB75-4007-A196-1A9085E00C11}" destId="{B8F3121F-5B2E-4293-88D1-A04E5FF90D9F}" srcOrd="0" destOrd="0" presId="urn:microsoft.com/office/officeart/2008/layout/VerticalCurvedList"/>
  </dgm:cxnLst>
  <dgm:bg/>
  <dgm:whole>
    <a:ln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D774C-AA76-4959-AF94-91E469171509}">
      <dsp:nvSpPr>
        <dsp:cNvPr id="0" name=""/>
        <dsp:cNvSpPr/>
      </dsp:nvSpPr>
      <dsp:spPr>
        <a:xfrm>
          <a:off x="-4342886" y="-666181"/>
          <a:ext cx="5174112" cy="5174112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CC170-0112-4CE5-A3AE-5484D7214F19}">
      <dsp:nvSpPr>
        <dsp:cNvPr id="0" name=""/>
        <dsp:cNvSpPr/>
      </dsp:nvSpPr>
      <dsp:spPr>
        <a:xfrm>
          <a:off x="415677" y="166175"/>
          <a:ext cx="5680322" cy="480372"/>
        </a:xfrm>
        <a:prstGeom prst="rect">
          <a:avLst/>
        </a:prstGeom>
        <a:solidFill>
          <a:srgbClr val="C00000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Introduction</a:t>
          </a:r>
        </a:p>
      </dsp:txBody>
      <dsp:txXfrm>
        <a:off x="415677" y="166175"/>
        <a:ext cx="5680322" cy="480372"/>
      </dsp:txXfrm>
    </dsp:sp>
    <dsp:sp modelId="{142DA844-9712-4FA1-8323-9D4DBEC9D3D1}">
      <dsp:nvSpPr>
        <dsp:cNvPr id="0" name=""/>
        <dsp:cNvSpPr/>
      </dsp:nvSpPr>
      <dsp:spPr>
        <a:xfrm>
          <a:off x="63768" y="179985"/>
          <a:ext cx="600465" cy="600465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79230-2AFF-418D-B5DA-CB69767AAE19}">
      <dsp:nvSpPr>
        <dsp:cNvPr id="0" name=""/>
        <dsp:cNvSpPr/>
      </dsp:nvSpPr>
      <dsp:spPr>
        <a:xfrm>
          <a:off x="708221" y="929415"/>
          <a:ext cx="5336101" cy="480372"/>
        </a:xfrm>
        <a:prstGeom prst="rect">
          <a:avLst/>
        </a:prstGeom>
        <a:solidFill>
          <a:srgbClr val="C00000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708221" y="929415"/>
        <a:ext cx="5336101" cy="480372"/>
      </dsp:txXfrm>
    </dsp:sp>
    <dsp:sp modelId="{AD3E6513-295F-4C3B-B3FF-DC4278FC72F3}">
      <dsp:nvSpPr>
        <dsp:cNvPr id="0" name=""/>
        <dsp:cNvSpPr/>
      </dsp:nvSpPr>
      <dsp:spPr>
        <a:xfrm>
          <a:off x="407989" y="900314"/>
          <a:ext cx="600465" cy="600465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9A23A-0BAA-4045-B9F2-FA694718926E}">
      <dsp:nvSpPr>
        <dsp:cNvPr id="0" name=""/>
        <dsp:cNvSpPr/>
      </dsp:nvSpPr>
      <dsp:spPr>
        <a:xfrm>
          <a:off x="813869" y="1649743"/>
          <a:ext cx="5230453" cy="480372"/>
        </a:xfrm>
        <a:prstGeom prst="rect">
          <a:avLst/>
        </a:prstGeom>
        <a:solidFill>
          <a:srgbClr val="C00000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Analysis</a:t>
          </a:r>
        </a:p>
      </dsp:txBody>
      <dsp:txXfrm>
        <a:off x="813869" y="1649743"/>
        <a:ext cx="5230453" cy="480372"/>
      </dsp:txXfrm>
    </dsp:sp>
    <dsp:sp modelId="{D0173744-6641-4760-9F89-8D21AF373700}">
      <dsp:nvSpPr>
        <dsp:cNvPr id="0" name=""/>
        <dsp:cNvSpPr/>
      </dsp:nvSpPr>
      <dsp:spPr>
        <a:xfrm>
          <a:off x="513637" y="1620642"/>
          <a:ext cx="600465" cy="600465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E5788-0CEE-4918-AD2B-FE2BB0F12BA6}">
      <dsp:nvSpPr>
        <dsp:cNvPr id="0" name=""/>
        <dsp:cNvSpPr/>
      </dsp:nvSpPr>
      <dsp:spPr>
        <a:xfrm>
          <a:off x="708221" y="2370071"/>
          <a:ext cx="5336101" cy="480372"/>
        </a:xfrm>
        <a:prstGeom prst="rect">
          <a:avLst/>
        </a:prstGeom>
        <a:solidFill>
          <a:srgbClr val="C00000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</a:t>
          </a:r>
        </a:p>
      </dsp:txBody>
      <dsp:txXfrm>
        <a:off x="708221" y="2370071"/>
        <a:ext cx="5336101" cy="480372"/>
      </dsp:txXfrm>
    </dsp:sp>
    <dsp:sp modelId="{C1581DCF-F9EB-4B91-9F05-F9F9847D3EE3}">
      <dsp:nvSpPr>
        <dsp:cNvPr id="0" name=""/>
        <dsp:cNvSpPr/>
      </dsp:nvSpPr>
      <dsp:spPr>
        <a:xfrm>
          <a:off x="407989" y="2340970"/>
          <a:ext cx="600465" cy="600465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C6766-05EE-4FD2-B580-4FB3022613BD}">
      <dsp:nvSpPr>
        <dsp:cNvPr id="0" name=""/>
        <dsp:cNvSpPr/>
      </dsp:nvSpPr>
      <dsp:spPr>
        <a:xfrm>
          <a:off x="364000" y="3121345"/>
          <a:ext cx="5680322" cy="480372"/>
        </a:xfrm>
        <a:prstGeom prst="rect">
          <a:avLst/>
        </a:prstGeom>
        <a:solidFill>
          <a:srgbClr val="C00000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29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&amp; Improvements</a:t>
          </a:r>
        </a:p>
      </dsp:txBody>
      <dsp:txXfrm>
        <a:off x="364000" y="3121345"/>
        <a:ext cx="5680322" cy="480372"/>
      </dsp:txXfrm>
    </dsp:sp>
    <dsp:sp modelId="{B8F3121F-5B2E-4293-88D1-A04E5FF90D9F}">
      <dsp:nvSpPr>
        <dsp:cNvPr id="0" name=""/>
        <dsp:cNvSpPr/>
      </dsp:nvSpPr>
      <dsp:spPr>
        <a:xfrm>
          <a:off x="63768" y="3061298"/>
          <a:ext cx="600465" cy="600465"/>
        </a:xfrm>
        <a:prstGeom prst="ellipse">
          <a:avLst/>
        </a:prstGeom>
        <a:solidFill>
          <a:schemeClr val="tx1">
            <a:lumMod val="20000"/>
            <a:lumOff val="80000"/>
          </a:schemeClr>
        </a:solidFill>
        <a:ln>
          <a:solidFill>
            <a:srgbClr val="C00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796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0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1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27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0b2318d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0b2318d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7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f5e779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f5e779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0b2318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0b2318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1" dirty="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298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0b2318d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0b2318d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0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39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1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0b2318d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0b2318d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4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11700" y="2992203"/>
            <a:ext cx="8520600" cy="157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Zain Abbas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957F60-0A71-ED0E-EA70-1C81692F2E7F}"/>
              </a:ext>
            </a:extLst>
          </p:cNvPr>
          <p:cNvCxnSpPr/>
          <p:nvPr/>
        </p:nvCxnSpPr>
        <p:spPr>
          <a:xfrm>
            <a:off x="391391" y="782782"/>
            <a:ext cx="82088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2D82A-D3B8-EB72-6DE6-D334CA9F300F}"/>
              </a:ext>
            </a:extLst>
          </p:cNvPr>
          <p:cNvCxnSpPr>
            <a:cxnSpLocks/>
          </p:cNvCxnSpPr>
          <p:nvPr/>
        </p:nvCxnSpPr>
        <p:spPr>
          <a:xfrm>
            <a:off x="876300" y="1071654"/>
            <a:ext cx="7062354" cy="52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6EBEB-E3BA-84D0-D0B9-D0EA3185A5A5}"/>
              </a:ext>
            </a:extLst>
          </p:cNvPr>
          <p:cNvCxnSpPr/>
          <p:nvPr/>
        </p:nvCxnSpPr>
        <p:spPr>
          <a:xfrm>
            <a:off x="391391" y="4451261"/>
            <a:ext cx="82088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2AF1E7-1A37-B260-B473-B5E878316A03}"/>
              </a:ext>
            </a:extLst>
          </p:cNvPr>
          <p:cNvCxnSpPr>
            <a:cxnSpLocks/>
          </p:cNvCxnSpPr>
          <p:nvPr/>
        </p:nvCxnSpPr>
        <p:spPr>
          <a:xfrm>
            <a:off x="876300" y="4213406"/>
            <a:ext cx="7062354" cy="52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97A520-DF06-7843-406D-E8B69B980E71}"/>
              </a:ext>
            </a:extLst>
          </p:cNvPr>
          <p:cNvSpPr txBox="1"/>
          <p:nvPr/>
        </p:nvSpPr>
        <p:spPr>
          <a:xfrm>
            <a:off x="311700" y="1277752"/>
            <a:ext cx="8757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FORECASTING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64464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2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Correlation 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32A28-4653-601C-1F3E-0FD056EE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" y="748145"/>
            <a:ext cx="9059539" cy="42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– Train Test Split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1A6F-4BA4-1BCD-C235-250A2069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19916"/>
            <a:ext cx="3920864" cy="330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072A0-9C0C-5F3C-04C8-D80546405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95" y="819916"/>
            <a:ext cx="3920864" cy="332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79C1F-F2CF-9127-CD73-B4F67396B957}"/>
              </a:ext>
            </a:extLst>
          </p:cNvPr>
          <p:cNvSpPr txBox="1"/>
          <p:nvPr/>
        </p:nvSpPr>
        <p:spPr>
          <a:xfrm>
            <a:off x="1442417" y="4490685"/>
            <a:ext cx="1901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AC77A-9821-91D3-1D9B-2B68C33A9A63}"/>
              </a:ext>
            </a:extLst>
          </p:cNvPr>
          <p:cNvSpPr txBox="1"/>
          <p:nvPr/>
        </p:nvSpPr>
        <p:spPr>
          <a:xfrm>
            <a:off x="5880997" y="4492497"/>
            <a:ext cx="1641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sz="1800" b="1" dirty="0"/>
              <a:t>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– Algorithms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16B0B-1239-33D3-F065-BB7020C14D9A}"/>
              </a:ext>
            </a:extLst>
          </p:cNvPr>
          <p:cNvSpPr txBox="1"/>
          <p:nvPr/>
        </p:nvSpPr>
        <p:spPr>
          <a:xfrm>
            <a:off x="581891" y="1032164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6AA90-6459-FC4B-D2CA-F596941DD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" r="-776" b="50167"/>
          <a:stretch/>
        </p:blipFill>
        <p:spPr>
          <a:xfrm>
            <a:off x="684314" y="2279074"/>
            <a:ext cx="2676899" cy="23841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401D72-9E6B-B213-ED8A-A27E715503EB}"/>
              </a:ext>
            </a:extLst>
          </p:cNvPr>
          <p:cNvSpPr txBox="1"/>
          <p:nvPr/>
        </p:nvSpPr>
        <p:spPr>
          <a:xfrm>
            <a:off x="4620491" y="1032164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Regressor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365106-3718-9314-0B70-E4B7E9811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04" b="362"/>
          <a:stretch/>
        </p:blipFill>
        <p:spPr>
          <a:xfrm>
            <a:off x="4738255" y="2154383"/>
            <a:ext cx="2676899" cy="24557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D3889C-B14E-E49B-D133-76A7DAE78E77}"/>
              </a:ext>
            </a:extLst>
          </p:cNvPr>
          <p:cNvSpPr/>
          <p:nvPr/>
        </p:nvSpPr>
        <p:spPr>
          <a:xfrm>
            <a:off x="4738256" y="3141519"/>
            <a:ext cx="2676898" cy="6592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86339-375D-7A5A-DB03-03A8FA21304D}"/>
              </a:ext>
            </a:extLst>
          </p:cNvPr>
          <p:cNvSpPr/>
          <p:nvPr/>
        </p:nvSpPr>
        <p:spPr>
          <a:xfrm>
            <a:off x="659625" y="3982082"/>
            <a:ext cx="2676898" cy="6592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1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– Parameter Tuning 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4C3CE-E51D-D18E-C5DF-2ABC76CE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740857"/>
            <a:ext cx="7467600" cy="2373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F0B6B-D5FF-1485-F212-3B8E15A0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127664"/>
            <a:ext cx="7516118" cy="1732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0B8086-7888-837E-DDB1-0180814FC94A}"/>
              </a:ext>
            </a:extLst>
          </p:cNvPr>
          <p:cNvSpPr/>
          <p:nvPr/>
        </p:nvSpPr>
        <p:spPr>
          <a:xfrm>
            <a:off x="2964871" y="4120597"/>
            <a:ext cx="1253838" cy="1876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2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181788"/>
            <a:ext cx="8520600" cy="5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Imporovements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6896-A647-3CCE-28A7-BFA34BBE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87462"/>
            <a:ext cx="5256309" cy="175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4CC30-A909-3B7B-8AFD-18D186A59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49" y="2969023"/>
            <a:ext cx="3734321" cy="45726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6B8F49-D9E4-8499-9986-ADA220AC5519}"/>
              </a:ext>
            </a:extLst>
          </p:cNvPr>
          <p:cNvSpPr txBox="1"/>
          <p:nvPr/>
        </p:nvSpPr>
        <p:spPr>
          <a:xfrm>
            <a:off x="370349" y="3865418"/>
            <a:ext cx="757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more features (DHI, GHI, Humidity) will allow better results.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number of weather sensors.</a:t>
            </a:r>
          </a:p>
        </p:txBody>
      </p:sp>
    </p:spTree>
    <p:extLst>
      <p:ext uri="{BB962C8B-B14F-4D97-AF65-F5344CB8AC3E}">
        <p14:creationId xmlns:p14="http://schemas.microsoft.com/office/powerpoint/2010/main" val="231751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BAF3-3F75-DFF4-36DD-5F00FE77CE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28" name="Picture 4" descr="Icon Question Computer File, PNG, 1500x1500px, Question Mark, Chart ...">
            <a:extLst>
              <a:ext uri="{FF2B5EF4-FFF2-40B4-BE49-F238E27FC236}">
                <a16:creationId xmlns:a16="http://schemas.microsoft.com/office/drawing/2014/main" id="{A501EF31-0931-E139-606B-C40E6EA9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09" y="561045"/>
            <a:ext cx="2747963" cy="40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21F7E-FC8A-882A-4142-D81D821C3EF8}"/>
              </a:ext>
            </a:extLst>
          </p:cNvPr>
          <p:cNvSpPr txBox="1"/>
          <p:nvPr/>
        </p:nvSpPr>
        <p:spPr>
          <a:xfrm>
            <a:off x="1759527" y="2175407"/>
            <a:ext cx="3345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3678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186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F6CBFF-7B89-4B5D-1D99-7F6C58F76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483688"/>
              </p:ext>
            </p:extLst>
          </p:nvPr>
        </p:nvGraphicFramePr>
        <p:xfrm>
          <a:off x="1524000" y="762000"/>
          <a:ext cx="6096000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52817" y="2655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AB47978-88D9-3EE1-8E35-04D9C6BF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9" y="1173206"/>
            <a:ext cx="6837217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695816"/>
            <a:ext cx="454431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of Renewable Energies</a:t>
            </a:r>
          </a:p>
          <a:p>
            <a:pPr marL="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Dependent Phenomenon</a:t>
            </a:r>
          </a:p>
          <a:p>
            <a:pPr marL="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Heavy Fines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238ABB0-A0EA-6F26-F208-0A5B252C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2" y="1266325"/>
            <a:ext cx="3907558" cy="34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236658"/>
            <a:ext cx="8520600" cy="564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Dataset Description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30F42-950C-C0C7-7E6A-60669469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84" y="1046018"/>
            <a:ext cx="5174674" cy="38867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B1E346-BE52-586F-06AF-6DB87AFFF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6"/>
          <a:stretch/>
        </p:blipFill>
        <p:spPr>
          <a:xfrm>
            <a:off x="311700" y="1015945"/>
            <a:ext cx="3025924" cy="447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2DE12-1D28-FE9F-2A84-7FC5C82EF6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61"/>
          <a:stretch/>
        </p:blipFill>
        <p:spPr>
          <a:xfrm>
            <a:off x="221645" y="1622367"/>
            <a:ext cx="3525984" cy="2734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3AA059-0927-20A7-B3BE-B351BA7BF700}"/>
              </a:ext>
            </a:extLst>
          </p:cNvPr>
          <p:cNvSpPr/>
          <p:nvPr/>
        </p:nvSpPr>
        <p:spPr>
          <a:xfrm>
            <a:off x="221645" y="1015945"/>
            <a:ext cx="3083588" cy="1953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FFE65-8ABC-7F5E-BC41-EA1BC8A8E281}"/>
              </a:ext>
            </a:extLst>
          </p:cNvPr>
          <p:cNvSpPr/>
          <p:nvPr/>
        </p:nvSpPr>
        <p:spPr>
          <a:xfrm>
            <a:off x="221645" y="2032254"/>
            <a:ext cx="2618537" cy="1914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26348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Distribution Curves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55BD5-6592-51D1-E486-9DA8BEC52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970880"/>
            <a:ext cx="8539992" cy="38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28351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Missing Values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57DE0-69D9-AADD-8646-4A3CE279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8" y="1204404"/>
            <a:ext cx="8487960" cy="108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0C49E-A12B-1C8C-FC77-FAE9CA73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25" y="2857600"/>
            <a:ext cx="544906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1817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Missing Values Imputation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73A2C-5091-4518-FD1D-88A6AF9F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4" y="1052703"/>
            <a:ext cx="4096216" cy="346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A38DF-C4A5-BD38-408B-135E48D87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26" y="889189"/>
            <a:ext cx="3955473" cy="36295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D81A19-4AFE-537F-9552-DF9583CA8D6C}"/>
              </a:ext>
            </a:extLst>
          </p:cNvPr>
          <p:cNvSpPr/>
          <p:nvPr/>
        </p:nvSpPr>
        <p:spPr>
          <a:xfrm>
            <a:off x="1814944" y="1427019"/>
            <a:ext cx="1669473" cy="26637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2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– Correlation 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scatter chart">
            <a:extLst>
              <a:ext uri="{FF2B5EF4-FFF2-40B4-BE49-F238E27FC236}">
                <a16:creationId xmlns:a16="http://schemas.microsoft.com/office/drawing/2014/main" id="{6E14EF06-5FF2-8928-E886-ACC0AFCE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926"/>
            <a:ext cx="9144000" cy="43745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7508EE-AE6A-AE05-9640-0E553140E5F3}"/>
              </a:ext>
            </a:extLst>
          </p:cNvPr>
          <p:cNvSpPr/>
          <p:nvPr/>
        </p:nvSpPr>
        <p:spPr>
          <a:xfrm>
            <a:off x="2791691" y="3872345"/>
            <a:ext cx="4094018" cy="10044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451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On-screen Show (16:9)</PresentationFormat>
  <Paragraphs>49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Open Sans</vt:lpstr>
      <vt:lpstr>Wingdings</vt:lpstr>
      <vt:lpstr>Arial</vt:lpstr>
      <vt:lpstr>PT Sans Narrow</vt:lpstr>
      <vt:lpstr>Times New Roman</vt:lpstr>
      <vt:lpstr>Roboto</vt:lpstr>
      <vt:lpstr>Tropic</vt:lpstr>
      <vt:lpstr>PowerPoint Presentation</vt:lpstr>
      <vt:lpstr>AGENDA</vt:lpstr>
      <vt:lpstr>Introduction</vt:lpstr>
      <vt:lpstr>Problem Statement</vt:lpstr>
      <vt:lpstr>Data Analysis – Dataset Description </vt:lpstr>
      <vt:lpstr>Data Analysis – Distribution Curves </vt:lpstr>
      <vt:lpstr>Data Analysis – Missing Values </vt:lpstr>
      <vt:lpstr>Data Analysis – Missing Values Imputation </vt:lpstr>
      <vt:lpstr>Data Analysis – Correlation  </vt:lpstr>
      <vt:lpstr>Data Analysis – Correlation  </vt:lpstr>
      <vt:lpstr>Machine Learning – Train Test Split</vt:lpstr>
      <vt:lpstr>Machine Learning – Algorithms </vt:lpstr>
      <vt:lpstr>Machine Learning – Parameter Tuning </vt:lpstr>
      <vt:lpstr>Results &amp; Imporovements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cp:lastModifiedBy>Syed Zain Abbas</cp:lastModifiedBy>
  <cp:revision>10</cp:revision>
  <dcterms:modified xsi:type="dcterms:W3CDTF">2023-04-26T00:40:51Z</dcterms:modified>
</cp:coreProperties>
</file>