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9B81-1414-4380-BD5E-C57DEFEB1CC3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1BC78-501D-4644-AE8D-635BB6108C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743200"/>
            <a:ext cx="7620000" cy="332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Nirmala UI" pitchFamily="34" charset="0"/>
              </a:rPr>
              <a:t>“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জাতির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পিতা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বঙ্গবন্ধু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শেখ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মুজিবুর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রহমান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এর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জন্ম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শতবার্ষিকী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বিজয়ের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সূবর্ণ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জয়ন্তী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তে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নতুন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প্রজন্মের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জন্য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উপহার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/>
                <a:ea typeface="Calibri" pitchFamily="34" charset="0"/>
                <a:cs typeface="Nirmala UI" pitchFamily="34" charset="0"/>
              </a:rPr>
              <a:t>“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 descr="Mujib_1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04800"/>
            <a:ext cx="3263008" cy="2219325"/>
          </a:xfrm>
          <a:prstGeom prst="rect">
            <a:avLst/>
          </a:prstGeom>
        </p:spPr>
      </p:pic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1"/>
          <p:cNvSpPr>
            <a:spLocks noChangeArrowheads="1"/>
          </p:cNvSpPr>
          <p:nvPr/>
        </p:nvSpPr>
        <p:spPr bwMode="auto">
          <a:xfrm>
            <a:off x="0" y="686581"/>
            <a:ext cx="9144000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ভূমিকা</a:t>
            </a: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u="sng" dirty="0">
              <a:solidFill>
                <a:srgbClr val="002060"/>
              </a:solidFill>
              <a:latin typeface="Nirmala UI" pitchFamily="34" charset="0"/>
              <a:cs typeface="Nirmala UI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মূলত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স্কুল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কলেজ</a:t>
            </a:r>
            <a:r>
              <a:rPr lang="en-US" b="1" dirty="0" err="1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ের</a:t>
            </a:r>
            <a:r>
              <a:rPr lang="en-US" b="1" dirty="0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শিক্ষার্থী</a:t>
            </a:r>
            <a:r>
              <a:rPr lang="en-US" b="1" dirty="0" smtClean="0">
                <a:solidFill>
                  <a:srgbClr val="002060"/>
                </a:solidFill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শিশু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কিশোর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জন্য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(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সংক্ষেপিত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)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সংকলনটি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আমি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সড়ক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বিশেষজ্ঞ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নই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একজন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পথচারী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হিসেবে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এবং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গাড়ি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মোটর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সাইকেল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দীর্ঘদিন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চালাতে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গিয়ে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আমার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অভিজ্ঞতা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হয়েছে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শেয়ার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আমার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মনে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হয়েছে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শিশু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ও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কিশোর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জীবনের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শুরুতেই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যদি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রাস্তা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পথ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কিভাবে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ব্যবহার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করবে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সেই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ধারনা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অর্থা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ৎ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রোড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সেন্স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ডেভেলপ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করে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দেয়া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যায়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তাহলে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সড়ক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দুর্ঘটনা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কমিয়ে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আনা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যাবে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।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আলাদা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অনুচ্ছেদে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অভিভাবক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দের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জন্য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দুটি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কথা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বলেছি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মুদ্রন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ত্রুটি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কারও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চোখে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পড়লে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মতামত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জানাতে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সবার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প্রতি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সাদর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আমন্ত্রন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রইল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সৈয়দ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জাকির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হোসেন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  ২২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ডিসেম্বর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 ২০২১  ।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বরিশাল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বাংলাদেশ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Nirmala UI" pitchFamily="34" charset="0"/>
                <a:ea typeface="Calibri" pitchFamily="34" charset="0"/>
                <a:cs typeface="Nirmala UI" pitchFamily="34" charset="0"/>
              </a:rPr>
              <a:t>। 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3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 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752600"/>
            <a:ext cx="5334000" cy="3276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801" y="5486400"/>
            <a:ext cx="495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inspirayhan@gmail.com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914400"/>
            <a:ext cx="2899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Thank You</a:t>
            </a:r>
            <a:endParaRPr lang="en-US" sz="4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advClick="0" advTm="10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ICT_LAB</dc:creator>
  <cp:lastModifiedBy>ICT_LAB</cp:lastModifiedBy>
  <cp:revision>2</cp:revision>
  <dcterms:created xsi:type="dcterms:W3CDTF">2022-01-18T11:16:11Z</dcterms:created>
  <dcterms:modified xsi:type="dcterms:W3CDTF">2022-01-18T11:29:59Z</dcterms:modified>
</cp:coreProperties>
</file>